
<file path=[Content_Types].xml><?xml version="1.0" encoding="utf-8"?>
<Types xmlns="http://schemas.openxmlformats.org/package/2006/content-types">
  <Default Extension="jpeg" ContentType="image/jpeg"/>
  <Default Extension="jpg" ContentType="image/jpeg"/>
  <Default Extension="org&amp;utm_campaign=index&amp;utm_content=thumbnail&amp;_=20231016092137" ContentType="image/pn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6" r:id="rId2"/>
    <p:sldId id="321" r:id="rId3"/>
    <p:sldId id="322" r:id="rId4"/>
    <p:sldId id="323" r:id="rId5"/>
    <p:sldId id="257" r:id="rId6"/>
    <p:sldId id="262" r:id="rId7"/>
    <p:sldId id="259" r:id="rId8"/>
    <p:sldId id="260" r:id="rId9"/>
    <p:sldId id="261" r:id="rId10"/>
    <p:sldId id="258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5" r:id="rId21"/>
    <p:sldId id="277" r:id="rId22"/>
    <p:sldId id="273" r:id="rId23"/>
    <p:sldId id="274" r:id="rId24"/>
    <p:sldId id="276" r:id="rId25"/>
    <p:sldId id="278" r:id="rId26"/>
    <p:sldId id="279" r:id="rId27"/>
    <p:sldId id="280" r:id="rId28"/>
    <p:sldId id="282" r:id="rId29"/>
    <p:sldId id="281" r:id="rId30"/>
    <p:sldId id="284" r:id="rId31"/>
    <p:sldId id="283" r:id="rId32"/>
    <p:sldId id="286" r:id="rId33"/>
    <p:sldId id="285" r:id="rId34"/>
    <p:sldId id="287" r:id="rId35"/>
    <p:sldId id="296" r:id="rId36"/>
    <p:sldId id="320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>
        <p:scale>
          <a:sx n="66" d="100"/>
          <a:sy n="66" d="100"/>
        </p:scale>
        <p:origin x="1458" y="9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26E905-7BE1-4224-81D2-42050ACFF897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A48572-A62E-4270-99A4-A002F395BF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25995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A48572-A62E-4270-99A4-A002F395BF1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60147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11AAD9-0ED1-2A0F-2B8A-D0D5DFEBDF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8B0C14-F9A4-87DE-A53D-90927F4D43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314CB9-29F9-61C2-3708-86DB419C2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CC613-A0DA-4AB6-B8B6-A7D6BA37C921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46B921-7D53-55F3-3F02-90FF3DF14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2F9EEC-D297-113F-0D11-ED2B23E2D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E21B8-AB56-4259-A870-DAC847177B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40979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C6DC2-C7EB-09D5-E726-B1D6D6A8D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2E29F5-65D1-E98F-DC0D-CBA527608F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6B1D16-A9B1-470B-A38E-50D2BE698E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CC613-A0DA-4AB6-B8B6-A7D6BA37C921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1BA13E-C41D-B049-D72D-3FAB16025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15C05F-AE40-AD32-673A-6E05495AB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E21B8-AB56-4259-A870-DAC847177B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96147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20C581-B892-7C05-E2FB-96DDC3AEA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CC88FD-C14F-3524-C3C9-E36B181B96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85B30B-D0B3-B484-F375-7335C43256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CC613-A0DA-4AB6-B8B6-A7D6BA37C921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B725FD-674A-5D1D-7A34-52B6597F91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15A73F-69AA-5348-8C2C-E0C76611B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E21B8-AB56-4259-A870-DAC847177B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50913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70D6D-68D2-586A-F6AA-81496A75B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E50B48-38FE-D71D-48AB-1E01D86D1F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499092-3A67-81B9-235C-C119BEDACA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F90FBE-3678-59F6-6158-0AC641284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CC613-A0DA-4AB6-B8B6-A7D6BA37C921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4BED3B-38C6-77DE-0253-6BD2DC232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B14C22-7206-D5C0-84C4-8A00D7D7F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E21B8-AB56-4259-A870-DAC847177B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3612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8DCA1-9329-2617-5999-306AED721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A4FB2E-21CB-EA0D-F17B-0BCC6C6427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67A8B5-CEFA-43C1-C357-1178D8E02B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361875C-79A2-4518-9D47-850B5347F2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1C6AEA-73A5-0731-41F4-919ECB0135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A6E40AE-598B-33A5-0B70-54FD884F7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CC613-A0DA-4AB6-B8B6-A7D6BA37C921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D1DE1AD-9771-7149-6F12-220C5796D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3B9DE3-369B-BAFC-780C-63DC98FBF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E21B8-AB56-4259-A870-DAC847177B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9003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6DE68-FFB9-2307-76A1-6A44509EF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880A04-19E0-EDDA-46F6-E8DCCF2981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CC613-A0DA-4AB6-B8B6-A7D6BA37C921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611206-5C42-B2BF-4B24-B2E5A61A7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471385-4B35-2292-9775-B82D5AE2A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E21B8-AB56-4259-A870-DAC847177B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190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F23EC1-F67B-DA98-9107-1DF6107DD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CC613-A0DA-4AB6-B8B6-A7D6BA37C921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91F4F1-470B-81F6-62A8-5BA4AC72C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8D329E-AF86-83FC-C5A4-D0E767DC0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E21B8-AB56-4259-A870-DAC847177B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963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D27AE-F40B-000A-B42F-BCB1786E5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B7E4D9-3AF9-1EE5-5FB4-F02E319457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8431B8-FD3F-308E-03F3-A561EC372B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A16C46-0FF6-3BCB-4931-B2F84FF4C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CC613-A0DA-4AB6-B8B6-A7D6BA37C921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34C0E9-E318-8236-6A52-B10DF957E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2A6F20-FFB2-5AD6-36E9-7D171F49D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E21B8-AB56-4259-A870-DAC847177B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8499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81BF4-59FA-E812-DF0D-612E3BC2A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7DE416-E82B-8347-A9E4-831EAF9FA5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369815-9D94-A600-E11C-C5BB62AD45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0CDC3F-76D7-3875-4476-32F86AB2B6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CC613-A0DA-4AB6-B8B6-A7D6BA37C921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CD2E8B-B7F1-4465-D543-0BF614832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AC69D0-D904-D3F8-7941-7E3FEA737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E21B8-AB56-4259-A870-DAC847177B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38674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D9B6E-8219-A3B0-5B7B-D7278E715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030525-DA6A-ED05-E60F-7262E223F7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B4FFE-ADFB-0A26-DC37-B8555942B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CC613-A0DA-4AB6-B8B6-A7D6BA37C921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F64D25-C558-C440-B05B-7F46305C2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67F4CD-E8F3-851D-978F-02D10954F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E21B8-AB56-4259-A870-DAC847177B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9433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856EDB2-173F-7C5D-2B5D-7E61BC9D14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1CCE65-B14A-B6B1-1B63-9D56096774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7A3FE3-B4C9-41C1-E427-EAC4AFB16E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CC613-A0DA-4AB6-B8B6-A7D6BA37C921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0F4F9B-6FFF-BBE5-7AC7-270D84F2B2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6BC2A3-AB03-8C47-77CC-5D054E4B0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E21B8-AB56-4259-A870-DAC847177B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3162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D0CB2D5-C6D6-15AA-CAFD-B18E994BA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11A919-235E-7193-DFA1-AEC658525A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51D03E-05F3-148D-5FBB-D1C001EB2D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C6CC613-A0DA-4AB6-B8B6-A7D6BA37C921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DFA4A7-34FD-3F25-A728-013BA26218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D2E587-2C0B-A2D3-D73C-310FC90788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0DE21B8-AB56-4259-A870-DAC847177B43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CD1E891-0DE0-7ACD-9991-B25C5B54AC7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80000" cy="1018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181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4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12" Type="http://schemas.openxmlformats.org/officeDocument/2006/relationships/image" Target="../media/image13.jpe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5" Type="http://schemas.openxmlformats.org/officeDocument/2006/relationships/image" Target="../media/image16.pn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png"/><Relationship Id="rId4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sv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org&amp;utm_campaign=index&amp;utm_content=thumbnail&amp;_=20231016092137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hyperlink" Target="mailto:info@egs.co.in" TargetMode="Externa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A073DB8-71A0-D7F6-F585-A5074DD7AD6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7F6A8E5-E915-5FCF-3E96-64309AFCA7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Essentials in Product Design</a:t>
            </a:r>
            <a:br>
              <a:rPr lang="en-GB" b="1" dirty="0"/>
            </a:br>
            <a:r>
              <a:rPr lang="en-GB" sz="4400" dirty="0"/>
              <a:t>for Higher Quality and Reliability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07919E-9DBD-F7DF-D055-42D244F47D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Natarajan R</a:t>
            </a:r>
          </a:p>
          <a:p>
            <a:r>
              <a:rPr lang="en-US" b="1" dirty="0"/>
              <a:t>EGS India</a:t>
            </a:r>
          </a:p>
          <a:p>
            <a:r>
              <a:rPr lang="en-US" dirty="0"/>
              <a:t>An ISO 9001:2015 Company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260400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Title 179">
            <a:extLst>
              <a:ext uri="{FF2B5EF4-FFF2-40B4-BE49-F238E27FC236}">
                <a16:creationId xmlns:a16="http://schemas.microsoft.com/office/drawing/2014/main" id="{E039A306-7C82-9297-3F4A-D4AF80C97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Timeline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4AA3EB-1221-2ED9-33B1-714605AB5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www.egsindia.com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0DFDCF8-0DB4-BF66-5B10-33E0D3B5C693}"/>
              </a:ext>
            </a:extLst>
          </p:cNvPr>
          <p:cNvGrpSpPr/>
          <p:nvPr/>
        </p:nvGrpSpPr>
        <p:grpSpPr>
          <a:xfrm>
            <a:off x="1496592" y="520888"/>
            <a:ext cx="10227537" cy="5940481"/>
            <a:chOff x="136281" y="533400"/>
            <a:chExt cx="10227537" cy="5940481"/>
          </a:xfrm>
        </p:grpSpPr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B4A0FB7A-9525-F3A6-CAAE-5AB384AB39F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593" t="48291" r="43074" b="37761"/>
            <a:stretch/>
          </p:blipFill>
          <p:spPr bwMode="auto">
            <a:xfrm>
              <a:off x="8187495" y="3733511"/>
              <a:ext cx="1147602" cy="10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2">
              <a:extLst>
                <a:ext uri="{FF2B5EF4-FFF2-40B4-BE49-F238E27FC236}">
                  <a16:creationId xmlns:a16="http://schemas.microsoft.com/office/drawing/2014/main" id="{6867BA77-CD73-903F-B5A3-DEDBF11DE9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205A9A"/>
                </a:clrFrom>
                <a:clrTo>
                  <a:srgbClr val="205A9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8525397" y="3883895"/>
              <a:ext cx="396000" cy="59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0A73CF7B-1ACE-F217-0071-3045DEC7249D}"/>
                </a:ext>
              </a:extLst>
            </p:cNvPr>
            <p:cNvGrpSpPr/>
            <p:nvPr/>
          </p:nvGrpSpPr>
          <p:grpSpPr>
            <a:xfrm>
              <a:off x="479123" y="2714094"/>
              <a:ext cx="416365" cy="616237"/>
              <a:chOff x="479123" y="2714094"/>
              <a:chExt cx="416365" cy="616237"/>
            </a:xfrm>
          </p:grpSpPr>
          <p:cxnSp>
            <p:nvCxnSpPr>
              <p:cNvPr id="175" name="Straight Connector 174">
                <a:extLst>
                  <a:ext uri="{FF2B5EF4-FFF2-40B4-BE49-F238E27FC236}">
                    <a16:creationId xmlns:a16="http://schemas.microsoft.com/office/drawing/2014/main" id="{E2ACF5C3-28F9-4691-0CAB-18929CB7DD44}"/>
                  </a:ext>
                </a:extLst>
              </p:cNvPr>
              <p:cNvCxnSpPr/>
              <p:nvPr/>
            </p:nvCxnSpPr>
            <p:spPr>
              <a:xfrm>
                <a:off x="685800" y="2720731"/>
                <a:ext cx="0" cy="609600"/>
              </a:xfrm>
              <a:prstGeom prst="line">
                <a:avLst/>
              </a:prstGeom>
              <a:ln w="12700"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6" name="Straight Connector 175">
                <a:extLst>
                  <a:ext uri="{FF2B5EF4-FFF2-40B4-BE49-F238E27FC236}">
                    <a16:creationId xmlns:a16="http://schemas.microsoft.com/office/drawing/2014/main" id="{EB9635DB-8F32-EB08-3451-2C60B3E45AFA}"/>
                  </a:ext>
                </a:extLst>
              </p:cNvPr>
              <p:cNvCxnSpPr/>
              <p:nvPr/>
            </p:nvCxnSpPr>
            <p:spPr>
              <a:xfrm rot="5400000">
                <a:off x="687306" y="2505911"/>
                <a:ext cx="0" cy="416365"/>
              </a:xfrm>
              <a:prstGeom prst="line">
                <a:avLst/>
              </a:prstGeom>
              <a:ln w="12700"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40F9B190-F101-A8AF-9892-A058FD4446DE}"/>
                </a:ext>
              </a:extLst>
            </p:cNvPr>
            <p:cNvGrpSpPr/>
            <p:nvPr/>
          </p:nvGrpSpPr>
          <p:grpSpPr>
            <a:xfrm rot="10800000">
              <a:off x="1752600" y="3419476"/>
              <a:ext cx="416365" cy="1002505"/>
              <a:chOff x="479123" y="2327826"/>
              <a:chExt cx="416365" cy="1002505"/>
            </a:xfrm>
          </p:grpSpPr>
          <p:cxnSp>
            <p:nvCxnSpPr>
              <p:cNvPr id="173" name="Straight Connector 172">
                <a:extLst>
                  <a:ext uri="{FF2B5EF4-FFF2-40B4-BE49-F238E27FC236}">
                    <a16:creationId xmlns:a16="http://schemas.microsoft.com/office/drawing/2014/main" id="{D30A5688-3A56-80E5-A9A5-E9759D1D70A1}"/>
                  </a:ext>
                </a:extLst>
              </p:cNvPr>
              <p:cNvCxnSpPr/>
              <p:nvPr/>
            </p:nvCxnSpPr>
            <p:spPr>
              <a:xfrm rot="10800000" flipV="1">
                <a:off x="685800" y="2330207"/>
                <a:ext cx="0" cy="1000124"/>
              </a:xfrm>
              <a:prstGeom prst="line">
                <a:avLst/>
              </a:prstGeom>
              <a:ln w="12700"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Straight Connector 173">
                <a:extLst>
                  <a:ext uri="{FF2B5EF4-FFF2-40B4-BE49-F238E27FC236}">
                    <a16:creationId xmlns:a16="http://schemas.microsoft.com/office/drawing/2014/main" id="{881A3B9B-4AE9-D090-2BDB-EDFB5A530F11}"/>
                  </a:ext>
                </a:extLst>
              </p:cNvPr>
              <p:cNvCxnSpPr/>
              <p:nvPr/>
            </p:nvCxnSpPr>
            <p:spPr>
              <a:xfrm rot="5400000">
                <a:off x="687306" y="2119643"/>
                <a:ext cx="0" cy="416365"/>
              </a:xfrm>
              <a:prstGeom prst="line">
                <a:avLst/>
              </a:prstGeom>
              <a:ln w="12700"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2183136F-341A-E263-615B-B184387DA514}"/>
                </a:ext>
              </a:extLst>
            </p:cNvPr>
            <p:cNvGrpSpPr/>
            <p:nvPr/>
          </p:nvGrpSpPr>
          <p:grpSpPr>
            <a:xfrm>
              <a:off x="2438400" y="2133600"/>
              <a:ext cx="416365" cy="1200339"/>
              <a:chOff x="479123" y="2714094"/>
              <a:chExt cx="416365" cy="616237"/>
            </a:xfrm>
          </p:grpSpPr>
          <p:cxnSp>
            <p:nvCxnSpPr>
              <p:cNvPr id="171" name="Straight Connector 170">
                <a:extLst>
                  <a:ext uri="{FF2B5EF4-FFF2-40B4-BE49-F238E27FC236}">
                    <a16:creationId xmlns:a16="http://schemas.microsoft.com/office/drawing/2014/main" id="{9D7C59CA-C5C3-E5A7-D567-C7F5C2DD2440}"/>
                  </a:ext>
                </a:extLst>
              </p:cNvPr>
              <p:cNvCxnSpPr/>
              <p:nvPr/>
            </p:nvCxnSpPr>
            <p:spPr>
              <a:xfrm>
                <a:off x="685800" y="2720731"/>
                <a:ext cx="0" cy="609600"/>
              </a:xfrm>
              <a:prstGeom prst="line">
                <a:avLst/>
              </a:prstGeom>
              <a:ln w="12700"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Straight Connector 171">
                <a:extLst>
                  <a:ext uri="{FF2B5EF4-FFF2-40B4-BE49-F238E27FC236}">
                    <a16:creationId xmlns:a16="http://schemas.microsoft.com/office/drawing/2014/main" id="{C2C34052-434C-67AE-5775-46FDE361D49D}"/>
                  </a:ext>
                </a:extLst>
              </p:cNvPr>
              <p:cNvCxnSpPr/>
              <p:nvPr/>
            </p:nvCxnSpPr>
            <p:spPr>
              <a:xfrm rot="5400000">
                <a:off x="687306" y="2505911"/>
                <a:ext cx="0" cy="416365"/>
              </a:xfrm>
              <a:prstGeom prst="line">
                <a:avLst/>
              </a:prstGeom>
              <a:ln w="12700"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EDAF547-079F-C750-A702-2D04C1102B28}"/>
                </a:ext>
              </a:extLst>
            </p:cNvPr>
            <p:cNvGrpSpPr/>
            <p:nvPr/>
          </p:nvGrpSpPr>
          <p:grpSpPr>
            <a:xfrm rot="10800000">
              <a:off x="2971796" y="3419474"/>
              <a:ext cx="416365" cy="1369274"/>
              <a:chOff x="479123" y="2327826"/>
              <a:chExt cx="416365" cy="1002505"/>
            </a:xfrm>
          </p:grpSpPr>
          <p:cxnSp>
            <p:nvCxnSpPr>
              <p:cNvPr id="169" name="Straight Connector 168">
                <a:extLst>
                  <a:ext uri="{FF2B5EF4-FFF2-40B4-BE49-F238E27FC236}">
                    <a16:creationId xmlns:a16="http://schemas.microsoft.com/office/drawing/2014/main" id="{2DEB1D1D-DE37-3DA1-42A6-F648C4CE2221}"/>
                  </a:ext>
                </a:extLst>
              </p:cNvPr>
              <p:cNvCxnSpPr/>
              <p:nvPr/>
            </p:nvCxnSpPr>
            <p:spPr>
              <a:xfrm rot="10800000" flipV="1">
                <a:off x="685800" y="2330207"/>
                <a:ext cx="0" cy="1000124"/>
              </a:xfrm>
              <a:prstGeom prst="line">
                <a:avLst/>
              </a:prstGeom>
              <a:ln w="12700"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" name="Straight Connector 169">
                <a:extLst>
                  <a:ext uri="{FF2B5EF4-FFF2-40B4-BE49-F238E27FC236}">
                    <a16:creationId xmlns:a16="http://schemas.microsoft.com/office/drawing/2014/main" id="{B6519545-5BBF-6E76-9225-343A4E521872}"/>
                  </a:ext>
                </a:extLst>
              </p:cNvPr>
              <p:cNvCxnSpPr/>
              <p:nvPr/>
            </p:nvCxnSpPr>
            <p:spPr>
              <a:xfrm rot="5400000">
                <a:off x="687306" y="2119643"/>
                <a:ext cx="0" cy="416365"/>
              </a:xfrm>
              <a:prstGeom prst="line">
                <a:avLst/>
              </a:prstGeom>
              <a:ln w="12700"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11082E03-6731-3665-4053-E6F81F9987AB}"/>
                </a:ext>
              </a:extLst>
            </p:cNvPr>
            <p:cNvGrpSpPr/>
            <p:nvPr/>
          </p:nvGrpSpPr>
          <p:grpSpPr>
            <a:xfrm>
              <a:off x="3548748" y="2895600"/>
              <a:ext cx="416365" cy="437646"/>
              <a:chOff x="479123" y="2714094"/>
              <a:chExt cx="416365" cy="616237"/>
            </a:xfrm>
          </p:grpSpPr>
          <p:cxnSp>
            <p:nvCxnSpPr>
              <p:cNvPr id="167" name="Straight Connector 166">
                <a:extLst>
                  <a:ext uri="{FF2B5EF4-FFF2-40B4-BE49-F238E27FC236}">
                    <a16:creationId xmlns:a16="http://schemas.microsoft.com/office/drawing/2014/main" id="{EFF93FF2-1380-B48A-8111-B4F3E1264FF0}"/>
                  </a:ext>
                </a:extLst>
              </p:cNvPr>
              <p:cNvCxnSpPr/>
              <p:nvPr/>
            </p:nvCxnSpPr>
            <p:spPr>
              <a:xfrm>
                <a:off x="685800" y="2720731"/>
                <a:ext cx="0" cy="609600"/>
              </a:xfrm>
              <a:prstGeom prst="line">
                <a:avLst/>
              </a:prstGeom>
              <a:ln w="12700"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Straight Connector 167">
                <a:extLst>
                  <a:ext uri="{FF2B5EF4-FFF2-40B4-BE49-F238E27FC236}">
                    <a16:creationId xmlns:a16="http://schemas.microsoft.com/office/drawing/2014/main" id="{A957D060-6D26-0DB5-8BE6-40E69A8B82AF}"/>
                  </a:ext>
                </a:extLst>
              </p:cNvPr>
              <p:cNvCxnSpPr/>
              <p:nvPr/>
            </p:nvCxnSpPr>
            <p:spPr>
              <a:xfrm rot="5400000">
                <a:off x="687306" y="2505911"/>
                <a:ext cx="0" cy="416365"/>
              </a:xfrm>
              <a:prstGeom prst="line">
                <a:avLst/>
              </a:prstGeom>
              <a:ln w="12700"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15F6ED71-B2AA-72C9-0E4D-BEAD961C55AC}"/>
                </a:ext>
              </a:extLst>
            </p:cNvPr>
            <p:cNvGrpSpPr/>
            <p:nvPr/>
          </p:nvGrpSpPr>
          <p:grpSpPr>
            <a:xfrm rot="10800000">
              <a:off x="4724398" y="3417984"/>
              <a:ext cx="416365" cy="1248850"/>
              <a:chOff x="479123" y="2327826"/>
              <a:chExt cx="416365" cy="1002505"/>
            </a:xfrm>
          </p:grpSpPr>
          <p:cxnSp>
            <p:nvCxnSpPr>
              <p:cNvPr id="165" name="Straight Connector 164">
                <a:extLst>
                  <a:ext uri="{FF2B5EF4-FFF2-40B4-BE49-F238E27FC236}">
                    <a16:creationId xmlns:a16="http://schemas.microsoft.com/office/drawing/2014/main" id="{15B9C10B-9CED-4100-14A3-4A12EEA21CD0}"/>
                  </a:ext>
                </a:extLst>
              </p:cNvPr>
              <p:cNvCxnSpPr/>
              <p:nvPr/>
            </p:nvCxnSpPr>
            <p:spPr>
              <a:xfrm rot="10800000" flipV="1">
                <a:off x="685800" y="2330207"/>
                <a:ext cx="0" cy="1000124"/>
              </a:xfrm>
              <a:prstGeom prst="line">
                <a:avLst/>
              </a:prstGeom>
              <a:ln w="12700"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Straight Connector 165">
                <a:extLst>
                  <a:ext uri="{FF2B5EF4-FFF2-40B4-BE49-F238E27FC236}">
                    <a16:creationId xmlns:a16="http://schemas.microsoft.com/office/drawing/2014/main" id="{FB3C9278-F5A8-2829-CCFC-B7290E072780}"/>
                  </a:ext>
                </a:extLst>
              </p:cNvPr>
              <p:cNvCxnSpPr/>
              <p:nvPr/>
            </p:nvCxnSpPr>
            <p:spPr>
              <a:xfrm rot="5400000">
                <a:off x="687306" y="2119643"/>
                <a:ext cx="0" cy="416365"/>
              </a:xfrm>
              <a:prstGeom prst="line">
                <a:avLst/>
              </a:prstGeom>
              <a:ln w="12700"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AE0BA2B4-64B4-8EB6-F55F-27B3B239F660}"/>
                </a:ext>
              </a:extLst>
            </p:cNvPr>
            <p:cNvGrpSpPr/>
            <p:nvPr/>
          </p:nvGrpSpPr>
          <p:grpSpPr>
            <a:xfrm rot="10800000">
              <a:off x="5854448" y="3419476"/>
              <a:ext cx="416365" cy="822114"/>
              <a:chOff x="479123" y="2327826"/>
              <a:chExt cx="416365" cy="1002505"/>
            </a:xfrm>
          </p:grpSpPr>
          <p:cxnSp>
            <p:nvCxnSpPr>
              <p:cNvPr id="163" name="Straight Connector 162">
                <a:extLst>
                  <a:ext uri="{FF2B5EF4-FFF2-40B4-BE49-F238E27FC236}">
                    <a16:creationId xmlns:a16="http://schemas.microsoft.com/office/drawing/2014/main" id="{7CE3A7BA-8963-8720-F720-7426EC14F666}"/>
                  </a:ext>
                </a:extLst>
              </p:cNvPr>
              <p:cNvCxnSpPr/>
              <p:nvPr/>
            </p:nvCxnSpPr>
            <p:spPr>
              <a:xfrm rot="10800000" flipV="1">
                <a:off x="685800" y="2330207"/>
                <a:ext cx="0" cy="1000124"/>
              </a:xfrm>
              <a:prstGeom prst="line">
                <a:avLst/>
              </a:prstGeom>
              <a:ln w="12700"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Straight Connector 163">
                <a:extLst>
                  <a:ext uri="{FF2B5EF4-FFF2-40B4-BE49-F238E27FC236}">
                    <a16:creationId xmlns:a16="http://schemas.microsoft.com/office/drawing/2014/main" id="{55EAE76F-7EDD-1B0F-F6F5-D283E6898298}"/>
                  </a:ext>
                </a:extLst>
              </p:cNvPr>
              <p:cNvCxnSpPr/>
              <p:nvPr/>
            </p:nvCxnSpPr>
            <p:spPr>
              <a:xfrm rot="5400000">
                <a:off x="687306" y="2119643"/>
                <a:ext cx="0" cy="416365"/>
              </a:xfrm>
              <a:prstGeom prst="line">
                <a:avLst/>
              </a:prstGeom>
              <a:ln w="12700"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21214C89-A5E9-6A3C-2ADB-53291D162160}"/>
                </a:ext>
              </a:extLst>
            </p:cNvPr>
            <p:cNvGrpSpPr/>
            <p:nvPr/>
          </p:nvGrpSpPr>
          <p:grpSpPr>
            <a:xfrm>
              <a:off x="6400800" y="1981200"/>
              <a:ext cx="416365" cy="1352046"/>
              <a:chOff x="479123" y="2714094"/>
              <a:chExt cx="416365" cy="616237"/>
            </a:xfrm>
          </p:grpSpPr>
          <p:cxnSp>
            <p:nvCxnSpPr>
              <p:cNvPr id="161" name="Straight Connector 160">
                <a:extLst>
                  <a:ext uri="{FF2B5EF4-FFF2-40B4-BE49-F238E27FC236}">
                    <a16:creationId xmlns:a16="http://schemas.microsoft.com/office/drawing/2014/main" id="{B8C647CA-26C3-E529-9E64-BCAAA2E08AB6}"/>
                  </a:ext>
                </a:extLst>
              </p:cNvPr>
              <p:cNvCxnSpPr/>
              <p:nvPr/>
            </p:nvCxnSpPr>
            <p:spPr>
              <a:xfrm>
                <a:off x="685800" y="2720731"/>
                <a:ext cx="0" cy="609600"/>
              </a:xfrm>
              <a:prstGeom prst="line">
                <a:avLst/>
              </a:prstGeom>
              <a:ln w="12700"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2" name="Straight Connector 161">
                <a:extLst>
                  <a:ext uri="{FF2B5EF4-FFF2-40B4-BE49-F238E27FC236}">
                    <a16:creationId xmlns:a16="http://schemas.microsoft.com/office/drawing/2014/main" id="{36A23F43-7A45-B6CF-4432-624BF031DBC6}"/>
                  </a:ext>
                </a:extLst>
              </p:cNvPr>
              <p:cNvCxnSpPr/>
              <p:nvPr/>
            </p:nvCxnSpPr>
            <p:spPr>
              <a:xfrm rot="5400000">
                <a:off x="687306" y="2505911"/>
                <a:ext cx="0" cy="416365"/>
              </a:xfrm>
              <a:prstGeom prst="line">
                <a:avLst/>
              </a:prstGeom>
              <a:ln w="12700"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D9B3FAF0-23D6-B1DC-B50B-CA2353889176}"/>
                </a:ext>
              </a:extLst>
            </p:cNvPr>
            <p:cNvGrpSpPr/>
            <p:nvPr/>
          </p:nvGrpSpPr>
          <p:grpSpPr>
            <a:xfrm rot="10800000">
              <a:off x="7252445" y="3419475"/>
              <a:ext cx="416365" cy="1289991"/>
              <a:chOff x="479123" y="2327826"/>
              <a:chExt cx="416365" cy="1002505"/>
            </a:xfrm>
          </p:grpSpPr>
          <p:cxnSp>
            <p:nvCxnSpPr>
              <p:cNvPr id="159" name="Straight Connector 158">
                <a:extLst>
                  <a:ext uri="{FF2B5EF4-FFF2-40B4-BE49-F238E27FC236}">
                    <a16:creationId xmlns:a16="http://schemas.microsoft.com/office/drawing/2014/main" id="{499F97CB-C4E6-9FE2-A91E-3D94371CED8D}"/>
                  </a:ext>
                </a:extLst>
              </p:cNvPr>
              <p:cNvCxnSpPr/>
              <p:nvPr/>
            </p:nvCxnSpPr>
            <p:spPr>
              <a:xfrm rot="10800000" flipV="1">
                <a:off x="685800" y="2330207"/>
                <a:ext cx="0" cy="1000124"/>
              </a:xfrm>
              <a:prstGeom prst="line">
                <a:avLst/>
              </a:prstGeom>
              <a:ln w="12700"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Straight Connector 159">
                <a:extLst>
                  <a:ext uri="{FF2B5EF4-FFF2-40B4-BE49-F238E27FC236}">
                    <a16:creationId xmlns:a16="http://schemas.microsoft.com/office/drawing/2014/main" id="{84E8F8F5-9915-43C8-24C0-23235F50D877}"/>
                  </a:ext>
                </a:extLst>
              </p:cNvPr>
              <p:cNvCxnSpPr/>
              <p:nvPr/>
            </p:nvCxnSpPr>
            <p:spPr>
              <a:xfrm rot="5400000">
                <a:off x="687306" y="2119643"/>
                <a:ext cx="0" cy="416365"/>
              </a:xfrm>
              <a:prstGeom prst="line">
                <a:avLst/>
              </a:prstGeom>
              <a:ln w="12700"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EF7CF252-1D7A-BAA2-7E65-C0EB339C05CB}"/>
                </a:ext>
              </a:extLst>
            </p:cNvPr>
            <p:cNvGrpSpPr/>
            <p:nvPr/>
          </p:nvGrpSpPr>
          <p:grpSpPr>
            <a:xfrm>
              <a:off x="7798494" y="2453368"/>
              <a:ext cx="416365" cy="882259"/>
              <a:chOff x="479123" y="2714094"/>
              <a:chExt cx="416365" cy="616237"/>
            </a:xfrm>
          </p:grpSpPr>
          <p:cxnSp>
            <p:nvCxnSpPr>
              <p:cNvPr id="157" name="Straight Connector 156">
                <a:extLst>
                  <a:ext uri="{FF2B5EF4-FFF2-40B4-BE49-F238E27FC236}">
                    <a16:creationId xmlns:a16="http://schemas.microsoft.com/office/drawing/2014/main" id="{62CBB77D-3694-3FAA-BE25-3B199AB36226}"/>
                  </a:ext>
                </a:extLst>
              </p:cNvPr>
              <p:cNvCxnSpPr/>
              <p:nvPr/>
            </p:nvCxnSpPr>
            <p:spPr>
              <a:xfrm>
                <a:off x="685800" y="2720731"/>
                <a:ext cx="0" cy="609600"/>
              </a:xfrm>
              <a:prstGeom prst="line">
                <a:avLst/>
              </a:prstGeom>
              <a:ln w="12700"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Straight Connector 157">
                <a:extLst>
                  <a:ext uri="{FF2B5EF4-FFF2-40B4-BE49-F238E27FC236}">
                    <a16:creationId xmlns:a16="http://schemas.microsoft.com/office/drawing/2014/main" id="{8E510E19-CAB6-3BE6-8162-3EF2B6533B4D}"/>
                  </a:ext>
                </a:extLst>
              </p:cNvPr>
              <p:cNvCxnSpPr/>
              <p:nvPr/>
            </p:nvCxnSpPr>
            <p:spPr>
              <a:xfrm rot="5400000">
                <a:off x="687306" y="2505911"/>
                <a:ext cx="0" cy="416365"/>
              </a:xfrm>
              <a:prstGeom prst="line">
                <a:avLst/>
              </a:prstGeom>
              <a:ln w="12700"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CB0F81A8-4297-149A-AA2F-2950F1CFD129}"/>
                </a:ext>
              </a:extLst>
            </p:cNvPr>
            <p:cNvGrpSpPr/>
            <p:nvPr/>
          </p:nvGrpSpPr>
          <p:grpSpPr>
            <a:xfrm>
              <a:off x="136281" y="3229483"/>
              <a:ext cx="10227537" cy="699606"/>
              <a:chOff x="136281" y="3229483"/>
              <a:chExt cx="10227537" cy="699606"/>
            </a:xfrm>
          </p:grpSpPr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8E3B5B5E-D1CE-DC0F-5C9A-E2205BC03F2E}"/>
                  </a:ext>
                </a:extLst>
              </p:cNvPr>
              <p:cNvSpPr/>
              <p:nvPr/>
            </p:nvSpPr>
            <p:spPr>
              <a:xfrm>
                <a:off x="152400" y="3327265"/>
                <a:ext cx="10172470" cy="87468"/>
              </a:xfrm>
              <a:prstGeom prst="rect">
                <a:avLst/>
              </a:prstGeom>
              <a:gradFill flip="none" rotWithShape="1">
                <a:gsLst>
                  <a:gs pos="0">
                    <a:schemeClr val="bg2">
                      <a:lumMod val="50000"/>
                    </a:schemeClr>
                  </a:gs>
                  <a:gs pos="100000">
                    <a:schemeClr val="bg2">
                      <a:lumMod val="75000"/>
                    </a:schemeClr>
                  </a:gs>
                </a:gsLst>
                <a:lin ang="16200000" scaled="1"/>
                <a:tileRect/>
              </a:gradFill>
              <a:ln w="12700">
                <a:gradFill flip="none" rotWithShape="1">
                  <a:gsLst>
                    <a:gs pos="0">
                      <a:schemeClr val="bg2">
                        <a:lumMod val="75000"/>
                      </a:schemeClr>
                    </a:gs>
                    <a:gs pos="50000">
                      <a:schemeClr val="bg2">
                        <a:lumMod val="95000"/>
                      </a:schemeClr>
                    </a:gs>
                    <a:gs pos="100000">
                      <a:schemeClr val="bg2">
                        <a:lumMod val="75000"/>
                      </a:schemeClr>
                    </a:gs>
                  </a:gsLst>
                  <a:lin ang="54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36" name="Group 135">
                <a:extLst>
                  <a:ext uri="{FF2B5EF4-FFF2-40B4-BE49-F238E27FC236}">
                    <a16:creationId xmlns:a16="http://schemas.microsoft.com/office/drawing/2014/main" id="{EFDB6F59-18DD-0A27-E862-518DB49F36C2}"/>
                  </a:ext>
                </a:extLst>
              </p:cNvPr>
              <p:cNvGrpSpPr/>
              <p:nvPr/>
            </p:nvGrpSpPr>
            <p:grpSpPr>
              <a:xfrm>
                <a:off x="136281" y="3229483"/>
                <a:ext cx="10227537" cy="699606"/>
                <a:chOff x="136281" y="3229483"/>
                <a:chExt cx="10227537" cy="699606"/>
              </a:xfrm>
            </p:grpSpPr>
            <p:sp>
              <p:nvSpPr>
                <p:cNvPr id="137" name="TextBox 136">
                  <a:extLst>
                    <a:ext uri="{FF2B5EF4-FFF2-40B4-BE49-F238E27FC236}">
                      <a16:creationId xmlns:a16="http://schemas.microsoft.com/office/drawing/2014/main" id="{71CA22CA-1399-9C6A-4DED-73F1B828CE4F}"/>
                    </a:ext>
                  </a:extLst>
                </p:cNvPr>
                <p:cNvSpPr txBox="1"/>
                <p:nvPr/>
              </p:nvSpPr>
              <p:spPr>
                <a:xfrm>
                  <a:off x="447951" y="3621312"/>
                  <a:ext cx="64448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249FE3">
                          <a:lumMod val="75000"/>
                        </a:srgbClr>
                      </a:solidFill>
                      <a:effectLst/>
                      <a:uLnTx/>
                      <a:uFillTx/>
                      <a:latin typeface="Rockwell" pitchFamily="18" charset="0"/>
                      <a:ea typeface="+mn-ea"/>
                      <a:cs typeface="+mn-cs"/>
                    </a:rPr>
                    <a:t>1981</a:t>
                  </a:r>
                </a:p>
              </p:txBody>
            </p:sp>
            <p:sp>
              <p:nvSpPr>
                <p:cNvPr id="138" name="TextBox 137">
                  <a:extLst>
                    <a:ext uri="{FF2B5EF4-FFF2-40B4-BE49-F238E27FC236}">
                      <a16:creationId xmlns:a16="http://schemas.microsoft.com/office/drawing/2014/main" id="{072B6050-0D26-DAC0-BB7F-E1369746EAB4}"/>
                    </a:ext>
                  </a:extLst>
                </p:cNvPr>
                <p:cNvSpPr txBox="1"/>
                <p:nvPr/>
              </p:nvSpPr>
              <p:spPr>
                <a:xfrm>
                  <a:off x="1486249" y="3621312"/>
                  <a:ext cx="591671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249FE3">
                          <a:lumMod val="75000"/>
                        </a:srgbClr>
                      </a:solidFill>
                      <a:effectLst/>
                      <a:uLnTx/>
                      <a:uFillTx/>
                      <a:latin typeface="Rockwell" pitchFamily="18" charset="0"/>
                      <a:ea typeface="+mn-ea"/>
                      <a:cs typeface="+mn-cs"/>
                    </a:rPr>
                    <a:t>1989</a:t>
                  </a:r>
                </a:p>
              </p:txBody>
            </p:sp>
            <p:sp>
              <p:nvSpPr>
                <p:cNvPr id="139" name="TextBox 138">
                  <a:extLst>
                    <a:ext uri="{FF2B5EF4-FFF2-40B4-BE49-F238E27FC236}">
                      <a16:creationId xmlns:a16="http://schemas.microsoft.com/office/drawing/2014/main" id="{770190B7-8922-A5B8-657C-BBD780A515BB}"/>
                    </a:ext>
                  </a:extLst>
                </p:cNvPr>
                <p:cNvSpPr txBox="1"/>
                <p:nvPr/>
              </p:nvSpPr>
              <p:spPr>
                <a:xfrm>
                  <a:off x="2471738" y="3621312"/>
                  <a:ext cx="591671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249FE3">
                          <a:lumMod val="75000"/>
                        </a:srgbClr>
                      </a:solidFill>
                      <a:effectLst/>
                      <a:uLnTx/>
                      <a:uFillTx/>
                      <a:latin typeface="Rockwell" pitchFamily="18" charset="0"/>
                      <a:ea typeface="+mn-ea"/>
                      <a:cs typeface="+mn-cs"/>
                    </a:rPr>
                    <a:t>1993</a:t>
                  </a:r>
                </a:p>
              </p:txBody>
            </p:sp>
            <p:sp>
              <p:nvSpPr>
                <p:cNvPr id="140" name="TextBox 139">
                  <a:extLst>
                    <a:ext uri="{FF2B5EF4-FFF2-40B4-BE49-F238E27FC236}">
                      <a16:creationId xmlns:a16="http://schemas.microsoft.com/office/drawing/2014/main" id="{5751EEB2-AB9A-17E3-40F5-DA09B42D0BE5}"/>
                    </a:ext>
                  </a:extLst>
                </p:cNvPr>
                <p:cNvSpPr txBox="1"/>
                <p:nvPr/>
              </p:nvSpPr>
              <p:spPr>
                <a:xfrm>
                  <a:off x="3457227" y="3621312"/>
                  <a:ext cx="591671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249FE3">
                          <a:lumMod val="75000"/>
                        </a:srgbClr>
                      </a:solidFill>
                      <a:effectLst/>
                      <a:uLnTx/>
                      <a:uFillTx/>
                      <a:latin typeface="Rockwell" pitchFamily="18" charset="0"/>
                      <a:ea typeface="+mn-ea"/>
                      <a:cs typeface="+mn-cs"/>
                    </a:rPr>
                    <a:t>1996</a:t>
                  </a:r>
                </a:p>
              </p:txBody>
            </p:sp>
            <p:sp>
              <p:nvSpPr>
                <p:cNvPr id="141" name="TextBox 140">
                  <a:extLst>
                    <a:ext uri="{FF2B5EF4-FFF2-40B4-BE49-F238E27FC236}">
                      <a16:creationId xmlns:a16="http://schemas.microsoft.com/office/drawing/2014/main" id="{0F8CB9BC-47D1-8354-7F06-66737A21A1C7}"/>
                    </a:ext>
                  </a:extLst>
                </p:cNvPr>
                <p:cNvSpPr txBox="1"/>
                <p:nvPr/>
              </p:nvSpPr>
              <p:spPr>
                <a:xfrm>
                  <a:off x="4442716" y="3621312"/>
                  <a:ext cx="591671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249FE3">
                          <a:lumMod val="75000"/>
                        </a:srgbClr>
                      </a:solidFill>
                      <a:effectLst/>
                      <a:uLnTx/>
                      <a:uFillTx/>
                      <a:latin typeface="Rockwell" pitchFamily="18" charset="0"/>
                      <a:ea typeface="+mn-ea"/>
                      <a:cs typeface="+mn-cs"/>
                    </a:rPr>
                    <a:t>1997</a:t>
                  </a:r>
                </a:p>
              </p:txBody>
            </p:sp>
            <p:sp>
              <p:nvSpPr>
                <p:cNvPr id="142" name="TextBox 141">
                  <a:extLst>
                    <a:ext uri="{FF2B5EF4-FFF2-40B4-BE49-F238E27FC236}">
                      <a16:creationId xmlns:a16="http://schemas.microsoft.com/office/drawing/2014/main" id="{387E7ACF-5376-3700-826E-9FCFCCD2CE50}"/>
                    </a:ext>
                  </a:extLst>
                </p:cNvPr>
                <p:cNvSpPr txBox="1"/>
                <p:nvPr/>
              </p:nvSpPr>
              <p:spPr>
                <a:xfrm>
                  <a:off x="5428205" y="3621312"/>
                  <a:ext cx="591671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249FE3">
                          <a:lumMod val="75000"/>
                        </a:srgbClr>
                      </a:solidFill>
                      <a:effectLst/>
                      <a:uLnTx/>
                      <a:uFillTx/>
                      <a:latin typeface="Rockwell" pitchFamily="18" charset="0"/>
                      <a:ea typeface="+mn-ea"/>
                      <a:cs typeface="+mn-cs"/>
                    </a:rPr>
                    <a:t>1999</a:t>
                  </a:r>
                </a:p>
              </p:txBody>
            </p:sp>
            <p:sp>
              <p:nvSpPr>
                <p:cNvPr id="143" name="TextBox 142">
                  <a:extLst>
                    <a:ext uri="{FF2B5EF4-FFF2-40B4-BE49-F238E27FC236}">
                      <a16:creationId xmlns:a16="http://schemas.microsoft.com/office/drawing/2014/main" id="{E8DD7A85-CCAD-3F05-E802-5982F3D86E26}"/>
                    </a:ext>
                  </a:extLst>
                </p:cNvPr>
                <p:cNvSpPr txBox="1"/>
                <p:nvPr/>
              </p:nvSpPr>
              <p:spPr>
                <a:xfrm>
                  <a:off x="6413694" y="3621312"/>
                  <a:ext cx="591671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249FE3">
                          <a:lumMod val="75000"/>
                        </a:srgbClr>
                      </a:solidFill>
                      <a:effectLst/>
                      <a:uLnTx/>
                      <a:uFillTx/>
                      <a:latin typeface="Rockwell" pitchFamily="18" charset="0"/>
                      <a:ea typeface="+mn-ea"/>
                      <a:cs typeface="+mn-cs"/>
                    </a:rPr>
                    <a:t>2003</a:t>
                  </a:r>
                </a:p>
              </p:txBody>
            </p:sp>
            <p:sp>
              <p:nvSpPr>
                <p:cNvPr id="144" name="Down Arrow 211">
                  <a:extLst>
                    <a:ext uri="{FF2B5EF4-FFF2-40B4-BE49-F238E27FC236}">
                      <a16:creationId xmlns:a16="http://schemas.microsoft.com/office/drawing/2014/main" id="{5FCD005B-B769-B3F7-8706-4C4B50835D97}"/>
                    </a:ext>
                  </a:extLst>
                </p:cNvPr>
                <p:cNvSpPr/>
                <p:nvPr/>
              </p:nvSpPr>
              <p:spPr>
                <a:xfrm>
                  <a:off x="729973" y="3420122"/>
                  <a:ext cx="104091" cy="163140"/>
                </a:xfrm>
                <a:prstGeom prst="downArrow">
                  <a:avLst/>
                </a:prstGeom>
                <a:solidFill>
                  <a:schemeClr val="bg2">
                    <a:lumMod val="65000"/>
                  </a:schemeClr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5" name="Down Arrow 212">
                  <a:extLst>
                    <a:ext uri="{FF2B5EF4-FFF2-40B4-BE49-F238E27FC236}">
                      <a16:creationId xmlns:a16="http://schemas.microsoft.com/office/drawing/2014/main" id="{827A3FDD-3836-E46A-A070-5A1841B4A48A}"/>
                    </a:ext>
                  </a:extLst>
                </p:cNvPr>
                <p:cNvSpPr/>
                <p:nvPr/>
              </p:nvSpPr>
              <p:spPr>
                <a:xfrm>
                  <a:off x="1718096" y="3420122"/>
                  <a:ext cx="104091" cy="163140"/>
                </a:xfrm>
                <a:prstGeom prst="downArrow">
                  <a:avLst/>
                </a:prstGeom>
                <a:solidFill>
                  <a:schemeClr val="bg2">
                    <a:lumMod val="65000"/>
                  </a:schemeClr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6" name="Down Arrow 213">
                  <a:extLst>
                    <a:ext uri="{FF2B5EF4-FFF2-40B4-BE49-F238E27FC236}">
                      <a16:creationId xmlns:a16="http://schemas.microsoft.com/office/drawing/2014/main" id="{425C6306-FD3C-F680-8A77-FB3404C1AACB}"/>
                    </a:ext>
                  </a:extLst>
                </p:cNvPr>
                <p:cNvSpPr/>
                <p:nvPr/>
              </p:nvSpPr>
              <p:spPr>
                <a:xfrm>
                  <a:off x="2706219" y="3420122"/>
                  <a:ext cx="104091" cy="163140"/>
                </a:xfrm>
                <a:prstGeom prst="downArrow">
                  <a:avLst/>
                </a:prstGeom>
                <a:solidFill>
                  <a:schemeClr val="bg2">
                    <a:lumMod val="65000"/>
                  </a:schemeClr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7" name="Down Arrow 214">
                  <a:extLst>
                    <a:ext uri="{FF2B5EF4-FFF2-40B4-BE49-F238E27FC236}">
                      <a16:creationId xmlns:a16="http://schemas.microsoft.com/office/drawing/2014/main" id="{88AC5892-6464-E003-5B0A-233246E22C23}"/>
                    </a:ext>
                  </a:extLst>
                </p:cNvPr>
                <p:cNvSpPr/>
                <p:nvPr/>
              </p:nvSpPr>
              <p:spPr>
                <a:xfrm>
                  <a:off x="3694342" y="3420122"/>
                  <a:ext cx="104091" cy="163140"/>
                </a:xfrm>
                <a:prstGeom prst="downArrow">
                  <a:avLst/>
                </a:prstGeom>
                <a:solidFill>
                  <a:schemeClr val="bg2">
                    <a:lumMod val="65000"/>
                  </a:schemeClr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8" name="Down Arrow 215">
                  <a:extLst>
                    <a:ext uri="{FF2B5EF4-FFF2-40B4-BE49-F238E27FC236}">
                      <a16:creationId xmlns:a16="http://schemas.microsoft.com/office/drawing/2014/main" id="{2A490D5B-310E-49A7-412F-61C26AFEF554}"/>
                    </a:ext>
                  </a:extLst>
                </p:cNvPr>
                <p:cNvSpPr/>
                <p:nvPr/>
              </p:nvSpPr>
              <p:spPr>
                <a:xfrm>
                  <a:off x="4682465" y="3420122"/>
                  <a:ext cx="104091" cy="163140"/>
                </a:xfrm>
                <a:prstGeom prst="downArrow">
                  <a:avLst/>
                </a:prstGeom>
                <a:solidFill>
                  <a:schemeClr val="bg2">
                    <a:lumMod val="65000"/>
                  </a:schemeClr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9" name="Down Arrow 216">
                  <a:extLst>
                    <a:ext uri="{FF2B5EF4-FFF2-40B4-BE49-F238E27FC236}">
                      <a16:creationId xmlns:a16="http://schemas.microsoft.com/office/drawing/2014/main" id="{7CB637F7-315E-E105-FA67-CF93728ED134}"/>
                    </a:ext>
                  </a:extLst>
                </p:cNvPr>
                <p:cNvSpPr/>
                <p:nvPr/>
              </p:nvSpPr>
              <p:spPr>
                <a:xfrm>
                  <a:off x="5670588" y="3420122"/>
                  <a:ext cx="104091" cy="163140"/>
                </a:xfrm>
                <a:prstGeom prst="downArrow">
                  <a:avLst/>
                </a:prstGeom>
                <a:solidFill>
                  <a:schemeClr val="bg2">
                    <a:lumMod val="65000"/>
                  </a:schemeClr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0" name="Down Arrow 217">
                  <a:extLst>
                    <a:ext uri="{FF2B5EF4-FFF2-40B4-BE49-F238E27FC236}">
                      <a16:creationId xmlns:a16="http://schemas.microsoft.com/office/drawing/2014/main" id="{68B6473C-E5C0-D7EE-7EA1-12D8936D1BF1}"/>
                    </a:ext>
                  </a:extLst>
                </p:cNvPr>
                <p:cNvSpPr/>
                <p:nvPr/>
              </p:nvSpPr>
              <p:spPr>
                <a:xfrm>
                  <a:off x="6658711" y="3420122"/>
                  <a:ext cx="104091" cy="163140"/>
                </a:xfrm>
                <a:prstGeom prst="downArrow">
                  <a:avLst/>
                </a:prstGeom>
                <a:solidFill>
                  <a:schemeClr val="bg2">
                    <a:lumMod val="65000"/>
                  </a:schemeClr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1" name="Rectangle 150">
                  <a:extLst>
                    <a:ext uri="{FF2B5EF4-FFF2-40B4-BE49-F238E27FC236}">
                      <a16:creationId xmlns:a16="http://schemas.microsoft.com/office/drawing/2014/main" id="{94208D6C-928F-F672-3300-237487FE5DD9}"/>
                    </a:ext>
                  </a:extLst>
                </p:cNvPr>
                <p:cNvSpPr/>
                <p:nvPr/>
              </p:nvSpPr>
              <p:spPr>
                <a:xfrm>
                  <a:off x="10324874" y="3229483"/>
                  <a:ext cx="38944" cy="293805"/>
                </a:xfrm>
                <a:prstGeom prst="rect">
                  <a:avLst/>
                </a:prstGeom>
                <a:solidFill>
                  <a:schemeClr val="bg2">
                    <a:lumMod val="65000"/>
                  </a:schemeClr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cxnSp>
              <p:nvCxnSpPr>
                <p:cNvPr id="152" name="Straight Connector 151">
                  <a:extLst>
                    <a:ext uri="{FF2B5EF4-FFF2-40B4-BE49-F238E27FC236}">
                      <a16:creationId xmlns:a16="http://schemas.microsoft.com/office/drawing/2014/main" id="{2A7778B0-2C71-D6B5-F3E0-CD3D8C19BE47}"/>
                    </a:ext>
                  </a:extLst>
                </p:cNvPr>
                <p:cNvCxnSpPr/>
                <p:nvPr/>
              </p:nvCxnSpPr>
              <p:spPr>
                <a:xfrm>
                  <a:off x="136281" y="3272886"/>
                  <a:ext cx="0" cy="213662"/>
                </a:xfrm>
                <a:prstGeom prst="line">
                  <a:avLst/>
                </a:prstGeom>
                <a:ln w="22225">
                  <a:solidFill>
                    <a:schemeClr val="bg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3" name="TextBox 152">
                  <a:extLst>
                    <a:ext uri="{FF2B5EF4-FFF2-40B4-BE49-F238E27FC236}">
                      <a16:creationId xmlns:a16="http://schemas.microsoft.com/office/drawing/2014/main" id="{C199403F-B0CF-698D-A8AB-55C1027C39E2}"/>
                    </a:ext>
                  </a:extLst>
                </p:cNvPr>
                <p:cNvSpPr txBox="1"/>
                <p:nvPr/>
              </p:nvSpPr>
              <p:spPr>
                <a:xfrm>
                  <a:off x="6934732" y="3621312"/>
                  <a:ext cx="591671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249FE3">
                          <a:lumMod val="75000"/>
                        </a:srgbClr>
                      </a:solidFill>
                      <a:effectLst/>
                      <a:uLnTx/>
                      <a:uFillTx/>
                      <a:latin typeface="Rockwell" pitchFamily="18" charset="0"/>
                      <a:ea typeface="+mn-ea"/>
                      <a:cs typeface="+mn-cs"/>
                    </a:rPr>
                    <a:t>2007</a:t>
                  </a:r>
                </a:p>
              </p:txBody>
            </p:sp>
            <p:sp>
              <p:nvSpPr>
                <p:cNvPr id="154" name="Down Arrow 222">
                  <a:extLst>
                    <a:ext uri="{FF2B5EF4-FFF2-40B4-BE49-F238E27FC236}">
                      <a16:creationId xmlns:a16="http://schemas.microsoft.com/office/drawing/2014/main" id="{B831E5DB-D2EA-DE28-DEE4-32D2AD246D47}"/>
                    </a:ext>
                  </a:extLst>
                </p:cNvPr>
                <p:cNvSpPr/>
                <p:nvPr/>
              </p:nvSpPr>
              <p:spPr>
                <a:xfrm>
                  <a:off x="7342040" y="3420122"/>
                  <a:ext cx="104091" cy="163140"/>
                </a:xfrm>
                <a:prstGeom prst="downArrow">
                  <a:avLst/>
                </a:prstGeom>
                <a:solidFill>
                  <a:schemeClr val="bg2">
                    <a:lumMod val="65000"/>
                  </a:schemeClr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5" name="TextBox 154">
                  <a:extLst>
                    <a:ext uri="{FF2B5EF4-FFF2-40B4-BE49-F238E27FC236}">
                      <a16:creationId xmlns:a16="http://schemas.microsoft.com/office/drawing/2014/main" id="{1E628DCB-C22A-6644-8F21-645F13A7FAA0}"/>
                    </a:ext>
                  </a:extLst>
                </p:cNvPr>
                <p:cNvSpPr txBox="1"/>
                <p:nvPr/>
              </p:nvSpPr>
              <p:spPr>
                <a:xfrm>
                  <a:off x="7499303" y="3621312"/>
                  <a:ext cx="591671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249FE3">
                          <a:lumMod val="75000"/>
                        </a:srgbClr>
                      </a:solidFill>
                      <a:effectLst/>
                      <a:uLnTx/>
                      <a:uFillTx/>
                      <a:latin typeface="Rockwell" pitchFamily="18" charset="0"/>
                      <a:ea typeface="+mn-ea"/>
                      <a:cs typeface="+mn-cs"/>
                    </a:rPr>
                    <a:t>2009</a:t>
                  </a:r>
                </a:p>
              </p:txBody>
            </p:sp>
            <p:sp>
              <p:nvSpPr>
                <p:cNvPr id="156" name="Down Arrow 224">
                  <a:extLst>
                    <a:ext uri="{FF2B5EF4-FFF2-40B4-BE49-F238E27FC236}">
                      <a16:creationId xmlns:a16="http://schemas.microsoft.com/office/drawing/2014/main" id="{206C4C5D-BB40-1B3F-425B-7E9C2BA0A54F}"/>
                    </a:ext>
                  </a:extLst>
                </p:cNvPr>
                <p:cNvSpPr/>
                <p:nvPr/>
              </p:nvSpPr>
              <p:spPr>
                <a:xfrm>
                  <a:off x="7807637" y="3420122"/>
                  <a:ext cx="104091" cy="163140"/>
                </a:xfrm>
                <a:prstGeom prst="downArrow">
                  <a:avLst/>
                </a:prstGeom>
                <a:solidFill>
                  <a:schemeClr val="bg2">
                    <a:lumMod val="65000"/>
                  </a:schemeClr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AF475BA3-E615-0EEF-4B70-6D0968739888}"/>
                </a:ext>
              </a:extLst>
            </p:cNvPr>
            <p:cNvGrpSpPr/>
            <p:nvPr/>
          </p:nvGrpSpPr>
          <p:grpSpPr>
            <a:xfrm>
              <a:off x="1473558" y="4495800"/>
              <a:ext cx="971198" cy="1038986"/>
              <a:chOff x="-753686" y="5257800"/>
              <a:chExt cx="753686" cy="806293"/>
            </a:xfrm>
          </p:grpSpPr>
          <p:sp>
            <p:nvSpPr>
              <p:cNvPr id="126" name="Oval 125">
                <a:extLst>
                  <a:ext uri="{FF2B5EF4-FFF2-40B4-BE49-F238E27FC236}">
                    <a16:creationId xmlns:a16="http://schemas.microsoft.com/office/drawing/2014/main" id="{69E4A153-237F-1EA2-9E13-72E50A3C5D79}"/>
                  </a:ext>
                </a:extLst>
              </p:cNvPr>
              <p:cNvSpPr/>
              <p:nvPr/>
            </p:nvSpPr>
            <p:spPr>
              <a:xfrm>
                <a:off x="-694191" y="5944761"/>
                <a:ext cx="624546" cy="119332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85000"/>
                      <a:lumOff val="15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27" name="Group 126">
                <a:extLst>
                  <a:ext uri="{FF2B5EF4-FFF2-40B4-BE49-F238E27FC236}">
                    <a16:creationId xmlns:a16="http://schemas.microsoft.com/office/drawing/2014/main" id="{E41A2A96-2FBE-6DE6-7A2B-A5C1C05F7AEE}"/>
                  </a:ext>
                </a:extLst>
              </p:cNvPr>
              <p:cNvGrpSpPr/>
              <p:nvPr/>
            </p:nvGrpSpPr>
            <p:grpSpPr>
              <a:xfrm>
                <a:off x="-753686" y="5257800"/>
                <a:ext cx="753686" cy="753686"/>
                <a:chOff x="-753686" y="5257800"/>
                <a:chExt cx="753686" cy="753686"/>
              </a:xfrm>
            </p:grpSpPr>
            <p:sp>
              <p:nvSpPr>
                <p:cNvPr id="128" name="Donut 66">
                  <a:extLst>
                    <a:ext uri="{FF2B5EF4-FFF2-40B4-BE49-F238E27FC236}">
                      <a16:creationId xmlns:a16="http://schemas.microsoft.com/office/drawing/2014/main" id="{E1371EA3-CA08-2D36-8436-ABC99E3A9ECD}"/>
                    </a:ext>
                  </a:extLst>
                </p:cNvPr>
                <p:cNvSpPr/>
                <p:nvPr/>
              </p:nvSpPr>
              <p:spPr>
                <a:xfrm>
                  <a:off x="-753686" y="5257800"/>
                  <a:ext cx="753686" cy="753686"/>
                </a:xfrm>
                <a:prstGeom prst="donut">
                  <a:avLst>
                    <a:gd name="adj" fmla="val 1635"/>
                  </a:avLst>
                </a:prstGeom>
                <a:gradFill>
                  <a:gsLst>
                    <a:gs pos="50002">
                      <a:srgbClr val="FFFFFF">
                        <a:lumMod val="95000"/>
                      </a:srgbClr>
                    </a:gs>
                    <a:gs pos="95000">
                      <a:srgbClr val="FFFFFF">
                        <a:lumMod val="75000"/>
                      </a:srgbClr>
                    </a:gs>
                    <a:gs pos="46000">
                      <a:srgbClr val="FFFFFF">
                        <a:lumMod val="65000"/>
                      </a:srgbClr>
                    </a:gs>
                    <a:gs pos="0">
                      <a:srgbClr val="0C0C0C"/>
                    </a:gs>
                  </a:gsLst>
                  <a:lin ang="16200000" scaled="1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9" name="Donut 67">
                  <a:extLst>
                    <a:ext uri="{FF2B5EF4-FFF2-40B4-BE49-F238E27FC236}">
                      <a16:creationId xmlns:a16="http://schemas.microsoft.com/office/drawing/2014/main" id="{20924E79-AFA4-0E0B-5BD1-1A2C07DA9A7A}"/>
                    </a:ext>
                  </a:extLst>
                </p:cNvPr>
                <p:cNvSpPr/>
                <p:nvPr/>
              </p:nvSpPr>
              <p:spPr>
                <a:xfrm>
                  <a:off x="-745194" y="5261835"/>
                  <a:ext cx="736702" cy="744069"/>
                </a:xfrm>
                <a:prstGeom prst="donut">
                  <a:avLst>
                    <a:gd name="adj" fmla="val 6938"/>
                  </a:avLst>
                </a:prstGeom>
                <a:gradFill>
                  <a:gsLst>
                    <a:gs pos="91667">
                      <a:srgbClr val="FFFFFF"/>
                    </a:gs>
                    <a:gs pos="50002">
                      <a:srgbClr val="FFFFFF">
                        <a:lumMod val="95000"/>
                      </a:srgbClr>
                    </a:gs>
                    <a:gs pos="76000">
                      <a:srgbClr val="FFFFFF">
                        <a:lumMod val="75000"/>
                      </a:srgbClr>
                    </a:gs>
                    <a:gs pos="34000">
                      <a:srgbClr val="FFFFFF">
                        <a:lumMod val="65000"/>
                      </a:srgbClr>
                    </a:gs>
                    <a:gs pos="0">
                      <a:srgbClr val="0C0C0C">
                        <a:lumMod val="90000"/>
                        <a:lumOff val="10000"/>
                      </a:srgbClr>
                    </a:gs>
                  </a:gsLst>
                  <a:lin ang="16200000" scaled="1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0" name="Donut 68">
                  <a:extLst>
                    <a:ext uri="{FF2B5EF4-FFF2-40B4-BE49-F238E27FC236}">
                      <a16:creationId xmlns:a16="http://schemas.microsoft.com/office/drawing/2014/main" id="{1C51E1CF-3E95-5860-5B45-69A992DF84DA}"/>
                    </a:ext>
                  </a:extLst>
                </p:cNvPr>
                <p:cNvSpPr/>
                <p:nvPr/>
              </p:nvSpPr>
              <p:spPr>
                <a:xfrm>
                  <a:off x="-699881" y="5311451"/>
                  <a:ext cx="647312" cy="647313"/>
                </a:xfrm>
                <a:prstGeom prst="donut">
                  <a:avLst>
                    <a:gd name="adj" fmla="val 1754"/>
                  </a:avLst>
                </a:prstGeom>
                <a:gradFill>
                  <a:gsLst>
                    <a:gs pos="3000">
                      <a:sysClr val="window" lastClr="FFFFFF">
                        <a:lumMod val="50000"/>
                      </a:sysClr>
                    </a:gs>
                    <a:gs pos="100000">
                      <a:sysClr val="windowText" lastClr="000000">
                        <a:lumMod val="95000"/>
                        <a:lumOff val="5000"/>
                      </a:sysClr>
                    </a:gs>
                    <a:gs pos="0">
                      <a:sysClr val="window" lastClr="FFFFFF">
                        <a:alpha val="61000"/>
                      </a:sysClr>
                    </a:gs>
                  </a:gsLst>
                  <a:lin ang="16200000" scaled="1"/>
                </a:gradFill>
                <a:ln w="25400" cap="flat" cmpd="sng" algn="ctr">
                  <a:noFill/>
                  <a:prstDash val="solid"/>
                </a:ln>
                <a:effectLst/>
                <a:scene3d>
                  <a:camera prst="orthographicFront">
                    <a:rot lat="0" lon="0" rev="0"/>
                  </a:camera>
                  <a:lightRig rig="chilly" dir="t">
                    <a:rot lat="0" lon="0" rev="18480000"/>
                  </a:lightRig>
                </a:scene3d>
                <a:sp3d prstMaterial="clear">
                  <a:bevelT h="63500"/>
                </a:sp3d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1" name="Oval 130">
                  <a:extLst>
                    <a:ext uri="{FF2B5EF4-FFF2-40B4-BE49-F238E27FC236}">
                      <a16:creationId xmlns:a16="http://schemas.microsoft.com/office/drawing/2014/main" id="{59D21D08-F097-AB49-9152-D121834A36B6}"/>
                    </a:ext>
                  </a:extLst>
                </p:cNvPr>
                <p:cNvSpPr/>
                <p:nvPr/>
              </p:nvSpPr>
              <p:spPr>
                <a:xfrm>
                  <a:off x="-648546" y="5367484"/>
                  <a:ext cx="544756" cy="544336"/>
                </a:xfrm>
                <a:prstGeom prst="ellipse">
                  <a:avLst/>
                </a:prstGeom>
                <a:blipFill>
                  <a:blip r:embed="rId4" cstate="print"/>
                  <a:stretch>
                    <a:fillRect/>
                  </a:stretch>
                </a:blipFill>
                <a:ln w="25400" cap="flat" cmpd="sng" algn="ctr">
                  <a:solidFill>
                    <a:srgbClr val="FFFFFF"/>
                  </a:solidFill>
                  <a:prstDash val="solid"/>
                </a:ln>
                <a:effectLst>
                  <a:innerShdw blurRad="114300">
                    <a:prstClr val="black"/>
                  </a:inn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2" name="Oval 131">
                  <a:extLst>
                    <a:ext uri="{FF2B5EF4-FFF2-40B4-BE49-F238E27FC236}">
                      <a16:creationId xmlns:a16="http://schemas.microsoft.com/office/drawing/2014/main" id="{F803F0D7-2298-BFF4-BF54-3957C8060F80}"/>
                    </a:ext>
                  </a:extLst>
                </p:cNvPr>
                <p:cNvSpPr/>
                <p:nvPr/>
              </p:nvSpPr>
              <p:spPr>
                <a:xfrm>
                  <a:off x="-576051" y="5390529"/>
                  <a:ext cx="401441" cy="249946"/>
                </a:xfrm>
                <a:prstGeom prst="ellipse">
                  <a:avLst/>
                </a:prstGeom>
                <a:gradFill>
                  <a:gsLst>
                    <a:gs pos="0">
                      <a:srgbClr val="FFFFFF">
                        <a:alpha val="74000"/>
                      </a:srgbClr>
                    </a:gs>
                    <a:gs pos="58000">
                      <a:srgbClr val="FFFFFF">
                        <a:alpha val="0"/>
                      </a:srgbClr>
                    </a:gs>
                  </a:gsLst>
                  <a:lin ang="5400000" scaled="1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0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3" name="Donut 71">
                  <a:extLst>
                    <a:ext uri="{FF2B5EF4-FFF2-40B4-BE49-F238E27FC236}">
                      <a16:creationId xmlns:a16="http://schemas.microsoft.com/office/drawing/2014/main" id="{386F05EC-5066-190B-4795-3FA512154BCC}"/>
                    </a:ext>
                  </a:extLst>
                </p:cNvPr>
                <p:cNvSpPr/>
                <p:nvPr/>
              </p:nvSpPr>
              <p:spPr>
                <a:xfrm>
                  <a:off x="-705066" y="5306489"/>
                  <a:ext cx="654867" cy="668749"/>
                </a:xfrm>
                <a:prstGeom prst="donut">
                  <a:avLst>
                    <a:gd name="adj" fmla="val 9537"/>
                  </a:avLst>
                </a:prstGeom>
                <a:gradFill flip="none" rotWithShape="1">
                  <a:gsLst>
                    <a:gs pos="100000">
                      <a:srgbClr val="FFFFFF">
                        <a:lumMod val="95000"/>
                      </a:srgbClr>
                    </a:gs>
                    <a:gs pos="89000">
                      <a:srgbClr val="FFFFFF">
                        <a:lumMod val="75000"/>
                      </a:srgbClr>
                    </a:gs>
                    <a:gs pos="49000">
                      <a:srgbClr val="FFFFFF">
                        <a:lumMod val="65000"/>
                      </a:srgbClr>
                    </a:gs>
                    <a:gs pos="0">
                      <a:srgbClr val="0C0C0C">
                        <a:lumMod val="90000"/>
                        <a:lumOff val="10000"/>
                      </a:srgbClr>
                    </a:gs>
                  </a:gsLst>
                  <a:lin ang="5400000" scaled="1"/>
                  <a:tileRect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4" name="Donut 72">
                  <a:extLst>
                    <a:ext uri="{FF2B5EF4-FFF2-40B4-BE49-F238E27FC236}">
                      <a16:creationId xmlns:a16="http://schemas.microsoft.com/office/drawing/2014/main" id="{A693AEE6-2878-6F16-6007-E7604F9B07F2}"/>
                    </a:ext>
                  </a:extLst>
                </p:cNvPr>
                <p:cNvSpPr/>
                <p:nvPr/>
              </p:nvSpPr>
              <p:spPr>
                <a:xfrm>
                  <a:off x="-653164" y="5366143"/>
                  <a:ext cx="553857" cy="548375"/>
                </a:xfrm>
                <a:prstGeom prst="donut">
                  <a:avLst>
                    <a:gd name="adj" fmla="val 2061"/>
                  </a:avLst>
                </a:prstGeom>
                <a:no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EA578417-7AB6-CB41-99A1-1D743B5C3E6B}"/>
                </a:ext>
              </a:extLst>
            </p:cNvPr>
            <p:cNvGrpSpPr/>
            <p:nvPr/>
          </p:nvGrpSpPr>
          <p:grpSpPr>
            <a:xfrm>
              <a:off x="2172237" y="1143000"/>
              <a:ext cx="971198" cy="1038986"/>
              <a:chOff x="-753686" y="5257800"/>
              <a:chExt cx="753686" cy="806293"/>
            </a:xfrm>
          </p:grpSpPr>
          <p:sp>
            <p:nvSpPr>
              <p:cNvPr id="117" name="Oval 116">
                <a:extLst>
                  <a:ext uri="{FF2B5EF4-FFF2-40B4-BE49-F238E27FC236}">
                    <a16:creationId xmlns:a16="http://schemas.microsoft.com/office/drawing/2014/main" id="{E5037618-76C6-F426-1418-60FADEABA4E5}"/>
                  </a:ext>
                </a:extLst>
              </p:cNvPr>
              <p:cNvSpPr/>
              <p:nvPr/>
            </p:nvSpPr>
            <p:spPr>
              <a:xfrm>
                <a:off x="-694191" y="5944761"/>
                <a:ext cx="624546" cy="119332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85000"/>
                      <a:lumOff val="15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18" name="Group 117">
                <a:extLst>
                  <a:ext uri="{FF2B5EF4-FFF2-40B4-BE49-F238E27FC236}">
                    <a16:creationId xmlns:a16="http://schemas.microsoft.com/office/drawing/2014/main" id="{E1DEC5B9-B9EF-8A79-1340-03D9BEA8115B}"/>
                  </a:ext>
                </a:extLst>
              </p:cNvPr>
              <p:cNvGrpSpPr/>
              <p:nvPr/>
            </p:nvGrpSpPr>
            <p:grpSpPr>
              <a:xfrm>
                <a:off x="-753686" y="5257800"/>
                <a:ext cx="753686" cy="753686"/>
                <a:chOff x="-753686" y="5257800"/>
                <a:chExt cx="753686" cy="753686"/>
              </a:xfrm>
            </p:grpSpPr>
            <p:sp>
              <p:nvSpPr>
                <p:cNvPr id="119" name="Donut 76">
                  <a:extLst>
                    <a:ext uri="{FF2B5EF4-FFF2-40B4-BE49-F238E27FC236}">
                      <a16:creationId xmlns:a16="http://schemas.microsoft.com/office/drawing/2014/main" id="{E7A1EC35-3D6F-C756-3E8A-A1BC5320F66D}"/>
                    </a:ext>
                  </a:extLst>
                </p:cNvPr>
                <p:cNvSpPr/>
                <p:nvPr/>
              </p:nvSpPr>
              <p:spPr>
                <a:xfrm>
                  <a:off x="-753686" y="5257800"/>
                  <a:ext cx="753686" cy="753686"/>
                </a:xfrm>
                <a:prstGeom prst="donut">
                  <a:avLst>
                    <a:gd name="adj" fmla="val 1635"/>
                  </a:avLst>
                </a:prstGeom>
                <a:gradFill>
                  <a:gsLst>
                    <a:gs pos="50002">
                      <a:srgbClr val="FFFFFF">
                        <a:lumMod val="95000"/>
                      </a:srgbClr>
                    </a:gs>
                    <a:gs pos="95000">
                      <a:srgbClr val="FFFFFF">
                        <a:lumMod val="75000"/>
                      </a:srgbClr>
                    </a:gs>
                    <a:gs pos="46000">
                      <a:srgbClr val="FFFFFF">
                        <a:lumMod val="65000"/>
                      </a:srgbClr>
                    </a:gs>
                    <a:gs pos="0">
                      <a:srgbClr val="0C0C0C"/>
                    </a:gs>
                  </a:gsLst>
                  <a:lin ang="16200000" scaled="1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0" name="Donut 77">
                  <a:extLst>
                    <a:ext uri="{FF2B5EF4-FFF2-40B4-BE49-F238E27FC236}">
                      <a16:creationId xmlns:a16="http://schemas.microsoft.com/office/drawing/2014/main" id="{E09C5060-58B3-5AF0-264D-852D82615923}"/>
                    </a:ext>
                  </a:extLst>
                </p:cNvPr>
                <p:cNvSpPr/>
                <p:nvPr/>
              </p:nvSpPr>
              <p:spPr>
                <a:xfrm>
                  <a:off x="-745194" y="5261835"/>
                  <a:ext cx="736702" cy="744069"/>
                </a:xfrm>
                <a:prstGeom prst="donut">
                  <a:avLst>
                    <a:gd name="adj" fmla="val 6938"/>
                  </a:avLst>
                </a:prstGeom>
                <a:gradFill>
                  <a:gsLst>
                    <a:gs pos="91667">
                      <a:srgbClr val="FFFFFF"/>
                    </a:gs>
                    <a:gs pos="50002">
                      <a:srgbClr val="FFFFFF">
                        <a:lumMod val="95000"/>
                      </a:srgbClr>
                    </a:gs>
                    <a:gs pos="76000">
                      <a:srgbClr val="FFFFFF">
                        <a:lumMod val="75000"/>
                      </a:srgbClr>
                    </a:gs>
                    <a:gs pos="34000">
                      <a:srgbClr val="FFFFFF">
                        <a:lumMod val="65000"/>
                      </a:srgbClr>
                    </a:gs>
                    <a:gs pos="0">
                      <a:srgbClr val="0C0C0C">
                        <a:lumMod val="90000"/>
                        <a:lumOff val="10000"/>
                      </a:srgbClr>
                    </a:gs>
                  </a:gsLst>
                  <a:lin ang="16200000" scaled="1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1" name="Donut 78">
                  <a:extLst>
                    <a:ext uri="{FF2B5EF4-FFF2-40B4-BE49-F238E27FC236}">
                      <a16:creationId xmlns:a16="http://schemas.microsoft.com/office/drawing/2014/main" id="{A16B6A84-04B6-B081-11A7-7A918DB70D76}"/>
                    </a:ext>
                  </a:extLst>
                </p:cNvPr>
                <p:cNvSpPr/>
                <p:nvPr/>
              </p:nvSpPr>
              <p:spPr>
                <a:xfrm>
                  <a:off x="-699881" y="5311451"/>
                  <a:ext cx="647312" cy="647313"/>
                </a:xfrm>
                <a:prstGeom prst="donut">
                  <a:avLst>
                    <a:gd name="adj" fmla="val 1754"/>
                  </a:avLst>
                </a:prstGeom>
                <a:gradFill>
                  <a:gsLst>
                    <a:gs pos="3000">
                      <a:sysClr val="window" lastClr="FFFFFF">
                        <a:lumMod val="50000"/>
                      </a:sysClr>
                    </a:gs>
                    <a:gs pos="100000">
                      <a:sysClr val="windowText" lastClr="000000">
                        <a:lumMod val="95000"/>
                        <a:lumOff val="5000"/>
                      </a:sysClr>
                    </a:gs>
                    <a:gs pos="0">
                      <a:sysClr val="window" lastClr="FFFFFF">
                        <a:alpha val="61000"/>
                      </a:sysClr>
                    </a:gs>
                  </a:gsLst>
                  <a:lin ang="16200000" scaled="1"/>
                </a:gradFill>
                <a:ln w="25400" cap="flat" cmpd="sng" algn="ctr">
                  <a:noFill/>
                  <a:prstDash val="solid"/>
                </a:ln>
                <a:effectLst/>
                <a:scene3d>
                  <a:camera prst="orthographicFront">
                    <a:rot lat="0" lon="0" rev="0"/>
                  </a:camera>
                  <a:lightRig rig="chilly" dir="t">
                    <a:rot lat="0" lon="0" rev="18480000"/>
                  </a:lightRig>
                </a:scene3d>
                <a:sp3d prstMaterial="clear">
                  <a:bevelT h="63500"/>
                </a:sp3d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2" name="Oval 121">
                  <a:extLst>
                    <a:ext uri="{FF2B5EF4-FFF2-40B4-BE49-F238E27FC236}">
                      <a16:creationId xmlns:a16="http://schemas.microsoft.com/office/drawing/2014/main" id="{8E0EACF3-D6D2-808B-DE77-75B162A15C3F}"/>
                    </a:ext>
                  </a:extLst>
                </p:cNvPr>
                <p:cNvSpPr/>
                <p:nvPr/>
              </p:nvSpPr>
              <p:spPr>
                <a:xfrm>
                  <a:off x="-648546" y="5367484"/>
                  <a:ext cx="544756" cy="544336"/>
                </a:xfrm>
                <a:prstGeom prst="ellipse">
                  <a:avLst/>
                </a:prstGeom>
                <a:blipFill dpi="0" rotWithShape="1">
                  <a:blip r:embed="rId5" cstate="print"/>
                  <a:srcRect/>
                  <a:stretch>
                    <a:fillRect l="-8000" t="-2000" b="-2000"/>
                  </a:stretch>
                </a:blipFill>
                <a:ln w="25400" cap="flat" cmpd="sng" algn="ctr">
                  <a:solidFill>
                    <a:srgbClr val="FFFFFF"/>
                  </a:solidFill>
                  <a:prstDash val="solid"/>
                </a:ln>
                <a:effectLst>
                  <a:innerShdw blurRad="114300">
                    <a:prstClr val="black"/>
                  </a:inn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3" name="Oval 122">
                  <a:extLst>
                    <a:ext uri="{FF2B5EF4-FFF2-40B4-BE49-F238E27FC236}">
                      <a16:creationId xmlns:a16="http://schemas.microsoft.com/office/drawing/2014/main" id="{98C985D5-D480-8BD5-6721-C5734DA7E6E8}"/>
                    </a:ext>
                  </a:extLst>
                </p:cNvPr>
                <p:cNvSpPr/>
                <p:nvPr/>
              </p:nvSpPr>
              <p:spPr>
                <a:xfrm>
                  <a:off x="-576051" y="5390529"/>
                  <a:ext cx="401441" cy="249946"/>
                </a:xfrm>
                <a:prstGeom prst="ellipse">
                  <a:avLst/>
                </a:prstGeom>
                <a:gradFill>
                  <a:gsLst>
                    <a:gs pos="0">
                      <a:srgbClr val="FFFFFF">
                        <a:alpha val="74000"/>
                      </a:srgbClr>
                    </a:gs>
                    <a:gs pos="58000">
                      <a:srgbClr val="FFFFFF">
                        <a:alpha val="0"/>
                      </a:srgbClr>
                    </a:gs>
                  </a:gsLst>
                  <a:lin ang="5400000" scaled="1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0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4" name="Donut 81">
                  <a:extLst>
                    <a:ext uri="{FF2B5EF4-FFF2-40B4-BE49-F238E27FC236}">
                      <a16:creationId xmlns:a16="http://schemas.microsoft.com/office/drawing/2014/main" id="{5DAD3200-AD05-015C-20D0-FB68FDCF22BD}"/>
                    </a:ext>
                  </a:extLst>
                </p:cNvPr>
                <p:cNvSpPr/>
                <p:nvPr/>
              </p:nvSpPr>
              <p:spPr>
                <a:xfrm>
                  <a:off x="-705066" y="5306489"/>
                  <a:ext cx="654867" cy="668749"/>
                </a:xfrm>
                <a:prstGeom prst="donut">
                  <a:avLst>
                    <a:gd name="adj" fmla="val 9537"/>
                  </a:avLst>
                </a:prstGeom>
                <a:gradFill flip="none" rotWithShape="1">
                  <a:gsLst>
                    <a:gs pos="100000">
                      <a:srgbClr val="FFFFFF">
                        <a:lumMod val="95000"/>
                      </a:srgbClr>
                    </a:gs>
                    <a:gs pos="89000">
                      <a:srgbClr val="FFFFFF">
                        <a:lumMod val="75000"/>
                      </a:srgbClr>
                    </a:gs>
                    <a:gs pos="49000">
                      <a:srgbClr val="FFFFFF">
                        <a:lumMod val="65000"/>
                      </a:srgbClr>
                    </a:gs>
                    <a:gs pos="0">
                      <a:srgbClr val="0C0C0C">
                        <a:lumMod val="90000"/>
                        <a:lumOff val="10000"/>
                      </a:srgbClr>
                    </a:gs>
                  </a:gsLst>
                  <a:lin ang="5400000" scaled="1"/>
                  <a:tileRect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5" name="Donut 82">
                  <a:extLst>
                    <a:ext uri="{FF2B5EF4-FFF2-40B4-BE49-F238E27FC236}">
                      <a16:creationId xmlns:a16="http://schemas.microsoft.com/office/drawing/2014/main" id="{725301E6-C01C-13ED-7F41-FCF78D4EAC12}"/>
                    </a:ext>
                  </a:extLst>
                </p:cNvPr>
                <p:cNvSpPr/>
                <p:nvPr/>
              </p:nvSpPr>
              <p:spPr>
                <a:xfrm>
                  <a:off x="-653164" y="5366143"/>
                  <a:ext cx="553857" cy="548375"/>
                </a:xfrm>
                <a:prstGeom prst="donut">
                  <a:avLst>
                    <a:gd name="adj" fmla="val 2061"/>
                  </a:avLst>
                </a:prstGeom>
                <a:no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63582D6D-EA02-D52F-ABBE-5508F3C0AAF1}"/>
                </a:ext>
              </a:extLst>
            </p:cNvPr>
            <p:cNvGrpSpPr/>
            <p:nvPr/>
          </p:nvGrpSpPr>
          <p:grpSpPr>
            <a:xfrm>
              <a:off x="2749444" y="4923591"/>
              <a:ext cx="971198" cy="1038986"/>
              <a:chOff x="-753686" y="5257800"/>
              <a:chExt cx="753686" cy="806293"/>
            </a:xfrm>
          </p:grpSpPr>
          <p:sp>
            <p:nvSpPr>
              <p:cNvPr id="108" name="Oval 107">
                <a:extLst>
                  <a:ext uri="{FF2B5EF4-FFF2-40B4-BE49-F238E27FC236}">
                    <a16:creationId xmlns:a16="http://schemas.microsoft.com/office/drawing/2014/main" id="{EDC17CBC-C96F-67A2-F487-81EADAD75E60}"/>
                  </a:ext>
                </a:extLst>
              </p:cNvPr>
              <p:cNvSpPr/>
              <p:nvPr/>
            </p:nvSpPr>
            <p:spPr>
              <a:xfrm>
                <a:off x="-694191" y="5944761"/>
                <a:ext cx="624546" cy="119332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85000"/>
                      <a:lumOff val="15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09" name="Group 108">
                <a:extLst>
                  <a:ext uri="{FF2B5EF4-FFF2-40B4-BE49-F238E27FC236}">
                    <a16:creationId xmlns:a16="http://schemas.microsoft.com/office/drawing/2014/main" id="{4AFD8F2F-4CE7-1416-B26E-9827C3A154F0}"/>
                  </a:ext>
                </a:extLst>
              </p:cNvPr>
              <p:cNvGrpSpPr/>
              <p:nvPr/>
            </p:nvGrpSpPr>
            <p:grpSpPr>
              <a:xfrm>
                <a:off x="-753686" y="5257800"/>
                <a:ext cx="753686" cy="753686"/>
                <a:chOff x="-753686" y="5257800"/>
                <a:chExt cx="753686" cy="753686"/>
              </a:xfrm>
            </p:grpSpPr>
            <p:sp>
              <p:nvSpPr>
                <p:cNvPr id="110" name="Donut 86">
                  <a:extLst>
                    <a:ext uri="{FF2B5EF4-FFF2-40B4-BE49-F238E27FC236}">
                      <a16:creationId xmlns:a16="http://schemas.microsoft.com/office/drawing/2014/main" id="{16E37D90-E3CA-368E-6E3A-AD917EC5D8A2}"/>
                    </a:ext>
                  </a:extLst>
                </p:cNvPr>
                <p:cNvSpPr/>
                <p:nvPr/>
              </p:nvSpPr>
              <p:spPr>
                <a:xfrm>
                  <a:off x="-753686" y="5257800"/>
                  <a:ext cx="753686" cy="753686"/>
                </a:xfrm>
                <a:prstGeom prst="donut">
                  <a:avLst>
                    <a:gd name="adj" fmla="val 1635"/>
                  </a:avLst>
                </a:prstGeom>
                <a:gradFill>
                  <a:gsLst>
                    <a:gs pos="50002">
                      <a:srgbClr val="FFFFFF">
                        <a:lumMod val="95000"/>
                      </a:srgbClr>
                    </a:gs>
                    <a:gs pos="95000">
                      <a:srgbClr val="FFFFFF">
                        <a:lumMod val="75000"/>
                      </a:srgbClr>
                    </a:gs>
                    <a:gs pos="46000">
                      <a:srgbClr val="FFFFFF">
                        <a:lumMod val="65000"/>
                      </a:srgbClr>
                    </a:gs>
                    <a:gs pos="0">
                      <a:srgbClr val="0C0C0C"/>
                    </a:gs>
                  </a:gsLst>
                  <a:lin ang="16200000" scaled="1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1" name="Donut 87">
                  <a:extLst>
                    <a:ext uri="{FF2B5EF4-FFF2-40B4-BE49-F238E27FC236}">
                      <a16:creationId xmlns:a16="http://schemas.microsoft.com/office/drawing/2014/main" id="{AA55ED2D-3064-EEF4-E8C3-7FBAE754D0D4}"/>
                    </a:ext>
                  </a:extLst>
                </p:cNvPr>
                <p:cNvSpPr/>
                <p:nvPr/>
              </p:nvSpPr>
              <p:spPr>
                <a:xfrm>
                  <a:off x="-745194" y="5261835"/>
                  <a:ext cx="736702" cy="744069"/>
                </a:xfrm>
                <a:prstGeom prst="donut">
                  <a:avLst>
                    <a:gd name="adj" fmla="val 6938"/>
                  </a:avLst>
                </a:prstGeom>
                <a:gradFill>
                  <a:gsLst>
                    <a:gs pos="91667">
                      <a:srgbClr val="FFFFFF"/>
                    </a:gs>
                    <a:gs pos="50002">
                      <a:srgbClr val="FFFFFF">
                        <a:lumMod val="95000"/>
                      </a:srgbClr>
                    </a:gs>
                    <a:gs pos="76000">
                      <a:srgbClr val="FFFFFF">
                        <a:lumMod val="75000"/>
                      </a:srgbClr>
                    </a:gs>
                    <a:gs pos="34000">
                      <a:srgbClr val="FFFFFF">
                        <a:lumMod val="65000"/>
                      </a:srgbClr>
                    </a:gs>
                    <a:gs pos="0">
                      <a:srgbClr val="0C0C0C">
                        <a:lumMod val="90000"/>
                        <a:lumOff val="10000"/>
                      </a:srgbClr>
                    </a:gs>
                  </a:gsLst>
                  <a:lin ang="16200000" scaled="1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2" name="Donut 88">
                  <a:extLst>
                    <a:ext uri="{FF2B5EF4-FFF2-40B4-BE49-F238E27FC236}">
                      <a16:creationId xmlns:a16="http://schemas.microsoft.com/office/drawing/2014/main" id="{CA250148-5B8C-6051-FDED-EF6BF941497F}"/>
                    </a:ext>
                  </a:extLst>
                </p:cNvPr>
                <p:cNvSpPr/>
                <p:nvPr/>
              </p:nvSpPr>
              <p:spPr>
                <a:xfrm>
                  <a:off x="-699881" y="5311451"/>
                  <a:ext cx="647312" cy="647313"/>
                </a:xfrm>
                <a:prstGeom prst="donut">
                  <a:avLst>
                    <a:gd name="adj" fmla="val 1754"/>
                  </a:avLst>
                </a:prstGeom>
                <a:gradFill>
                  <a:gsLst>
                    <a:gs pos="3000">
                      <a:sysClr val="window" lastClr="FFFFFF">
                        <a:lumMod val="50000"/>
                      </a:sysClr>
                    </a:gs>
                    <a:gs pos="100000">
                      <a:sysClr val="windowText" lastClr="000000">
                        <a:lumMod val="95000"/>
                        <a:lumOff val="5000"/>
                      </a:sysClr>
                    </a:gs>
                    <a:gs pos="0">
                      <a:sysClr val="window" lastClr="FFFFFF">
                        <a:alpha val="61000"/>
                      </a:sysClr>
                    </a:gs>
                  </a:gsLst>
                  <a:lin ang="16200000" scaled="1"/>
                </a:gradFill>
                <a:ln w="25400" cap="flat" cmpd="sng" algn="ctr">
                  <a:noFill/>
                  <a:prstDash val="solid"/>
                </a:ln>
                <a:effectLst/>
                <a:scene3d>
                  <a:camera prst="orthographicFront">
                    <a:rot lat="0" lon="0" rev="0"/>
                  </a:camera>
                  <a:lightRig rig="chilly" dir="t">
                    <a:rot lat="0" lon="0" rev="18480000"/>
                  </a:lightRig>
                </a:scene3d>
                <a:sp3d prstMaterial="clear">
                  <a:bevelT h="63500"/>
                </a:sp3d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3" name="Oval 112">
                  <a:extLst>
                    <a:ext uri="{FF2B5EF4-FFF2-40B4-BE49-F238E27FC236}">
                      <a16:creationId xmlns:a16="http://schemas.microsoft.com/office/drawing/2014/main" id="{502D26C7-7EF0-9509-F1FC-E21ED2F189F9}"/>
                    </a:ext>
                  </a:extLst>
                </p:cNvPr>
                <p:cNvSpPr/>
                <p:nvPr/>
              </p:nvSpPr>
              <p:spPr>
                <a:xfrm>
                  <a:off x="-648546" y="5367484"/>
                  <a:ext cx="544756" cy="544336"/>
                </a:xfrm>
                <a:prstGeom prst="ellipse">
                  <a:avLst/>
                </a:prstGeom>
                <a:blipFill>
                  <a:blip r:embed="rId6" cstate="print"/>
                  <a:stretch>
                    <a:fillRect/>
                  </a:stretch>
                </a:blipFill>
                <a:ln w="25400" cap="flat" cmpd="sng" algn="ctr">
                  <a:solidFill>
                    <a:srgbClr val="FFFFFF"/>
                  </a:solidFill>
                  <a:prstDash val="solid"/>
                </a:ln>
                <a:effectLst>
                  <a:innerShdw blurRad="114300">
                    <a:prstClr val="black"/>
                  </a:inn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4" name="Oval 113">
                  <a:extLst>
                    <a:ext uri="{FF2B5EF4-FFF2-40B4-BE49-F238E27FC236}">
                      <a16:creationId xmlns:a16="http://schemas.microsoft.com/office/drawing/2014/main" id="{83C76353-BBD8-9938-2FB2-D5F976072EC1}"/>
                    </a:ext>
                  </a:extLst>
                </p:cNvPr>
                <p:cNvSpPr/>
                <p:nvPr/>
              </p:nvSpPr>
              <p:spPr>
                <a:xfrm>
                  <a:off x="-576051" y="5390529"/>
                  <a:ext cx="401441" cy="249946"/>
                </a:xfrm>
                <a:prstGeom prst="ellipse">
                  <a:avLst/>
                </a:prstGeom>
                <a:gradFill>
                  <a:gsLst>
                    <a:gs pos="0">
                      <a:srgbClr val="FFFFFF">
                        <a:alpha val="74000"/>
                      </a:srgbClr>
                    </a:gs>
                    <a:gs pos="58000">
                      <a:srgbClr val="FFFFFF">
                        <a:alpha val="0"/>
                      </a:srgbClr>
                    </a:gs>
                  </a:gsLst>
                  <a:lin ang="5400000" scaled="1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0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5" name="Donut 91">
                  <a:extLst>
                    <a:ext uri="{FF2B5EF4-FFF2-40B4-BE49-F238E27FC236}">
                      <a16:creationId xmlns:a16="http://schemas.microsoft.com/office/drawing/2014/main" id="{9AB6DCE1-2BC5-888A-27E8-193C1FCE86BD}"/>
                    </a:ext>
                  </a:extLst>
                </p:cNvPr>
                <p:cNvSpPr/>
                <p:nvPr/>
              </p:nvSpPr>
              <p:spPr>
                <a:xfrm>
                  <a:off x="-705066" y="5306489"/>
                  <a:ext cx="654867" cy="668749"/>
                </a:xfrm>
                <a:prstGeom prst="donut">
                  <a:avLst>
                    <a:gd name="adj" fmla="val 9537"/>
                  </a:avLst>
                </a:prstGeom>
                <a:gradFill flip="none" rotWithShape="1">
                  <a:gsLst>
                    <a:gs pos="100000">
                      <a:srgbClr val="FFFFFF">
                        <a:lumMod val="95000"/>
                      </a:srgbClr>
                    </a:gs>
                    <a:gs pos="89000">
                      <a:srgbClr val="FFFFFF">
                        <a:lumMod val="75000"/>
                      </a:srgbClr>
                    </a:gs>
                    <a:gs pos="49000">
                      <a:srgbClr val="FFFFFF">
                        <a:lumMod val="65000"/>
                      </a:srgbClr>
                    </a:gs>
                    <a:gs pos="0">
                      <a:srgbClr val="0C0C0C">
                        <a:lumMod val="90000"/>
                        <a:lumOff val="10000"/>
                      </a:srgbClr>
                    </a:gs>
                  </a:gsLst>
                  <a:lin ang="5400000" scaled="1"/>
                  <a:tileRect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6" name="Donut 92">
                  <a:extLst>
                    <a:ext uri="{FF2B5EF4-FFF2-40B4-BE49-F238E27FC236}">
                      <a16:creationId xmlns:a16="http://schemas.microsoft.com/office/drawing/2014/main" id="{E1D3F8A0-A2DC-B309-E491-4FB2D7B802EF}"/>
                    </a:ext>
                  </a:extLst>
                </p:cNvPr>
                <p:cNvSpPr/>
                <p:nvPr/>
              </p:nvSpPr>
              <p:spPr>
                <a:xfrm>
                  <a:off x="-653164" y="5366143"/>
                  <a:ext cx="553857" cy="548375"/>
                </a:xfrm>
                <a:prstGeom prst="donut">
                  <a:avLst>
                    <a:gd name="adj" fmla="val 2061"/>
                  </a:avLst>
                </a:prstGeom>
                <a:no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1A4FB9E5-C6DA-6A8E-9404-3855B855711A}"/>
                </a:ext>
              </a:extLst>
            </p:cNvPr>
            <p:cNvGrpSpPr/>
            <p:nvPr/>
          </p:nvGrpSpPr>
          <p:grpSpPr>
            <a:xfrm>
              <a:off x="3283146" y="1828800"/>
              <a:ext cx="971198" cy="1038986"/>
              <a:chOff x="-753686" y="5257800"/>
              <a:chExt cx="753686" cy="806293"/>
            </a:xfrm>
          </p:grpSpPr>
          <p:sp>
            <p:nvSpPr>
              <p:cNvPr id="99" name="Oval 98">
                <a:extLst>
                  <a:ext uri="{FF2B5EF4-FFF2-40B4-BE49-F238E27FC236}">
                    <a16:creationId xmlns:a16="http://schemas.microsoft.com/office/drawing/2014/main" id="{835A1894-825D-7941-9776-511A7D25A596}"/>
                  </a:ext>
                </a:extLst>
              </p:cNvPr>
              <p:cNvSpPr/>
              <p:nvPr/>
            </p:nvSpPr>
            <p:spPr>
              <a:xfrm>
                <a:off x="-694191" y="5944761"/>
                <a:ext cx="624546" cy="119332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85000"/>
                      <a:lumOff val="15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00" name="Group 99">
                <a:extLst>
                  <a:ext uri="{FF2B5EF4-FFF2-40B4-BE49-F238E27FC236}">
                    <a16:creationId xmlns:a16="http://schemas.microsoft.com/office/drawing/2014/main" id="{61259596-93CD-1A33-32FA-51F2395B3C7C}"/>
                  </a:ext>
                </a:extLst>
              </p:cNvPr>
              <p:cNvGrpSpPr/>
              <p:nvPr/>
            </p:nvGrpSpPr>
            <p:grpSpPr>
              <a:xfrm>
                <a:off x="-753686" y="5257800"/>
                <a:ext cx="753686" cy="753686"/>
                <a:chOff x="-753686" y="5257800"/>
                <a:chExt cx="753686" cy="753686"/>
              </a:xfrm>
            </p:grpSpPr>
            <p:sp>
              <p:nvSpPr>
                <p:cNvPr id="101" name="Donut 96">
                  <a:extLst>
                    <a:ext uri="{FF2B5EF4-FFF2-40B4-BE49-F238E27FC236}">
                      <a16:creationId xmlns:a16="http://schemas.microsoft.com/office/drawing/2014/main" id="{23446AC5-438D-6FCA-B711-51E771522F03}"/>
                    </a:ext>
                  </a:extLst>
                </p:cNvPr>
                <p:cNvSpPr/>
                <p:nvPr/>
              </p:nvSpPr>
              <p:spPr>
                <a:xfrm>
                  <a:off x="-753686" y="5257800"/>
                  <a:ext cx="753686" cy="753686"/>
                </a:xfrm>
                <a:prstGeom prst="donut">
                  <a:avLst>
                    <a:gd name="adj" fmla="val 1635"/>
                  </a:avLst>
                </a:prstGeom>
                <a:gradFill>
                  <a:gsLst>
                    <a:gs pos="50002">
                      <a:srgbClr val="FFFFFF">
                        <a:lumMod val="95000"/>
                      </a:srgbClr>
                    </a:gs>
                    <a:gs pos="95000">
                      <a:srgbClr val="FFFFFF">
                        <a:lumMod val="75000"/>
                      </a:srgbClr>
                    </a:gs>
                    <a:gs pos="46000">
                      <a:srgbClr val="FFFFFF">
                        <a:lumMod val="65000"/>
                      </a:srgbClr>
                    </a:gs>
                    <a:gs pos="0">
                      <a:srgbClr val="0C0C0C"/>
                    </a:gs>
                  </a:gsLst>
                  <a:lin ang="16200000" scaled="1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2" name="Donut 97">
                  <a:extLst>
                    <a:ext uri="{FF2B5EF4-FFF2-40B4-BE49-F238E27FC236}">
                      <a16:creationId xmlns:a16="http://schemas.microsoft.com/office/drawing/2014/main" id="{D1A2E07D-FB5E-C86D-FC1B-A4436A440165}"/>
                    </a:ext>
                  </a:extLst>
                </p:cNvPr>
                <p:cNvSpPr/>
                <p:nvPr/>
              </p:nvSpPr>
              <p:spPr>
                <a:xfrm>
                  <a:off x="-745194" y="5261835"/>
                  <a:ext cx="736702" cy="744069"/>
                </a:xfrm>
                <a:prstGeom prst="donut">
                  <a:avLst>
                    <a:gd name="adj" fmla="val 6938"/>
                  </a:avLst>
                </a:prstGeom>
                <a:gradFill>
                  <a:gsLst>
                    <a:gs pos="91667">
                      <a:srgbClr val="FFFFFF"/>
                    </a:gs>
                    <a:gs pos="50002">
                      <a:srgbClr val="FFFFFF">
                        <a:lumMod val="95000"/>
                      </a:srgbClr>
                    </a:gs>
                    <a:gs pos="76000">
                      <a:srgbClr val="FFFFFF">
                        <a:lumMod val="75000"/>
                      </a:srgbClr>
                    </a:gs>
                    <a:gs pos="34000">
                      <a:srgbClr val="FFFFFF">
                        <a:lumMod val="65000"/>
                      </a:srgbClr>
                    </a:gs>
                    <a:gs pos="0">
                      <a:srgbClr val="0C0C0C">
                        <a:lumMod val="90000"/>
                        <a:lumOff val="10000"/>
                      </a:srgbClr>
                    </a:gs>
                  </a:gsLst>
                  <a:lin ang="16200000" scaled="1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3" name="Donut 98">
                  <a:extLst>
                    <a:ext uri="{FF2B5EF4-FFF2-40B4-BE49-F238E27FC236}">
                      <a16:creationId xmlns:a16="http://schemas.microsoft.com/office/drawing/2014/main" id="{9EDEA94A-0D04-4B8E-C5A1-11D6F452E09E}"/>
                    </a:ext>
                  </a:extLst>
                </p:cNvPr>
                <p:cNvSpPr/>
                <p:nvPr/>
              </p:nvSpPr>
              <p:spPr>
                <a:xfrm>
                  <a:off x="-699881" y="5311451"/>
                  <a:ext cx="647312" cy="647313"/>
                </a:xfrm>
                <a:prstGeom prst="donut">
                  <a:avLst>
                    <a:gd name="adj" fmla="val 1754"/>
                  </a:avLst>
                </a:prstGeom>
                <a:gradFill>
                  <a:gsLst>
                    <a:gs pos="3000">
                      <a:sysClr val="window" lastClr="FFFFFF">
                        <a:lumMod val="50000"/>
                      </a:sysClr>
                    </a:gs>
                    <a:gs pos="100000">
                      <a:sysClr val="windowText" lastClr="000000">
                        <a:lumMod val="95000"/>
                        <a:lumOff val="5000"/>
                      </a:sysClr>
                    </a:gs>
                    <a:gs pos="0">
                      <a:sysClr val="window" lastClr="FFFFFF">
                        <a:alpha val="61000"/>
                      </a:sysClr>
                    </a:gs>
                  </a:gsLst>
                  <a:lin ang="16200000" scaled="1"/>
                </a:gradFill>
                <a:ln w="25400" cap="flat" cmpd="sng" algn="ctr">
                  <a:noFill/>
                  <a:prstDash val="solid"/>
                </a:ln>
                <a:effectLst/>
                <a:scene3d>
                  <a:camera prst="orthographicFront">
                    <a:rot lat="0" lon="0" rev="0"/>
                  </a:camera>
                  <a:lightRig rig="chilly" dir="t">
                    <a:rot lat="0" lon="0" rev="18480000"/>
                  </a:lightRig>
                </a:scene3d>
                <a:sp3d prstMaterial="clear">
                  <a:bevelT h="63500"/>
                </a:sp3d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4" name="Oval 103">
                  <a:extLst>
                    <a:ext uri="{FF2B5EF4-FFF2-40B4-BE49-F238E27FC236}">
                      <a16:creationId xmlns:a16="http://schemas.microsoft.com/office/drawing/2014/main" id="{C810CE40-0A29-0EC9-1CE1-0C45C1945DF3}"/>
                    </a:ext>
                  </a:extLst>
                </p:cNvPr>
                <p:cNvSpPr/>
                <p:nvPr/>
              </p:nvSpPr>
              <p:spPr>
                <a:xfrm>
                  <a:off x="-648546" y="5367484"/>
                  <a:ext cx="544756" cy="544336"/>
                </a:xfrm>
                <a:prstGeom prst="ellipse">
                  <a:avLst/>
                </a:prstGeom>
                <a:blipFill>
                  <a:blip r:embed="rId7" cstate="print"/>
                  <a:stretch>
                    <a:fillRect/>
                  </a:stretch>
                </a:blipFill>
                <a:ln w="25400" cap="flat" cmpd="sng" algn="ctr">
                  <a:solidFill>
                    <a:srgbClr val="FFFFFF"/>
                  </a:solidFill>
                  <a:prstDash val="solid"/>
                </a:ln>
                <a:effectLst>
                  <a:innerShdw blurRad="114300">
                    <a:prstClr val="black"/>
                  </a:inn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2F6CC75D-6D3C-4429-33B5-F82EC7EF8E5E}"/>
                    </a:ext>
                  </a:extLst>
                </p:cNvPr>
                <p:cNvSpPr/>
                <p:nvPr/>
              </p:nvSpPr>
              <p:spPr>
                <a:xfrm>
                  <a:off x="-576051" y="5390529"/>
                  <a:ext cx="401441" cy="249946"/>
                </a:xfrm>
                <a:prstGeom prst="ellipse">
                  <a:avLst/>
                </a:prstGeom>
                <a:gradFill>
                  <a:gsLst>
                    <a:gs pos="0">
                      <a:srgbClr val="FFFFFF">
                        <a:alpha val="74000"/>
                      </a:srgbClr>
                    </a:gs>
                    <a:gs pos="58000">
                      <a:srgbClr val="FFFFFF">
                        <a:alpha val="0"/>
                      </a:srgbClr>
                    </a:gs>
                  </a:gsLst>
                  <a:lin ang="5400000" scaled="1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0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6" name="Donut 101">
                  <a:extLst>
                    <a:ext uri="{FF2B5EF4-FFF2-40B4-BE49-F238E27FC236}">
                      <a16:creationId xmlns:a16="http://schemas.microsoft.com/office/drawing/2014/main" id="{5472243A-9662-021E-40CA-7C82B1225E26}"/>
                    </a:ext>
                  </a:extLst>
                </p:cNvPr>
                <p:cNvSpPr/>
                <p:nvPr/>
              </p:nvSpPr>
              <p:spPr>
                <a:xfrm>
                  <a:off x="-705066" y="5306489"/>
                  <a:ext cx="654867" cy="668749"/>
                </a:xfrm>
                <a:prstGeom prst="donut">
                  <a:avLst>
                    <a:gd name="adj" fmla="val 9537"/>
                  </a:avLst>
                </a:prstGeom>
                <a:gradFill flip="none" rotWithShape="1">
                  <a:gsLst>
                    <a:gs pos="100000">
                      <a:srgbClr val="FFFFFF">
                        <a:lumMod val="95000"/>
                      </a:srgbClr>
                    </a:gs>
                    <a:gs pos="89000">
                      <a:srgbClr val="FFFFFF">
                        <a:lumMod val="75000"/>
                      </a:srgbClr>
                    </a:gs>
                    <a:gs pos="49000">
                      <a:srgbClr val="FFFFFF">
                        <a:lumMod val="65000"/>
                      </a:srgbClr>
                    </a:gs>
                    <a:gs pos="0">
                      <a:srgbClr val="0C0C0C">
                        <a:lumMod val="90000"/>
                        <a:lumOff val="10000"/>
                      </a:srgbClr>
                    </a:gs>
                  </a:gsLst>
                  <a:lin ang="5400000" scaled="1"/>
                  <a:tileRect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7" name="Donut 102">
                  <a:extLst>
                    <a:ext uri="{FF2B5EF4-FFF2-40B4-BE49-F238E27FC236}">
                      <a16:creationId xmlns:a16="http://schemas.microsoft.com/office/drawing/2014/main" id="{0AFED3FE-1796-B71E-45A9-5A80D0E92E47}"/>
                    </a:ext>
                  </a:extLst>
                </p:cNvPr>
                <p:cNvSpPr/>
                <p:nvPr/>
              </p:nvSpPr>
              <p:spPr>
                <a:xfrm>
                  <a:off x="-653164" y="5366143"/>
                  <a:ext cx="553857" cy="548375"/>
                </a:xfrm>
                <a:prstGeom prst="donut">
                  <a:avLst>
                    <a:gd name="adj" fmla="val 2061"/>
                  </a:avLst>
                </a:prstGeom>
                <a:no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A1C8C8B0-3B2D-B237-C614-79C4106E9C40}"/>
                </a:ext>
              </a:extLst>
            </p:cNvPr>
            <p:cNvGrpSpPr/>
            <p:nvPr/>
          </p:nvGrpSpPr>
          <p:grpSpPr>
            <a:xfrm>
              <a:off x="4458237" y="4730964"/>
              <a:ext cx="971198" cy="1038986"/>
              <a:chOff x="-753686" y="5257800"/>
              <a:chExt cx="753686" cy="806293"/>
            </a:xfrm>
          </p:grpSpPr>
          <p:sp>
            <p:nvSpPr>
              <p:cNvPr id="90" name="Oval 89">
                <a:extLst>
                  <a:ext uri="{FF2B5EF4-FFF2-40B4-BE49-F238E27FC236}">
                    <a16:creationId xmlns:a16="http://schemas.microsoft.com/office/drawing/2014/main" id="{694C9FC1-9092-4AC9-6A58-67A1C9897C9B}"/>
                  </a:ext>
                </a:extLst>
              </p:cNvPr>
              <p:cNvSpPr/>
              <p:nvPr/>
            </p:nvSpPr>
            <p:spPr>
              <a:xfrm>
                <a:off x="-694191" y="5944761"/>
                <a:ext cx="624546" cy="119332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85000"/>
                      <a:lumOff val="15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91" name="Group 90">
                <a:extLst>
                  <a:ext uri="{FF2B5EF4-FFF2-40B4-BE49-F238E27FC236}">
                    <a16:creationId xmlns:a16="http://schemas.microsoft.com/office/drawing/2014/main" id="{BA53226F-83AA-3ED8-76CF-E089E9A9DFE7}"/>
                  </a:ext>
                </a:extLst>
              </p:cNvPr>
              <p:cNvGrpSpPr/>
              <p:nvPr/>
            </p:nvGrpSpPr>
            <p:grpSpPr>
              <a:xfrm>
                <a:off x="-753686" y="5257800"/>
                <a:ext cx="753686" cy="753686"/>
                <a:chOff x="-753686" y="5257800"/>
                <a:chExt cx="753686" cy="753686"/>
              </a:xfrm>
            </p:grpSpPr>
            <p:sp>
              <p:nvSpPr>
                <p:cNvPr id="92" name="Donut 106">
                  <a:extLst>
                    <a:ext uri="{FF2B5EF4-FFF2-40B4-BE49-F238E27FC236}">
                      <a16:creationId xmlns:a16="http://schemas.microsoft.com/office/drawing/2014/main" id="{E89C8DD7-42F0-7178-C680-CF4A2FE8C758}"/>
                    </a:ext>
                  </a:extLst>
                </p:cNvPr>
                <p:cNvSpPr/>
                <p:nvPr/>
              </p:nvSpPr>
              <p:spPr>
                <a:xfrm>
                  <a:off x="-753686" y="5257800"/>
                  <a:ext cx="753686" cy="753686"/>
                </a:xfrm>
                <a:prstGeom prst="donut">
                  <a:avLst>
                    <a:gd name="adj" fmla="val 1635"/>
                  </a:avLst>
                </a:prstGeom>
                <a:gradFill>
                  <a:gsLst>
                    <a:gs pos="50002">
                      <a:srgbClr val="FFFFFF">
                        <a:lumMod val="95000"/>
                      </a:srgbClr>
                    </a:gs>
                    <a:gs pos="95000">
                      <a:srgbClr val="FFFFFF">
                        <a:lumMod val="75000"/>
                      </a:srgbClr>
                    </a:gs>
                    <a:gs pos="46000">
                      <a:srgbClr val="FFFFFF">
                        <a:lumMod val="65000"/>
                      </a:srgbClr>
                    </a:gs>
                    <a:gs pos="0">
                      <a:srgbClr val="0C0C0C"/>
                    </a:gs>
                  </a:gsLst>
                  <a:lin ang="16200000" scaled="1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93" name="Donut 107">
                  <a:extLst>
                    <a:ext uri="{FF2B5EF4-FFF2-40B4-BE49-F238E27FC236}">
                      <a16:creationId xmlns:a16="http://schemas.microsoft.com/office/drawing/2014/main" id="{90A4254E-69B8-D75C-69AB-F262F8A6D0A0}"/>
                    </a:ext>
                  </a:extLst>
                </p:cNvPr>
                <p:cNvSpPr/>
                <p:nvPr/>
              </p:nvSpPr>
              <p:spPr>
                <a:xfrm>
                  <a:off x="-745194" y="5261835"/>
                  <a:ext cx="736702" cy="744069"/>
                </a:xfrm>
                <a:prstGeom prst="donut">
                  <a:avLst>
                    <a:gd name="adj" fmla="val 6938"/>
                  </a:avLst>
                </a:prstGeom>
                <a:gradFill>
                  <a:gsLst>
                    <a:gs pos="91667">
                      <a:srgbClr val="FFFFFF"/>
                    </a:gs>
                    <a:gs pos="50002">
                      <a:srgbClr val="FFFFFF">
                        <a:lumMod val="95000"/>
                      </a:srgbClr>
                    </a:gs>
                    <a:gs pos="76000">
                      <a:srgbClr val="FFFFFF">
                        <a:lumMod val="75000"/>
                      </a:srgbClr>
                    </a:gs>
                    <a:gs pos="34000">
                      <a:srgbClr val="FFFFFF">
                        <a:lumMod val="65000"/>
                      </a:srgbClr>
                    </a:gs>
                    <a:gs pos="0">
                      <a:srgbClr val="0C0C0C">
                        <a:lumMod val="90000"/>
                        <a:lumOff val="10000"/>
                      </a:srgbClr>
                    </a:gs>
                  </a:gsLst>
                  <a:lin ang="16200000" scaled="1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94" name="Donut 108">
                  <a:extLst>
                    <a:ext uri="{FF2B5EF4-FFF2-40B4-BE49-F238E27FC236}">
                      <a16:creationId xmlns:a16="http://schemas.microsoft.com/office/drawing/2014/main" id="{F2962DC5-9F57-A356-C64A-D37557D72044}"/>
                    </a:ext>
                  </a:extLst>
                </p:cNvPr>
                <p:cNvSpPr/>
                <p:nvPr/>
              </p:nvSpPr>
              <p:spPr>
                <a:xfrm>
                  <a:off x="-699881" y="5311451"/>
                  <a:ext cx="647312" cy="647313"/>
                </a:xfrm>
                <a:prstGeom prst="donut">
                  <a:avLst>
                    <a:gd name="adj" fmla="val 1754"/>
                  </a:avLst>
                </a:prstGeom>
                <a:gradFill>
                  <a:gsLst>
                    <a:gs pos="3000">
                      <a:sysClr val="window" lastClr="FFFFFF">
                        <a:lumMod val="50000"/>
                      </a:sysClr>
                    </a:gs>
                    <a:gs pos="100000">
                      <a:sysClr val="windowText" lastClr="000000">
                        <a:lumMod val="95000"/>
                        <a:lumOff val="5000"/>
                      </a:sysClr>
                    </a:gs>
                    <a:gs pos="0">
                      <a:sysClr val="window" lastClr="FFFFFF">
                        <a:alpha val="61000"/>
                      </a:sysClr>
                    </a:gs>
                  </a:gsLst>
                  <a:lin ang="16200000" scaled="1"/>
                </a:gradFill>
                <a:ln w="25400" cap="flat" cmpd="sng" algn="ctr">
                  <a:noFill/>
                  <a:prstDash val="solid"/>
                </a:ln>
                <a:effectLst/>
                <a:scene3d>
                  <a:camera prst="orthographicFront">
                    <a:rot lat="0" lon="0" rev="0"/>
                  </a:camera>
                  <a:lightRig rig="chilly" dir="t">
                    <a:rot lat="0" lon="0" rev="18480000"/>
                  </a:lightRig>
                </a:scene3d>
                <a:sp3d prstMaterial="clear">
                  <a:bevelT h="63500"/>
                </a:sp3d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95" name="Oval 94">
                  <a:extLst>
                    <a:ext uri="{FF2B5EF4-FFF2-40B4-BE49-F238E27FC236}">
                      <a16:creationId xmlns:a16="http://schemas.microsoft.com/office/drawing/2014/main" id="{5DA68B52-9B5D-ACAE-BCE5-2BBC1DE61C87}"/>
                    </a:ext>
                  </a:extLst>
                </p:cNvPr>
                <p:cNvSpPr/>
                <p:nvPr/>
              </p:nvSpPr>
              <p:spPr>
                <a:xfrm>
                  <a:off x="-648546" y="5367484"/>
                  <a:ext cx="544756" cy="544336"/>
                </a:xfrm>
                <a:prstGeom prst="ellipse">
                  <a:avLst/>
                </a:prstGeom>
                <a:blipFill>
                  <a:blip r:embed="rId8" cstate="print"/>
                  <a:stretch>
                    <a:fillRect/>
                  </a:stretch>
                </a:blipFill>
                <a:ln w="25400" cap="flat" cmpd="sng" algn="ctr">
                  <a:solidFill>
                    <a:srgbClr val="FFFFFF"/>
                  </a:solidFill>
                  <a:prstDash val="solid"/>
                </a:ln>
                <a:effectLst>
                  <a:innerShdw blurRad="114300">
                    <a:prstClr val="black"/>
                  </a:inn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96" name="Oval 95">
                  <a:extLst>
                    <a:ext uri="{FF2B5EF4-FFF2-40B4-BE49-F238E27FC236}">
                      <a16:creationId xmlns:a16="http://schemas.microsoft.com/office/drawing/2014/main" id="{9F7E4C6C-2A47-05EA-5727-894048171B43}"/>
                    </a:ext>
                  </a:extLst>
                </p:cNvPr>
                <p:cNvSpPr/>
                <p:nvPr/>
              </p:nvSpPr>
              <p:spPr>
                <a:xfrm>
                  <a:off x="-576051" y="5390529"/>
                  <a:ext cx="401441" cy="249946"/>
                </a:xfrm>
                <a:prstGeom prst="ellipse">
                  <a:avLst/>
                </a:prstGeom>
                <a:gradFill>
                  <a:gsLst>
                    <a:gs pos="0">
                      <a:srgbClr val="FFFFFF">
                        <a:alpha val="74000"/>
                      </a:srgbClr>
                    </a:gs>
                    <a:gs pos="58000">
                      <a:srgbClr val="FFFFFF">
                        <a:alpha val="0"/>
                      </a:srgbClr>
                    </a:gs>
                  </a:gsLst>
                  <a:lin ang="5400000" scaled="1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0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97" name="Donut 111">
                  <a:extLst>
                    <a:ext uri="{FF2B5EF4-FFF2-40B4-BE49-F238E27FC236}">
                      <a16:creationId xmlns:a16="http://schemas.microsoft.com/office/drawing/2014/main" id="{72C16933-FD6C-F0A5-49BD-05032E7747C9}"/>
                    </a:ext>
                  </a:extLst>
                </p:cNvPr>
                <p:cNvSpPr/>
                <p:nvPr/>
              </p:nvSpPr>
              <p:spPr>
                <a:xfrm>
                  <a:off x="-705066" y="5306489"/>
                  <a:ext cx="654867" cy="668749"/>
                </a:xfrm>
                <a:prstGeom prst="donut">
                  <a:avLst>
                    <a:gd name="adj" fmla="val 9537"/>
                  </a:avLst>
                </a:prstGeom>
                <a:gradFill flip="none" rotWithShape="1">
                  <a:gsLst>
                    <a:gs pos="100000">
                      <a:srgbClr val="FFFFFF">
                        <a:lumMod val="95000"/>
                      </a:srgbClr>
                    </a:gs>
                    <a:gs pos="89000">
                      <a:srgbClr val="FFFFFF">
                        <a:lumMod val="75000"/>
                      </a:srgbClr>
                    </a:gs>
                    <a:gs pos="49000">
                      <a:srgbClr val="FFFFFF">
                        <a:lumMod val="65000"/>
                      </a:srgbClr>
                    </a:gs>
                    <a:gs pos="0">
                      <a:srgbClr val="0C0C0C">
                        <a:lumMod val="90000"/>
                        <a:lumOff val="10000"/>
                      </a:srgbClr>
                    </a:gs>
                  </a:gsLst>
                  <a:lin ang="5400000" scaled="1"/>
                  <a:tileRect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98" name="Donut 112">
                  <a:extLst>
                    <a:ext uri="{FF2B5EF4-FFF2-40B4-BE49-F238E27FC236}">
                      <a16:creationId xmlns:a16="http://schemas.microsoft.com/office/drawing/2014/main" id="{468C8DA6-799A-2A43-7C49-54F86D3ED7F8}"/>
                    </a:ext>
                  </a:extLst>
                </p:cNvPr>
                <p:cNvSpPr/>
                <p:nvPr/>
              </p:nvSpPr>
              <p:spPr>
                <a:xfrm>
                  <a:off x="-653164" y="5366143"/>
                  <a:ext cx="553857" cy="548375"/>
                </a:xfrm>
                <a:prstGeom prst="donut">
                  <a:avLst>
                    <a:gd name="adj" fmla="val 2061"/>
                  </a:avLst>
                </a:prstGeom>
                <a:no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D0DB1D28-7C8E-28E5-2FFF-8C581BBD405C}"/>
                </a:ext>
              </a:extLst>
            </p:cNvPr>
            <p:cNvGrpSpPr/>
            <p:nvPr/>
          </p:nvGrpSpPr>
          <p:grpSpPr>
            <a:xfrm>
              <a:off x="6134637" y="914400"/>
              <a:ext cx="971198" cy="1038986"/>
              <a:chOff x="-753686" y="5257800"/>
              <a:chExt cx="753686" cy="806293"/>
            </a:xfrm>
          </p:grpSpPr>
          <p:sp>
            <p:nvSpPr>
              <p:cNvPr id="81" name="Oval 80">
                <a:extLst>
                  <a:ext uri="{FF2B5EF4-FFF2-40B4-BE49-F238E27FC236}">
                    <a16:creationId xmlns:a16="http://schemas.microsoft.com/office/drawing/2014/main" id="{F58518FB-D469-A4FD-9E5B-FD91A9BF8D00}"/>
                  </a:ext>
                </a:extLst>
              </p:cNvPr>
              <p:cNvSpPr/>
              <p:nvPr/>
            </p:nvSpPr>
            <p:spPr>
              <a:xfrm>
                <a:off x="-694191" y="5944761"/>
                <a:ext cx="624546" cy="119332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85000"/>
                      <a:lumOff val="15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82" name="Group 81">
                <a:extLst>
                  <a:ext uri="{FF2B5EF4-FFF2-40B4-BE49-F238E27FC236}">
                    <a16:creationId xmlns:a16="http://schemas.microsoft.com/office/drawing/2014/main" id="{3B2F2208-0DFB-ECE7-3F14-96F4BDCC08C4}"/>
                  </a:ext>
                </a:extLst>
              </p:cNvPr>
              <p:cNvGrpSpPr/>
              <p:nvPr/>
            </p:nvGrpSpPr>
            <p:grpSpPr>
              <a:xfrm>
                <a:off x="-753686" y="5257800"/>
                <a:ext cx="753686" cy="753686"/>
                <a:chOff x="-753686" y="5257800"/>
                <a:chExt cx="753686" cy="753686"/>
              </a:xfrm>
            </p:grpSpPr>
            <p:sp>
              <p:nvSpPr>
                <p:cNvPr id="83" name="Donut 116">
                  <a:extLst>
                    <a:ext uri="{FF2B5EF4-FFF2-40B4-BE49-F238E27FC236}">
                      <a16:creationId xmlns:a16="http://schemas.microsoft.com/office/drawing/2014/main" id="{2D3BE15F-2BD3-7386-8B21-E2228C481A82}"/>
                    </a:ext>
                  </a:extLst>
                </p:cNvPr>
                <p:cNvSpPr/>
                <p:nvPr/>
              </p:nvSpPr>
              <p:spPr>
                <a:xfrm>
                  <a:off x="-753686" y="5257800"/>
                  <a:ext cx="753686" cy="753686"/>
                </a:xfrm>
                <a:prstGeom prst="donut">
                  <a:avLst>
                    <a:gd name="adj" fmla="val 1635"/>
                  </a:avLst>
                </a:prstGeom>
                <a:gradFill>
                  <a:gsLst>
                    <a:gs pos="50002">
                      <a:srgbClr val="FFFFFF">
                        <a:lumMod val="95000"/>
                      </a:srgbClr>
                    </a:gs>
                    <a:gs pos="95000">
                      <a:srgbClr val="FFFFFF">
                        <a:lumMod val="75000"/>
                      </a:srgbClr>
                    </a:gs>
                    <a:gs pos="46000">
                      <a:srgbClr val="FFFFFF">
                        <a:lumMod val="65000"/>
                      </a:srgbClr>
                    </a:gs>
                    <a:gs pos="0">
                      <a:srgbClr val="0C0C0C"/>
                    </a:gs>
                  </a:gsLst>
                  <a:lin ang="16200000" scaled="1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4" name="Donut 117">
                  <a:extLst>
                    <a:ext uri="{FF2B5EF4-FFF2-40B4-BE49-F238E27FC236}">
                      <a16:creationId xmlns:a16="http://schemas.microsoft.com/office/drawing/2014/main" id="{85C032DC-B17F-C631-A8D2-0F872CFDFC03}"/>
                    </a:ext>
                  </a:extLst>
                </p:cNvPr>
                <p:cNvSpPr/>
                <p:nvPr/>
              </p:nvSpPr>
              <p:spPr>
                <a:xfrm>
                  <a:off x="-745194" y="5261835"/>
                  <a:ext cx="736702" cy="744069"/>
                </a:xfrm>
                <a:prstGeom prst="donut">
                  <a:avLst>
                    <a:gd name="adj" fmla="val 6938"/>
                  </a:avLst>
                </a:prstGeom>
                <a:gradFill>
                  <a:gsLst>
                    <a:gs pos="91667">
                      <a:srgbClr val="FFFFFF"/>
                    </a:gs>
                    <a:gs pos="50002">
                      <a:srgbClr val="FFFFFF">
                        <a:lumMod val="95000"/>
                      </a:srgbClr>
                    </a:gs>
                    <a:gs pos="76000">
                      <a:srgbClr val="FFFFFF">
                        <a:lumMod val="75000"/>
                      </a:srgbClr>
                    </a:gs>
                    <a:gs pos="34000">
                      <a:srgbClr val="FFFFFF">
                        <a:lumMod val="65000"/>
                      </a:srgbClr>
                    </a:gs>
                    <a:gs pos="0">
                      <a:srgbClr val="0C0C0C">
                        <a:lumMod val="90000"/>
                        <a:lumOff val="10000"/>
                      </a:srgbClr>
                    </a:gs>
                  </a:gsLst>
                  <a:lin ang="16200000" scaled="1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5" name="Donut 118">
                  <a:extLst>
                    <a:ext uri="{FF2B5EF4-FFF2-40B4-BE49-F238E27FC236}">
                      <a16:creationId xmlns:a16="http://schemas.microsoft.com/office/drawing/2014/main" id="{6BE48DB6-D42B-2AF0-B37A-DC264817C163}"/>
                    </a:ext>
                  </a:extLst>
                </p:cNvPr>
                <p:cNvSpPr/>
                <p:nvPr/>
              </p:nvSpPr>
              <p:spPr>
                <a:xfrm>
                  <a:off x="-699881" y="5311451"/>
                  <a:ext cx="647312" cy="647313"/>
                </a:xfrm>
                <a:prstGeom prst="donut">
                  <a:avLst>
                    <a:gd name="adj" fmla="val 1754"/>
                  </a:avLst>
                </a:prstGeom>
                <a:gradFill>
                  <a:gsLst>
                    <a:gs pos="3000">
                      <a:sysClr val="window" lastClr="FFFFFF">
                        <a:lumMod val="50000"/>
                      </a:sysClr>
                    </a:gs>
                    <a:gs pos="100000">
                      <a:sysClr val="windowText" lastClr="000000">
                        <a:lumMod val="95000"/>
                        <a:lumOff val="5000"/>
                      </a:sysClr>
                    </a:gs>
                    <a:gs pos="0">
                      <a:sysClr val="window" lastClr="FFFFFF">
                        <a:alpha val="61000"/>
                      </a:sysClr>
                    </a:gs>
                  </a:gsLst>
                  <a:lin ang="16200000" scaled="1"/>
                </a:gradFill>
                <a:ln w="25400" cap="flat" cmpd="sng" algn="ctr">
                  <a:noFill/>
                  <a:prstDash val="solid"/>
                </a:ln>
                <a:effectLst/>
                <a:scene3d>
                  <a:camera prst="orthographicFront">
                    <a:rot lat="0" lon="0" rev="0"/>
                  </a:camera>
                  <a:lightRig rig="chilly" dir="t">
                    <a:rot lat="0" lon="0" rev="18480000"/>
                  </a:lightRig>
                </a:scene3d>
                <a:sp3d prstMaterial="clear">
                  <a:bevelT h="63500"/>
                </a:sp3d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6" name="Oval 85">
                  <a:extLst>
                    <a:ext uri="{FF2B5EF4-FFF2-40B4-BE49-F238E27FC236}">
                      <a16:creationId xmlns:a16="http://schemas.microsoft.com/office/drawing/2014/main" id="{FF39A9F4-B75D-FAF3-AF13-B23CBC2706A6}"/>
                    </a:ext>
                  </a:extLst>
                </p:cNvPr>
                <p:cNvSpPr/>
                <p:nvPr/>
              </p:nvSpPr>
              <p:spPr>
                <a:xfrm>
                  <a:off x="-648546" y="5367484"/>
                  <a:ext cx="544756" cy="544336"/>
                </a:xfrm>
                <a:prstGeom prst="ellipse">
                  <a:avLst/>
                </a:prstGeom>
                <a:blipFill>
                  <a:blip r:embed="rId9" cstate="print"/>
                  <a:stretch>
                    <a:fillRect/>
                  </a:stretch>
                </a:blipFill>
                <a:ln w="25400" cap="flat" cmpd="sng" algn="ctr">
                  <a:solidFill>
                    <a:srgbClr val="FFFFFF"/>
                  </a:solidFill>
                  <a:prstDash val="solid"/>
                </a:ln>
                <a:effectLst>
                  <a:innerShdw blurRad="114300">
                    <a:prstClr val="black"/>
                  </a:inn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7" name="Oval 86">
                  <a:extLst>
                    <a:ext uri="{FF2B5EF4-FFF2-40B4-BE49-F238E27FC236}">
                      <a16:creationId xmlns:a16="http://schemas.microsoft.com/office/drawing/2014/main" id="{DCDC5C97-33EC-EA73-BDC8-843E07C7270E}"/>
                    </a:ext>
                  </a:extLst>
                </p:cNvPr>
                <p:cNvSpPr/>
                <p:nvPr/>
              </p:nvSpPr>
              <p:spPr>
                <a:xfrm>
                  <a:off x="-576051" y="5390529"/>
                  <a:ext cx="401441" cy="249946"/>
                </a:xfrm>
                <a:prstGeom prst="ellipse">
                  <a:avLst/>
                </a:prstGeom>
                <a:gradFill>
                  <a:gsLst>
                    <a:gs pos="0">
                      <a:srgbClr val="FFFFFF">
                        <a:alpha val="74000"/>
                      </a:srgbClr>
                    </a:gs>
                    <a:gs pos="58000">
                      <a:srgbClr val="FFFFFF">
                        <a:alpha val="0"/>
                      </a:srgbClr>
                    </a:gs>
                  </a:gsLst>
                  <a:lin ang="5400000" scaled="1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0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8" name="Donut 121">
                  <a:extLst>
                    <a:ext uri="{FF2B5EF4-FFF2-40B4-BE49-F238E27FC236}">
                      <a16:creationId xmlns:a16="http://schemas.microsoft.com/office/drawing/2014/main" id="{4AB673BD-D699-CEBE-3DA4-F5888EE1BE13}"/>
                    </a:ext>
                  </a:extLst>
                </p:cNvPr>
                <p:cNvSpPr/>
                <p:nvPr/>
              </p:nvSpPr>
              <p:spPr>
                <a:xfrm>
                  <a:off x="-705066" y="5306489"/>
                  <a:ext cx="654867" cy="668749"/>
                </a:xfrm>
                <a:prstGeom prst="donut">
                  <a:avLst>
                    <a:gd name="adj" fmla="val 9537"/>
                  </a:avLst>
                </a:prstGeom>
                <a:gradFill flip="none" rotWithShape="1">
                  <a:gsLst>
                    <a:gs pos="100000">
                      <a:srgbClr val="FFFFFF">
                        <a:lumMod val="95000"/>
                      </a:srgbClr>
                    </a:gs>
                    <a:gs pos="89000">
                      <a:srgbClr val="FFFFFF">
                        <a:lumMod val="75000"/>
                      </a:srgbClr>
                    </a:gs>
                    <a:gs pos="49000">
                      <a:srgbClr val="FFFFFF">
                        <a:lumMod val="65000"/>
                      </a:srgbClr>
                    </a:gs>
                    <a:gs pos="0">
                      <a:srgbClr val="0C0C0C">
                        <a:lumMod val="90000"/>
                        <a:lumOff val="10000"/>
                      </a:srgbClr>
                    </a:gs>
                  </a:gsLst>
                  <a:lin ang="5400000" scaled="1"/>
                  <a:tileRect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9" name="Donut 122">
                  <a:extLst>
                    <a:ext uri="{FF2B5EF4-FFF2-40B4-BE49-F238E27FC236}">
                      <a16:creationId xmlns:a16="http://schemas.microsoft.com/office/drawing/2014/main" id="{BA5B9243-6B4E-2BAC-F9A1-843F42D8A8FA}"/>
                    </a:ext>
                  </a:extLst>
                </p:cNvPr>
                <p:cNvSpPr/>
                <p:nvPr/>
              </p:nvSpPr>
              <p:spPr>
                <a:xfrm>
                  <a:off x="-653164" y="5366143"/>
                  <a:ext cx="553857" cy="548375"/>
                </a:xfrm>
                <a:prstGeom prst="donut">
                  <a:avLst>
                    <a:gd name="adj" fmla="val 2061"/>
                  </a:avLst>
                </a:prstGeom>
                <a:no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D6E95089-53F2-7098-DB41-30677F07D019}"/>
                </a:ext>
              </a:extLst>
            </p:cNvPr>
            <p:cNvGrpSpPr/>
            <p:nvPr/>
          </p:nvGrpSpPr>
          <p:grpSpPr>
            <a:xfrm>
              <a:off x="5601237" y="4305300"/>
              <a:ext cx="971198" cy="1038986"/>
              <a:chOff x="-753686" y="5257800"/>
              <a:chExt cx="753686" cy="806293"/>
            </a:xfrm>
          </p:grpSpPr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079F17F6-3330-AD94-E3A9-A9DD91155BD9}"/>
                  </a:ext>
                </a:extLst>
              </p:cNvPr>
              <p:cNvSpPr/>
              <p:nvPr/>
            </p:nvSpPr>
            <p:spPr>
              <a:xfrm>
                <a:off x="-694191" y="5944761"/>
                <a:ext cx="624546" cy="119332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85000"/>
                      <a:lumOff val="15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8D2A9A19-8404-2BEF-E86F-83F0EE202A35}"/>
                  </a:ext>
                </a:extLst>
              </p:cNvPr>
              <p:cNvGrpSpPr/>
              <p:nvPr/>
            </p:nvGrpSpPr>
            <p:grpSpPr>
              <a:xfrm>
                <a:off x="-753686" y="5257800"/>
                <a:ext cx="753686" cy="753686"/>
                <a:chOff x="-753686" y="5257800"/>
                <a:chExt cx="753686" cy="753686"/>
              </a:xfrm>
            </p:grpSpPr>
            <p:sp>
              <p:nvSpPr>
                <p:cNvPr id="74" name="Donut 126">
                  <a:extLst>
                    <a:ext uri="{FF2B5EF4-FFF2-40B4-BE49-F238E27FC236}">
                      <a16:creationId xmlns:a16="http://schemas.microsoft.com/office/drawing/2014/main" id="{1D1F7BB0-FE52-CED3-F8D2-ED064550726D}"/>
                    </a:ext>
                  </a:extLst>
                </p:cNvPr>
                <p:cNvSpPr/>
                <p:nvPr/>
              </p:nvSpPr>
              <p:spPr>
                <a:xfrm>
                  <a:off x="-753686" y="5257800"/>
                  <a:ext cx="753686" cy="753686"/>
                </a:xfrm>
                <a:prstGeom prst="donut">
                  <a:avLst>
                    <a:gd name="adj" fmla="val 1635"/>
                  </a:avLst>
                </a:prstGeom>
                <a:gradFill>
                  <a:gsLst>
                    <a:gs pos="50002">
                      <a:srgbClr val="FFFFFF">
                        <a:lumMod val="95000"/>
                      </a:srgbClr>
                    </a:gs>
                    <a:gs pos="95000">
                      <a:srgbClr val="FFFFFF">
                        <a:lumMod val="75000"/>
                      </a:srgbClr>
                    </a:gs>
                    <a:gs pos="46000">
                      <a:srgbClr val="FFFFFF">
                        <a:lumMod val="65000"/>
                      </a:srgbClr>
                    </a:gs>
                    <a:gs pos="0">
                      <a:srgbClr val="0C0C0C"/>
                    </a:gs>
                  </a:gsLst>
                  <a:lin ang="16200000" scaled="1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5" name="Donut 127">
                  <a:extLst>
                    <a:ext uri="{FF2B5EF4-FFF2-40B4-BE49-F238E27FC236}">
                      <a16:creationId xmlns:a16="http://schemas.microsoft.com/office/drawing/2014/main" id="{703B398A-BC0F-C62B-4328-3D55317680E7}"/>
                    </a:ext>
                  </a:extLst>
                </p:cNvPr>
                <p:cNvSpPr/>
                <p:nvPr/>
              </p:nvSpPr>
              <p:spPr>
                <a:xfrm>
                  <a:off x="-745194" y="5261835"/>
                  <a:ext cx="736702" cy="744069"/>
                </a:xfrm>
                <a:prstGeom prst="donut">
                  <a:avLst>
                    <a:gd name="adj" fmla="val 6938"/>
                  </a:avLst>
                </a:prstGeom>
                <a:gradFill>
                  <a:gsLst>
                    <a:gs pos="91667">
                      <a:srgbClr val="FFFFFF"/>
                    </a:gs>
                    <a:gs pos="50002">
                      <a:srgbClr val="FFFFFF">
                        <a:lumMod val="95000"/>
                      </a:srgbClr>
                    </a:gs>
                    <a:gs pos="76000">
                      <a:srgbClr val="FFFFFF">
                        <a:lumMod val="75000"/>
                      </a:srgbClr>
                    </a:gs>
                    <a:gs pos="34000">
                      <a:srgbClr val="FFFFFF">
                        <a:lumMod val="65000"/>
                      </a:srgbClr>
                    </a:gs>
                    <a:gs pos="0">
                      <a:srgbClr val="0C0C0C">
                        <a:lumMod val="90000"/>
                        <a:lumOff val="10000"/>
                      </a:srgbClr>
                    </a:gs>
                  </a:gsLst>
                  <a:lin ang="16200000" scaled="1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6" name="Donut 128">
                  <a:extLst>
                    <a:ext uri="{FF2B5EF4-FFF2-40B4-BE49-F238E27FC236}">
                      <a16:creationId xmlns:a16="http://schemas.microsoft.com/office/drawing/2014/main" id="{CA0DCC8B-A99D-3809-D7D4-6A6DCA043319}"/>
                    </a:ext>
                  </a:extLst>
                </p:cNvPr>
                <p:cNvSpPr/>
                <p:nvPr/>
              </p:nvSpPr>
              <p:spPr>
                <a:xfrm>
                  <a:off x="-699881" y="5311451"/>
                  <a:ext cx="647312" cy="647313"/>
                </a:xfrm>
                <a:prstGeom prst="donut">
                  <a:avLst>
                    <a:gd name="adj" fmla="val 1754"/>
                  </a:avLst>
                </a:prstGeom>
                <a:gradFill>
                  <a:gsLst>
                    <a:gs pos="3000">
                      <a:sysClr val="window" lastClr="FFFFFF">
                        <a:lumMod val="50000"/>
                      </a:sysClr>
                    </a:gs>
                    <a:gs pos="100000">
                      <a:sysClr val="windowText" lastClr="000000">
                        <a:lumMod val="95000"/>
                        <a:lumOff val="5000"/>
                      </a:sysClr>
                    </a:gs>
                    <a:gs pos="0">
                      <a:sysClr val="window" lastClr="FFFFFF">
                        <a:alpha val="61000"/>
                      </a:sysClr>
                    </a:gs>
                  </a:gsLst>
                  <a:lin ang="16200000" scaled="1"/>
                </a:gradFill>
                <a:ln w="25400" cap="flat" cmpd="sng" algn="ctr">
                  <a:noFill/>
                  <a:prstDash val="solid"/>
                </a:ln>
                <a:effectLst/>
                <a:scene3d>
                  <a:camera prst="orthographicFront">
                    <a:rot lat="0" lon="0" rev="0"/>
                  </a:camera>
                  <a:lightRig rig="chilly" dir="t">
                    <a:rot lat="0" lon="0" rev="18480000"/>
                  </a:lightRig>
                </a:scene3d>
                <a:sp3d prstMaterial="clear">
                  <a:bevelT h="63500"/>
                </a:sp3d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7" name="Oval 76">
                  <a:extLst>
                    <a:ext uri="{FF2B5EF4-FFF2-40B4-BE49-F238E27FC236}">
                      <a16:creationId xmlns:a16="http://schemas.microsoft.com/office/drawing/2014/main" id="{2DB37E44-F2BD-21A0-1119-E9837F592A9C}"/>
                    </a:ext>
                  </a:extLst>
                </p:cNvPr>
                <p:cNvSpPr/>
                <p:nvPr/>
              </p:nvSpPr>
              <p:spPr>
                <a:xfrm>
                  <a:off x="-648546" y="5367484"/>
                  <a:ext cx="544756" cy="544336"/>
                </a:xfrm>
                <a:prstGeom prst="ellipse">
                  <a:avLst/>
                </a:prstGeom>
                <a:blipFill dpi="0" rotWithShape="1">
                  <a:blip r:embed="rId10" cstate="print"/>
                  <a:srcRect/>
                  <a:stretch>
                    <a:fillRect l="-15000" t="-1000" r="-11000"/>
                  </a:stretch>
                </a:blipFill>
                <a:ln w="25400" cap="flat" cmpd="sng" algn="ctr">
                  <a:solidFill>
                    <a:srgbClr val="FFFFFF"/>
                  </a:solidFill>
                  <a:prstDash val="solid"/>
                </a:ln>
                <a:effectLst>
                  <a:innerShdw blurRad="114300">
                    <a:prstClr val="black"/>
                  </a:inn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8" name="Oval 77">
                  <a:extLst>
                    <a:ext uri="{FF2B5EF4-FFF2-40B4-BE49-F238E27FC236}">
                      <a16:creationId xmlns:a16="http://schemas.microsoft.com/office/drawing/2014/main" id="{A1C4B2B5-0103-BB42-17A7-F6DE42E86F01}"/>
                    </a:ext>
                  </a:extLst>
                </p:cNvPr>
                <p:cNvSpPr/>
                <p:nvPr/>
              </p:nvSpPr>
              <p:spPr>
                <a:xfrm>
                  <a:off x="-576051" y="5390529"/>
                  <a:ext cx="401441" cy="249946"/>
                </a:xfrm>
                <a:prstGeom prst="ellipse">
                  <a:avLst/>
                </a:prstGeom>
                <a:gradFill>
                  <a:gsLst>
                    <a:gs pos="0">
                      <a:srgbClr val="FFFFFF">
                        <a:alpha val="74000"/>
                      </a:srgbClr>
                    </a:gs>
                    <a:gs pos="58000">
                      <a:srgbClr val="FFFFFF">
                        <a:alpha val="0"/>
                      </a:srgbClr>
                    </a:gs>
                  </a:gsLst>
                  <a:lin ang="5400000" scaled="1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0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9" name="Donut 131">
                  <a:extLst>
                    <a:ext uri="{FF2B5EF4-FFF2-40B4-BE49-F238E27FC236}">
                      <a16:creationId xmlns:a16="http://schemas.microsoft.com/office/drawing/2014/main" id="{D76EE3A8-5925-16F8-713E-77CEAC71E41A}"/>
                    </a:ext>
                  </a:extLst>
                </p:cNvPr>
                <p:cNvSpPr/>
                <p:nvPr/>
              </p:nvSpPr>
              <p:spPr>
                <a:xfrm>
                  <a:off x="-705066" y="5306489"/>
                  <a:ext cx="654867" cy="668749"/>
                </a:xfrm>
                <a:prstGeom prst="donut">
                  <a:avLst>
                    <a:gd name="adj" fmla="val 9537"/>
                  </a:avLst>
                </a:prstGeom>
                <a:gradFill flip="none" rotWithShape="1">
                  <a:gsLst>
                    <a:gs pos="100000">
                      <a:srgbClr val="FFFFFF">
                        <a:lumMod val="95000"/>
                      </a:srgbClr>
                    </a:gs>
                    <a:gs pos="89000">
                      <a:srgbClr val="FFFFFF">
                        <a:lumMod val="75000"/>
                      </a:srgbClr>
                    </a:gs>
                    <a:gs pos="49000">
                      <a:srgbClr val="FFFFFF">
                        <a:lumMod val="65000"/>
                      </a:srgbClr>
                    </a:gs>
                    <a:gs pos="0">
                      <a:srgbClr val="0C0C0C">
                        <a:lumMod val="90000"/>
                        <a:lumOff val="10000"/>
                      </a:srgbClr>
                    </a:gs>
                  </a:gsLst>
                  <a:lin ang="5400000" scaled="1"/>
                  <a:tileRect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0" name="Donut 132">
                  <a:extLst>
                    <a:ext uri="{FF2B5EF4-FFF2-40B4-BE49-F238E27FC236}">
                      <a16:creationId xmlns:a16="http://schemas.microsoft.com/office/drawing/2014/main" id="{D10650C0-6CEA-CB8C-E847-CF93D62FEB52}"/>
                    </a:ext>
                  </a:extLst>
                </p:cNvPr>
                <p:cNvSpPr/>
                <p:nvPr/>
              </p:nvSpPr>
              <p:spPr>
                <a:xfrm>
                  <a:off x="-653164" y="5366143"/>
                  <a:ext cx="553857" cy="548375"/>
                </a:xfrm>
                <a:prstGeom prst="donut">
                  <a:avLst>
                    <a:gd name="adj" fmla="val 2061"/>
                  </a:avLst>
                </a:prstGeom>
                <a:no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4192CFDC-6970-97AC-D14E-0603B83EF78E}"/>
                </a:ext>
              </a:extLst>
            </p:cNvPr>
            <p:cNvGrpSpPr/>
            <p:nvPr/>
          </p:nvGrpSpPr>
          <p:grpSpPr>
            <a:xfrm>
              <a:off x="7523665" y="1308816"/>
              <a:ext cx="971198" cy="1038986"/>
              <a:chOff x="-753686" y="5257800"/>
              <a:chExt cx="753686" cy="806293"/>
            </a:xfrm>
          </p:grpSpPr>
          <p:sp>
            <p:nvSpPr>
              <p:cNvPr id="63" name="Oval 62">
                <a:extLst>
                  <a:ext uri="{FF2B5EF4-FFF2-40B4-BE49-F238E27FC236}">
                    <a16:creationId xmlns:a16="http://schemas.microsoft.com/office/drawing/2014/main" id="{AD38BF92-042F-2854-B103-7E69B70CAD73}"/>
                  </a:ext>
                </a:extLst>
              </p:cNvPr>
              <p:cNvSpPr/>
              <p:nvPr/>
            </p:nvSpPr>
            <p:spPr>
              <a:xfrm>
                <a:off x="-694191" y="5944761"/>
                <a:ext cx="624546" cy="119332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85000"/>
                      <a:lumOff val="15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64" name="Group 63">
                <a:extLst>
                  <a:ext uri="{FF2B5EF4-FFF2-40B4-BE49-F238E27FC236}">
                    <a16:creationId xmlns:a16="http://schemas.microsoft.com/office/drawing/2014/main" id="{841B3661-B72B-14B1-3478-98CF571BE350}"/>
                  </a:ext>
                </a:extLst>
              </p:cNvPr>
              <p:cNvGrpSpPr/>
              <p:nvPr/>
            </p:nvGrpSpPr>
            <p:grpSpPr>
              <a:xfrm>
                <a:off x="-753686" y="5257800"/>
                <a:ext cx="753686" cy="753686"/>
                <a:chOff x="-753686" y="5257800"/>
                <a:chExt cx="753686" cy="753686"/>
              </a:xfrm>
            </p:grpSpPr>
            <p:sp>
              <p:nvSpPr>
                <p:cNvPr id="65" name="Donut 136">
                  <a:extLst>
                    <a:ext uri="{FF2B5EF4-FFF2-40B4-BE49-F238E27FC236}">
                      <a16:creationId xmlns:a16="http://schemas.microsoft.com/office/drawing/2014/main" id="{54245760-721B-6BDD-DDB4-547ABD1AD7E4}"/>
                    </a:ext>
                  </a:extLst>
                </p:cNvPr>
                <p:cNvSpPr/>
                <p:nvPr/>
              </p:nvSpPr>
              <p:spPr>
                <a:xfrm>
                  <a:off x="-753686" y="5257800"/>
                  <a:ext cx="753686" cy="753686"/>
                </a:xfrm>
                <a:prstGeom prst="donut">
                  <a:avLst>
                    <a:gd name="adj" fmla="val 1635"/>
                  </a:avLst>
                </a:prstGeom>
                <a:gradFill>
                  <a:gsLst>
                    <a:gs pos="50002">
                      <a:srgbClr val="FFFFFF">
                        <a:lumMod val="95000"/>
                      </a:srgbClr>
                    </a:gs>
                    <a:gs pos="95000">
                      <a:srgbClr val="FFFFFF">
                        <a:lumMod val="75000"/>
                      </a:srgbClr>
                    </a:gs>
                    <a:gs pos="46000">
                      <a:srgbClr val="FFFFFF">
                        <a:lumMod val="65000"/>
                      </a:srgbClr>
                    </a:gs>
                    <a:gs pos="0">
                      <a:srgbClr val="0C0C0C"/>
                    </a:gs>
                  </a:gsLst>
                  <a:lin ang="16200000" scaled="1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6" name="Donut 137">
                  <a:extLst>
                    <a:ext uri="{FF2B5EF4-FFF2-40B4-BE49-F238E27FC236}">
                      <a16:creationId xmlns:a16="http://schemas.microsoft.com/office/drawing/2014/main" id="{69CBC6CA-A6CD-9078-2659-1B1275A6B64E}"/>
                    </a:ext>
                  </a:extLst>
                </p:cNvPr>
                <p:cNvSpPr/>
                <p:nvPr/>
              </p:nvSpPr>
              <p:spPr>
                <a:xfrm>
                  <a:off x="-745194" y="5261835"/>
                  <a:ext cx="736702" cy="744069"/>
                </a:xfrm>
                <a:prstGeom prst="donut">
                  <a:avLst>
                    <a:gd name="adj" fmla="val 6938"/>
                  </a:avLst>
                </a:prstGeom>
                <a:gradFill>
                  <a:gsLst>
                    <a:gs pos="91667">
                      <a:srgbClr val="FFFFFF"/>
                    </a:gs>
                    <a:gs pos="50002">
                      <a:srgbClr val="FFFFFF">
                        <a:lumMod val="95000"/>
                      </a:srgbClr>
                    </a:gs>
                    <a:gs pos="76000">
                      <a:srgbClr val="FFFFFF">
                        <a:lumMod val="75000"/>
                      </a:srgbClr>
                    </a:gs>
                    <a:gs pos="34000">
                      <a:srgbClr val="FFFFFF">
                        <a:lumMod val="65000"/>
                      </a:srgbClr>
                    </a:gs>
                    <a:gs pos="0">
                      <a:srgbClr val="0C0C0C">
                        <a:lumMod val="90000"/>
                        <a:lumOff val="10000"/>
                      </a:srgbClr>
                    </a:gs>
                  </a:gsLst>
                  <a:lin ang="16200000" scaled="1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7" name="Donut 138">
                  <a:extLst>
                    <a:ext uri="{FF2B5EF4-FFF2-40B4-BE49-F238E27FC236}">
                      <a16:creationId xmlns:a16="http://schemas.microsoft.com/office/drawing/2014/main" id="{BAD4EA91-4773-7327-724B-C214A2BEB02A}"/>
                    </a:ext>
                  </a:extLst>
                </p:cNvPr>
                <p:cNvSpPr/>
                <p:nvPr/>
              </p:nvSpPr>
              <p:spPr>
                <a:xfrm>
                  <a:off x="-699881" y="5311451"/>
                  <a:ext cx="647312" cy="647313"/>
                </a:xfrm>
                <a:prstGeom prst="donut">
                  <a:avLst>
                    <a:gd name="adj" fmla="val 1754"/>
                  </a:avLst>
                </a:prstGeom>
                <a:gradFill>
                  <a:gsLst>
                    <a:gs pos="3000">
                      <a:sysClr val="window" lastClr="FFFFFF">
                        <a:lumMod val="50000"/>
                      </a:sysClr>
                    </a:gs>
                    <a:gs pos="100000">
                      <a:sysClr val="windowText" lastClr="000000">
                        <a:lumMod val="95000"/>
                        <a:lumOff val="5000"/>
                      </a:sysClr>
                    </a:gs>
                    <a:gs pos="0">
                      <a:sysClr val="window" lastClr="FFFFFF">
                        <a:alpha val="61000"/>
                      </a:sysClr>
                    </a:gs>
                  </a:gsLst>
                  <a:lin ang="16200000" scaled="1"/>
                </a:gradFill>
                <a:ln w="25400" cap="flat" cmpd="sng" algn="ctr">
                  <a:noFill/>
                  <a:prstDash val="solid"/>
                </a:ln>
                <a:effectLst/>
                <a:scene3d>
                  <a:camera prst="orthographicFront">
                    <a:rot lat="0" lon="0" rev="0"/>
                  </a:camera>
                  <a:lightRig rig="chilly" dir="t">
                    <a:rot lat="0" lon="0" rev="18480000"/>
                  </a:lightRig>
                </a:scene3d>
                <a:sp3d prstMaterial="clear">
                  <a:bevelT h="63500"/>
                </a:sp3d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8" name="Oval 67">
                  <a:extLst>
                    <a:ext uri="{FF2B5EF4-FFF2-40B4-BE49-F238E27FC236}">
                      <a16:creationId xmlns:a16="http://schemas.microsoft.com/office/drawing/2014/main" id="{86245676-0D5E-2671-AD6F-5169CA78F324}"/>
                    </a:ext>
                  </a:extLst>
                </p:cNvPr>
                <p:cNvSpPr/>
                <p:nvPr/>
              </p:nvSpPr>
              <p:spPr>
                <a:xfrm>
                  <a:off x="-648546" y="5367484"/>
                  <a:ext cx="544756" cy="544336"/>
                </a:xfrm>
                <a:prstGeom prst="ellipse">
                  <a:avLst/>
                </a:prstGeom>
                <a:blipFill>
                  <a:blip r:embed="rId11" cstate="print"/>
                  <a:stretch>
                    <a:fillRect/>
                  </a:stretch>
                </a:blipFill>
                <a:ln w="25400" cap="flat" cmpd="sng" algn="ctr">
                  <a:solidFill>
                    <a:srgbClr val="FFFFFF"/>
                  </a:solidFill>
                  <a:prstDash val="solid"/>
                </a:ln>
                <a:effectLst>
                  <a:innerShdw blurRad="114300">
                    <a:prstClr val="black"/>
                  </a:inn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9" name="Oval 68">
                  <a:extLst>
                    <a:ext uri="{FF2B5EF4-FFF2-40B4-BE49-F238E27FC236}">
                      <a16:creationId xmlns:a16="http://schemas.microsoft.com/office/drawing/2014/main" id="{9F705512-103C-CCED-D1F0-5A96415F83FE}"/>
                    </a:ext>
                  </a:extLst>
                </p:cNvPr>
                <p:cNvSpPr/>
                <p:nvPr/>
              </p:nvSpPr>
              <p:spPr>
                <a:xfrm>
                  <a:off x="-576051" y="5390529"/>
                  <a:ext cx="401441" cy="249946"/>
                </a:xfrm>
                <a:prstGeom prst="ellipse">
                  <a:avLst/>
                </a:prstGeom>
                <a:gradFill>
                  <a:gsLst>
                    <a:gs pos="0">
                      <a:srgbClr val="FFFFFF">
                        <a:alpha val="74000"/>
                      </a:srgbClr>
                    </a:gs>
                    <a:gs pos="58000">
                      <a:srgbClr val="FFFFFF">
                        <a:alpha val="0"/>
                      </a:srgbClr>
                    </a:gs>
                  </a:gsLst>
                  <a:lin ang="5400000" scaled="1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0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0" name="Donut 141">
                  <a:extLst>
                    <a:ext uri="{FF2B5EF4-FFF2-40B4-BE49-F238E27FC236}">
                      <a16:creationId xmlns:a16="http://schemas.microsoft.com/office/drawing/2014/main" id="{6CCF3ADC-E148-71F0-1678-3B7E58FDBA26}"/>
                    </a:ext>
                  </a:extLst>
                </p:cNvPr>
                <p:cNvSpPr/>
                <p:nvPr/>
              </p:nvSpPr>
              <p:spPr>
                <a:xfrm>
                  <a:off x="-705066" y="5306489"/>
                  <a:ext cx="654867" cy="668749"/>
                </a:xfrm>
                <a:prstGeom prst="donut">
                  <a:avLst>
                    <a:gd name="adj" fmla="val 9537"/>
                  </a:avLst>
                </a:prstGeom>
                <a:gradFill flip="none" rotWithShape="1">
                  <a:gsLst>
                    <a:gs pos="100000">
                      <a:srgbClr val="FFFFFF">
                        <a:lumMod val="95000"/>
                      </a:srgbClr>
                    </a:gs>
                    <a:gs pos="89000">
                      <a:srgbClr val="FFFFFF">
                        <a:lumMod val="75000"/>
                      </a:srgbClr>
                    </a:gs>
                    <a:gs pos="49000">
                      <a:srgbClr val="FFFFFF">
                        <a:lumMod val="65000"/>
                      </a:srgbClr>
                    </a:gs>
                    <a:gs pos="0">
                      <a:srgbClr val="0C0C0C">
                        <a:lumMod val="90000"/>
                        <a:lumOff val="10000"/>
                      </a:srgbClr>
                    </a:gs>
                  </a:gsLst>
                  <a:lin ang="5400000" scaled="1"/>
                  <a:tileRect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1" name="Donut 142">
                  <a:extLst>
                    <a:ext uri="{FF2B5EF4-FFF2-40B4-BE49-F238E27FC236}">
                      <a16:creationId xmlns:a16="http://schemas.microsoft.com/office/drawing/2014/main" id="{197AD89F-0C5D-A153-9D19-ABDF2B2FF998}"/>
                    </a:ext>
                  </a:extLst>
                </p:cNvPr>
                <p:cNvSpPr/>
                <p:nvPr/>
              </p:nvSpPr>
              <p:spPr>
                <a:xfrm>
                  <a:off x="-653164" y="5366143"/>
                  <a:ext cx="553857" cy="548375"/>
                </a:xfrm>
                <a:prstGeom prst="donut">
                  <a:avLst>
                    <a:gd name="adj" fmla="val 2061"/>
                  </a:avLst>
                </a:prstGeom>
                <a:no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DBDB2E9F-23A8-CFF2-487A-CBC59E666383}"/>
                </a:ext>
              </a:extLst>
            </p:cNvPr>
            <p:cNvGrpSpPr/>
            <p:nvPr/>
          </p:nvGrpSpPr>
          <p:grpSpPr>
            <a:xfrm>
              <a:off x="6983568" y="4828056"/>
              <a:ext cx="971198" cy="1038986"/>
              <a:chOff x="-753686" y="5257800"/>
              <a:chExt cx="753686" cy="806293"/>
            </a:xfrm>
          </p:grpSpPr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0629B47C-D775-E136-04F8-AC32BC962AA3}"/>
                  </a:ext>
                </a:extLst>
              </p:cNvPr>
              <p:cNvSpPr/>
              <p:nvPr/>
            </p:nvSpPr>
            <p:spPr>
              <a:xfrm>
                <a:off x="-694191" y="5944761"/>
                <a:ext cx="624546" cy="119332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85000"/>
                      <a:lumOff val="15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0575EA6F-AEF2-089B-7454-0E969326D86B}"/>
                  </a:ext>
                </a:extLst>
              </p:cNvPr>
              <p:cNvGrpSpPr/>
              <p:nvPr/>
            </p:nvGrpSpPr>
            <p:grpSpPr>
              <a:xfrm>
                <a:off x="-753686" y="5257800"/>
                <a:ext cx="753686" cy="753686"/>
                <a:chOff x="-753686" y="5257800"/>
                <a:chExt cx="753686" cy="753686"/>
              </a:xfrm>
            </p:grpSpPr>
            <p:sp>
              <p:nvSpPr>
                <p:cNvPr id="56" name="Donut 146">
                  <a:extLst>
                    <a:ext uri="{FF2B5EF4-FFF2-40B4-BE49-F238E27FC236}">
                      <a16:creationId xmlns:a16="http://schemas.microsoft.com/office/drawing/2014/main" id="{E55A609B-93A3-F150-B8A6-FE62C805C2D9}"/>
                    </a:ext>
                  </a:extLst>
                </p:cNvPr>
                <p:cNvSpPr/>
                <p:nvPr/>
              </p:nvSpPr>
              <p:spPr>
                <a:xfrm>
                  <a:off x="-753686" y="5257800"/>
                  <a:ext cx="753686" cy="753686"/>
                </a:xfrm>
                <a:prstGeom prst="donut">
                  <a:avLst>
                    <a:gd name="adj" fmla="val 1635"/>
                  </a:avLst>
                </a:prstGeom>
                <a:gradFill>
                  <a:gsLst>
                    <a:gs pos="50002">
                      <a:srgbClr val="FFFFFF">
                        <a:lumMod val="95000"/>
                      </a:srgbClr>
                    </a:gs>
                    <a:gs pos="95000">
                      <a:srgbClr val="FFFFFF">
                        <a:lumMod val="75000"/>
                      </a:srgbClr>
                    </a:gs>
                    <a:gs pos="46000">
                      <a:srgbClr val="FFFFFF">
                        <a:lumMod val="65000"/>
                      </a:srgbClr>
                    </a:gs>
                    <a:gs pos="0">
                      <a:srgbClr val="0C0C0C"/>
                    </a:gs>
                  </a:gsLst>
                  <a:lin ang="16200000" scaled="1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7" name="Donut 147">
                  <a:extLst>
                    <a:ext uri="{FF2B5EF4-FFF2-40B4-BE49-F238E27FC236}">
                      <a16:creationId xmlns:a16="http://schemas.microsoft.com/office/drawing/2014/main" id="{A2477FA7-9AE9-E016-F1D9-B07D5F70B3C2}"/>
                    </a:ext>
                  </a:extLst>
                </p:cNvPr>
                <p:cNvSpPr/>
                <p:nvPr/>
              </p:nvSpPr>
              <p:spPr>
                <a:xfrm>
                  <a:off x="-745194" y="5261835"/>
                  <a:ext cx="736702" cy="744069"/>
                </a:xfrm>
                <a:prstGeom prst="donut">
                  <a:avLst>
                    <a:gd name="adj" fmla="val 6938"/>
                  </a:avLst>
                </a:prstGeom>
                <a:gradFill>
                  <a:gsLst>
                    <a:gs pos="91667">
                      <a:srgbClr val="FFFFFF"/>
                    </a:gs>
                    <a:gs pos="50002">
                      <a:srgbClr val="FFFFFF">
                        <a:lumMod val="95000"/>
                      </a:srgbClr>
                    </a:gs>
                    <a:gs pos="76000">
                      <a:srgbClr val="FFFFFF">
                        <a:lumMod val="75000"/>
                      </a:srgbClr>
                    </a:gs>
                    <a:gs pos="34000">
                      <a:srgbClr val="FFFFFF">
                        <a:lumMod val="65000"/>
                      </a:srgbClr>
                    </a:gs>
                    <a:gs pos="0">
                      <a:srgbClr val="0C0C0C">
                        <a:lumMod val="90000"/>
                        <a:lumOff val="10000"/>
                      </a:srgbClr>
                    </a:gs>
                  </a:gsLst>
                  <a:lin ang="16200000" scaled="1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8" name="Donut 148">
                  <a:extLst>
                    <a:ext uri="{FF2B5EF4-FFF2-40B4-BE49-F238E27FC236}">
                      <a16:creationId xmlns:a16="http://schemas.microsoft.com/office/drawing/2014/main" id="{07662B5A-6493-7498-13A0-D6701A575F49}"/>
                    </a:ext>
                  </a:extLst>
                </p:cNvPr>
                <p:cNvSpPr/>
                <p:nvPr/>
              </p:nvSpPr>
              <p:spPr>
                <a:xfrm>
                  <a:off x="-699881" y="5311451"/>
                  <a:ext cx="647312" cy="647313"/>
                </a:xfrm>
                <a:prstGeom prst="donut">
                  <a:avLst>
                    <a:gd name="adj" fmla="val 1754"/>
                  </a:avLst>
                </a:prstGeom>
                <a:gradFill>
                  <a:gsLst>
                    <a:gs pos="3000">
                      <a:sysClr val="window" lastClr="FFFFFF">
                        <a:lumMod val="50000"/>
                      </a:sysClr>
                    </a:gs>
                    <a:gs pos="100000">
                      <a:sysClr val="windowText" lastClr="000000">
                        <a:lumMod val="95000"/>
                        <a:lumOff val="5000"/>
                      </a:sysClr>
                    </a:gs>
                    <a:gs pos="0">
                      <a:sysClr val="window" lastClr="FFFFFF">
                        <a:alpha val="61000"/>
                      </a:sysClr>
                    </a:gs>
                  </a:gsLst>
                  <a:lin ang="16200000" scaled="1"/>
                </a:gradFill>
                <a:ln w="25400" cap="flat" cmpd="sng" algn="ctr">
                  <a:noFill/>
                  <a:prstDash val="solid"/>
                </a:ln>
                <a:effectLst/>
                <a:scene3d>
                  <a:camera prst="orthographicFront">
                    <a:rot lat="0" lon="0" rev="0"/>
                  </a:camera>
                  <a:lightRig rig="chilly" dir="t">
                    <a:rot lat="0" lon="0" rev="18480000"/>
                  </a:lightRig>
                </a:scene3d>
                <a:sp3d prstMaterial="clear">
                  <a:bevelT h="63500"/>
                </a:sp3d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9" name="Oval 58">
                  <a:extLst>
                    <a:ext uri="{FF2B5EF4-FFF2-40B4-BE49-F238E27FC236}">
                      <a16:creationId xmlns:a16="http://schemas.microsoft.com/office/drawing/2014/main" id="{4C56D1B7-CD56-BBE1-D5D0-8D956A9CC5E8}"/>
                    </a:ext>
                  </a:extLst>
                </p:cNvPr>
                <p:cNvSpPr/>
                <p:nvPr/>
              </p:nvSpPr>
              <p:spPr>
                <a:xfrm>
                  <a:off x="-648546" y="5367484"/>
                  <a:ext cx="544756" cy="544336"/>
                </a:xfrm>
                <a:prstGeom prst="ellipse">
                  <a:avLst/>
                </a:prstGeom>
                <a:blipFill dpi="0" rotWithShape="1">
                  <a:blip r:embed="rId12" cstate="print"/>
                  <a:srcRect/>
                  <a:stretch>
                    <a:fillRect r="2000" b="1000"/>
                  </a:stretch>
                </a:blipFill>
                <a:ln w="25400" cap="flat" cmpd="sng" algn="ctr">
                  <a:solidFill>
                    <a:srgbClr val="FFFFFF"/>
                  </a:solidFill>
                  <a:prstDash val="solid"/>
                </a:ln>
                <a:effectLst>
                  <a:innerShdw blurRad="114300">
                    <a:prstClr val="black"/>
                  </a:inn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0" name="Oval 59">
                  <a:extLst>
                    <a:ext uri="{FF2B5EF4-FFF2-40B4-BE49-F238E27FC236}">
                      <a16:creationId xmlns:a16="http://schemas.microsoft.com/office/drawing/2014/main" id="{30BFE86B-3C6C-64F3-06EF-91DF48FCFBC1}"/>
                    </a:ext>
                  </a:extLst>
                </p:cNvPr>
                <p:cNvSpPr/>
                <p:nvPr/>
              </p:nvSpPr>
              <p:spPr>
                <a:xfrm>
                  <a:off x="-576051" y="5390529"/>
                  <a:ext cx="401441" cy="249946"/>
                </a:xfrm>
                <a:prstGeom prst="ellipse">
                  <a:avLst/>
                </a:prstGeom>
                <a:gradFill>
                  <a:gsLst>
                    <a:gs pos="0">
                      <a:srgbClr val="FFFFFF">
                        <a:alpha val="74000"/>
                      </a:srgbClr>
                    </a:gs>
                    <a:gs pos="58000">
                      <a:srgbClr val="FFFFFF">
                        <a:alpha val="0"/>
                      </a:srgbClr>
                    </a:gs>
                  </a:gsLst>
                  <a:lin ang="5400000" scaled="1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0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1" name="Donut 151">
                  <a:extLst>
                    <a:ext uri="{FF2B5EF4-FFF2-40B4-BE49-F238E27FC236}">
                      <a16:creationId xmlns:a16="http://schemas.microsoft.com/office/drawing/2014/main" id="{3CD25913-EB83-3B5E-7679-F5D28FC8ED0C}"/>
                    </a:ext>
                  </a:extLst>
                </p:cNvPr>
                <p:cNvSpPr/>
                <p:nvPr/>
              </p:nvSpPr>
              <p:spPr>
                <a:xfrm>
                  <a:off x="-705066" y="5306489"/>
                  <a:ext cx="654867" cy="668749"/>
                </a:xfrm>
                <a:prstGeom prst="donut">
                  <a:avLst>
                    <a:gd name="adj" fmla="val 9537"/>
                  </a:avLst>
                </a:prstGeom>
                <a:gradFill flip="none" rotWithShape="1">
                  <a:gsLst>
                    <a:gs pos="100000">
                      <a:srgbClr val="FFFFFF">
                        <a:lumMod val="95000"/>
                      </a:srgbClr>
                    </a:gs>
                    <a:gs pos="89000">
                      <a:srgbClr val="FFFFFF">
                        <a:lumMod val="75000"/>
                      </a:srgbClr>
                    </a:gs>
                    <a:gs pos="49000">
                      <a:srgbClr val="FFFFFF">
                        <a:lumMod val="65000"/>
                      </a:srgbClr>
                    </a:gs>
                    <a:gs pos="0">
                      <a:srgbClr val="0C0C0C">
                        <a:lumMod val="90000"/>
                        <a:lumOff val="10000"/>
                      </a:srgbClr>
                    </a:gs>
                  </a:gsLst>
                  <a:lin ang="5400000" scaled="1"/>
                  <a:tileRect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2" name="Donut 152">
                  <a:extLst>
                    <a:ext uri="{FF2B5EF4-FFF2-40B4-BE49-F238E27FC236}">
                      <a16:creationId xmlns:a16="http://schemas.microsoft.com/office/drawing/2014/main" id="{A00C5549-0CEF-CBB6-94DC-84D9886BDD73}"/>
                    </a:ext>
                  </a:extLst>
                </p:cNvPr>
                <p:cNvSpPr/>
                <p:nvPr/>
              </p:nvSpPr>
              <p:spPr>
                <a:xfrm>
                  <a:off x="-653164" y="5366143"/>
                  <a:ext cx="553857" cy="548375"/>
                </a:xfrm>
                <a:prstGeom prst="donut">
                  <a:avLst>
                    <a:gd name="adj" fmla="val 2061"/>
                  </a:avLst>
                </a:prstGeom>
                <a:no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B43A79C-DF91-8F3E-96D9-DE427EE37F8A}"/>
                </a:ext>
              </a:extLst>
            </p:cNvPr>
            <p:cNvSpPr txBox="1"/>
            <p:nvPr/>
          </p:nvSpPr>
          <p:spPr>
            <a:xfrm>
              <a:off x="1155879" y="1980126"/>
              <a:ext cx="1282521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othic Std B" pitchFamily="34" charset="-128"/>
                  <a:ea typeface="Adobe Gothic Std B" pitchFamily="34" charset="-128"/>
                  <a:cs typeface="+mn-cs"/>
                </a:rPr>
                <a:t>EGS Inc. USA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Adobe Gothic Std B" pitchFamily="34" charset="-128"/>
                  <a:cs typeface="+mn-cs"/>
                </a:rPr>
                <a:t>Started Operations in Greenfield, MI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C49E395-CEAD-3234-C02F-19B86EC4A288}"/>
                </a:ext>
              </a:extLst>
            </p:cNvPr>
            <p:cNvSpPr txBox="1"/>
            <p:nvPr/>
          </p:nvSpPr>
          <p:spPr>
            <a:xfrm>
              <a:off x="2057400" y="533400"/>
              <a:ext cx="1399827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othic Std B" pitchFamily="34" charset="-128"/>
                  <a:ea typeface="Adobe Gothic Std B" pitchFamily="34" charset="-128"/>
                  <a:cs typeface="+mn-cs"/>
                </a:rPr>
                <a:t>EGS India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Adobe Gothic Std B" pitchFamily="34" charset="-128"/>
                  <a:cs typeface="+mn-cs"/>
                </a:rPr>
                <a:t>Opened Operations in Chennai India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694A948-344C-881E-60A5-05553FC2FB55}"/>
                </a:ext>
              </a:extLst>
            </p:cNvPr>
            <p:cNvSpPr txBox="1"/>
            <p:nvPr/>
          </p:nvSpPr>
          <p:spPr>
            <a:xfrm>
              <a:off x="4189371" y="2031642"/>
              <a:ext cx="128252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othic Std B" pitchFamily="34" charset="-128"/>
                  <a:ea typeface="Adobe Gothic Std B" pitchFamily="34" charset="-128"/>
                  <a:cs typeface="+mn-cs"/>
                </a:rPr>
                <a:t>ACADEMIX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Adobe Gothic Std B" pitchFamily="34" charset="-128"/>
                  <a:cs typeface="+mn-cs"/>
                </a:rPr>
                <a:t>Training Division Launched in Chennai, India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D3DF2C9-28D5-26A0-EEA2-8A1D3344DF2E}"/>
                </a:ext>
              </a:extLst>
            </p:cNvPr>
            <p:cNvSpPr txBox="1"/>
            <p:nvPr/>
          </p:nvSpPr>
          <p:spPr>
            <a:xfrm>
              <a:off x="4839237" y="1079679"/>
              <a:ext cx="128252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othic Std B" pitchFamily="34" charset="-128"/>
                  <a:ea typeface="Adobe Gothic Std B" pitchFamily="34" charset="-128"/>
                  <a:cs typeface="+mn-cs"/>
                </a:rPr>
                <a:t>EGS India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Adobe Gothic Std B" pitchFamily="34" charset="-128"/>
                  <a:cs typeface="+mn-cs"/>
                </a:rPr>
                <a:t>Expansion of India Operations as Independent Entity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FE5C9B7-1853-8A08-F306-511992D2249F}"/>
                </a:ext>
              </a:extLst>
            </p:cNvPr>
            <p:cNvSpPr txBox="1"/>
            <p:nvPr/>
          </p:nvSpPr>
          <p:spPr>
            <a:xfrm>
              <a:off x="6724102" y="2386705"/>
              <a:ext cx="128252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othic Std B" pitchFamily="34" charset="-128"/>
                  <a:ea typeface="Adobe Gothic Std B" pitchFamily="34" charset="-128"/>
                  <a:cs typeface="+mn-cs"/>
                </a:rPr>
                <a:t>EGS India Trichy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Adobe Gothic Std B" pitchFamily="34" charset="-128"/>
                  <a:cs typeface="+mn-cs"/>
                </a:rPr>
                <a:t>Started Operations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565BEF6-373E-1475-BDB0-621F17072674}"/>
                </a:ext>
              </a:extLst>
            </p:cNvPr>
            <p:cNvSpPr txBox="1"/>
            <p:nvPr/>
          </p:nvSpPr>
          <p:spPr>
            <a:xfrm>
              <a:off x="152400" y="4711521"/>
              <a:ext cx="1282521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othic Std B" pitchFamily="34" charset="-128"/>
                  <a:ea typeface="Adobe Gothic Std B" pitchFamily="34" charset="-128"/>
                  <a:cs typeface="+mn-cs"/>
                </a:rPr>
                <a:t>Adept Engineering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Adobe Gothic Std B" pitchFamily="34" charset="-128"/>
                  <a:cs typeface="+mn-cs"/>
                </a:rPr>
                <a:t>Acquisition of CAE Services Company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B9B572D-05B9-9271-C933-8D3A9D214EB2}"/>
                </a:ext>
              </a:extLst>
            </p:cNvPr>
            <p:cNvSpPr txBox="1"/>
            <p:nvPr/>
          </p:nvSpPr>
          <p:spPr>
            <a:xfrm>
              <a:off x="1190459" y="5873717"/>
              <a:ext cx="2252659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othic Std B" pitchFamily="34" charset="-128"/>
                  <a:ea typeface="Adobe Gothic Std B" pitchFamily="34" charset="-128"/>
                  <a:cs typeface="+mn-cs"/>
                </a:rPr>
                <a:t>Engineering Services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Adobe Gothic Std B" pitchFamily="34" charset="-128"/>
                  <a:cs typeface="+mn-cs"/>
                </a:rPr>
                <a:t>Projects Undertaken for Customers World-wide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A50E602-24AF-D475-091C-49F7C656607D}"/>
                </a:ext>
              </a:extLst>
            </p:cNvPr>
            <p:cNvSpPr txBox="1"/>
            <p:nvPr/>
          </p:nvSpPr>
          <p:spPr>
            <a:xfrm>
              <a:off x="3657600" y="4066719"/>
              <a:ext cx="128252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othic Std B" pitchFamily="34" charset="-128"/>
                  <a:ea typeface="Adobe Gothic Std B" pitchFamily="34" charset="-128"/>
                  <a:cs typeface="+mn-cs"/>
                </a:rPr>
                <a:t>SRAC USA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Adobe Gothic Std B" pitchFamily="34" charset="-128"/>
                  <a:cs typeface="+mn-cs"/>
                </a:rPr>
                <a:t>Representation for Cosmos FEA Software in India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800F091-1403-CD33-A70A-36A9CB08FC49}"/>
                </a:ext>
              </a:extLst>
            </p:cNvPr>
            <p:cNvSpPr txBox="1"/>
            <p:nvPr/>
          </p:nvSpPr>
          <p:spPr>
            <a:xfrm>
              <a:off x="5511084" y="5245100"/>
              <a:ext cx="1481393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othic Std B" pitchFamily="34" charset="-128"/>
                  <a:ea typeface="Adobe Gothic Std B" pitchFamily="34" charset="-128"/>
                  <a:cs typeface="+mn-cs"/>
                </a:rPr>
                <a:t>DS SolidWorks Corp.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Adobe Gothic Std B" pitchFamily="34" charset="-128"/>
                  <a:cs typeface="+mn-cs"/>
                </a:rPr>
                <a:t>Representation for SolidWorks in India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A5C14D7-B68F-016B-049F-9065D3C5ADC8}"/>
                </a:ext>
              </a:extLst>
            </p:cNvPr>
            <p:cNvSpPr txBox="1"/>
            <p:nvPr/>
          </p:nvSpPr>
          <p:spPr>
            <a:xfrm>
              <a:off x="7713189" y="5249749"/>
              <a:ext cx="1282521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othic Std B" pitchFamily="34" charset="-128"/>
                  <a:ea typeface="Adobe Gothic Std B" pitchFamily="34" charset="-128"/>
                  <a:cs typeface="+mn-cs"/>
                </a:rPr>
                <a:t>EGS India Coimbatore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Adobe Gothic Std B" pitchFamily="34" charset="-128"/>
                  <a:cs typeface="+mn-cs"/>
                </a:rPr>
                <a:t>Started Operations </a:t>
              </a:r>
            </a:p>
          </p:txBody>
        </p: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9EA86E4C-7FD7-C529-7D51-7F5D5231E2A5}"/>
                </a:ext>
              </a:extLst>
            </p:cNvPr>
            <p:cNvGrpSpPr/>
            <p:nvPr/>
          </p:nvGrpSpPr>
          <p:grpSpPr>
            <a:xfrm>
              <a:off x="152400" y="1676400"/>
              <a:ext cx="1071176" cy="1048714"/>
              <a:chOff x="-820201" y="5257800"/>
              <a:chExt cx="831273" cy="813843"/>
            </a:xfrm>
          </p:grpSpPr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06D33C83-54E6-DDD1-6281-8D6BD2882E9F}"/>
                  </a:ext>
                </a:extLst>
              </p:cNvPr>
              <p:cNvSpPr/>
              <p:nvPr/>
            </p:nvSpPr>
            <p:spPr>
              <a:xfrm>
                <a:off x="-820201" y="5919243"/>
                <a:ext cx="831273" cy="1524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85000"/>
                      <a:lumOff val="15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63DC1E9F-CF29-17B5-4FFB-9DFC8DC8E72F}"/>
                  </a:ext>
                </a:extLst>
              </p:cNvPr>
              <p:cNvGrpSpPr/>
              <p:nvPr/>
            </p:nvGrpSpPr>
            <p:grpSpPr>
              <a:xfrm>
                <a:off x="-753686" y="5257800"/>
                <a:ext cx="753686" cy="753686"/>
                <a:chOff x="-753686" y="5257800"/>
                <a:chExt cx="753686" cy="753686"/>
              </a:xfrm>
            </p:grpSpPr>
            <p:sp>
              <p:nvSpPr>
                <p:cNvPr id="47" name="Donut 167">
                  <a:extLst>
                    <a:ext uri="{FF2B5EF4-FFF2-40B4-BE49-F238E27FC236}">
                      <a16:creationId xmlns:a16="http://schemas.microsoft.com/office/drawing/2014/main" id="{9EB20A98-73A9-3715-5E90-6794DA1F60E1}"/>
                    </a:ext>
                  </a:extLst>
                </p:cNvPr>
                <p:cNvSpPr/>
                <p:nvPr/>
              </p:nvSpPr>
              <p:spPr>
                <a:xfrm>
                  <a:off x="-753686" y="5257800"/>
                  <a:ext cx="753686" cy="753686"/>
                </a:xfrm>
                <a:prstGeom prst="donut">
                  <a:avLst>
                    <a:gd name="adj" fmla="val 1635"/>
                  </a:avLst>
                </a:prstGeom>
                <a:gradFill>
                  <a:gsLst>
                    <a:gs pos="50002">
                      <a:srgbClr val="FFFFFF">
                        <a:lumMod val="95000"/>
                      </a:srgbClr>
                    </a:gs>
                    <a:gs pos="95000">
                      <a:srgbClr val="FFFFFF">
                        <a:lumMod val="75000"/>
                      </a:srgbClr>
                    </a:gs>
                    <a:gs pos="46000">
                      <a:srgbClr val="FFFFFF">
                        <a:lumMod val="65000"/>
                      </a:srgbClr>
                    </a:gs>
                    <a:gs pos="0">
                      <a:srgbClr val="0C0C0C"/>
                    </a:gs>
                  </a:gsLst>
                  <a:lin ang="16200000" scaled="1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8" name="Donut 168">
                  <a:extLst>
                    <a:ext uri="{FF2B5EF4-FFF2-40B4-BE49-F238E27FC236}">
                      <a16:creationId xmlns:a16="http://schemas.microsoft.com/office/drawing/2014/main" id="{B69012D3-1AC9-5518-BF56-A512D69E8DFE}"/>
                    </a:ext>
                  </a:extLst>
                </p:cNvPr>
                <p:cNvSpPr/>
                <p:nvPr/>
              </p:nvSpPr>
              <p:spPr>
                <a:xfrm>
                  <a:off x="-745194" y="5261835"/>
                  <a:ext cx="736702" cy="744069"/>
                </a:xfrm>
                <a:prstGeom prst="donut">
                  <a:avLst>
                    <a:gd name="adj" fmla="val 6938"/>
                  </a:avLst>
                </a:prstGeom>
                <a:gradFill>
                  <a:gsLst>
                    <a:gs pos="91667">
                      <a:srgbClr val="FFFFFF"/>
                    </a:gs>
                    <a:gs pos="50002">
                      <a:srgbClr val="FFFFFF">
                        <a:lumMod val="95000"/>
                      </a:srgbClr>
                    </a:gs>
                    <a:gs pos="76000">
                      <a:srgbClr val="FFFFFF">
                        <a:lumMod val="75000"/>
                      </a:srgbClr>
                    </a:gs>
                    <a:gs pos="34000">
                      <a:srgbClr val="FFFFFF">
                        <a:lumMod val="65000"/>
                      </a:srgbClr>
                    </a:gs>
                    <a:gs pos="0">
                      <a:srgbClr val="0C0C0C">
                        <a:lumMod val="90000"/>
                        <a:lumOff val="10000"/>
                      </a:srgbClr>
                    </a:gs>
                  </a:gsLst>
                  <a:lin ang="16200000" scaled="1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9" name="Donut 169">
                  <a:extLst>
                    <a:ext uri="{FF2B5EF4-FFF2-40B4-BE49-F238E27FC236}">
                      <a16:creationId xmlns:a16="http://schemas.microsoft.com/office/drawing/2014/main" id="{8CA8950F-59C4-382E-0C7B-39CFB7121475}"/>
                    </a:ext>
                  </a:extLst>
                </p:cNvPr>
                <p:cNvSpPr/>
                <p:nvPr/>
              </p:nvSpPr>
              <p:spPr>
                <a:xfrm>
                  <a:off x="-699881" y="5311451"/>
                  <a:ext cx="647312" cy="647313"/>
                </a:xfrm>
                <a:prstGeom prst="donut">
                  <a:avLst>
                    <a:gd name="adj" fmla="val 1754"/>
                  </a:avLst>
                </a:prstGeom>
                <a:gradFill>
                  <a:gsLst>
                    <a:gs pos="3000">
                      <a:sysClr val="window" lastClr="FFFFFF">
                        <a:lumMod val="50000"/>
                      </a:sysClr>
                    </a:gs>
                    <a:gs pos="100000">
                      <a:sysClr val="windowText" lastClr="000000">
                        <a:lumMod val="95000"/>
                        <a:lumOff val="5000"/>
                      </a:sysClr>
                    </a:gs>
                    <a:gs pos="0">
                      <a:sysClr val="window" lastClr="FFFFFF">
                        <a:alpha val="61000"/>
                      </a:sysClr>
                    </a:gs>
                  </a:gsLst>
                  <a:lin ang="16200000" scaled="1"/>
                </a:gradFill>
                <a:ln w="25400" cap="flat" cmpd="sng" algn="ctr">
                  <a:noFill/>
                  <a:prstDash val="solid"/>
                </a:ln>
                <a:effectLst/>
                <a:scene3d>
                  <a:camera prst="orthographicFront">
                    <a:rot lat="0" lon="0" rev="0"/>
                  </a:camera>
                  <a:lightRig rig="chilly" dir="t">
                    <a:rot lat="0" lon="0" rev="18480000"/>
                  </a:lightRig>
                </a:scene3d>
                <a:sp3d prstMaterial="clear">
                  <a:bevelT h="63500"/>
                </a:sp3d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0" name="Oval 49">
                  <a:extLst>
                    <a:ext uri="{FF2B5EF4-FFF2-40B4-BE49-F238E27FC236}">
                      <a16:creationId xmlns:a16="http://schemas.microsoft.com/office/drawing/2014/main" id="{4C3DBAE7-A85A-A0C2-9F9B-C118447D3261}"/>
                    </a:ext>
                  </a:extLst>
                </p:cNvPr>
                <p:cNvSpPr/>
                <p:nvPr/>
              </p:nvSpPr>
              <p:spPr>
                <a:xfrm>
                  <a:off x="-648546" y="5367484"/>
                  <a:ext cx="544756" cy="544336"/>
                </a:xfrm>
                <a:prstGeom prst="ellipse">
                  <a:avLst/>
                </a:prstGeom>
                <a:blipFill>
                  <a:blip r:embed="rId13" cstate="print"/>
                  <a:stretch>
                    <a:fillRect/>
                  </a:stretch>
                </a:blipFill>
                <a:ln w="25400" cap="flat" cmpd="sng" algn="ctr">
                  <a:solidFill>
                    <a:srgbClr val="FFFFFF"/>
                  </a:solidFill>
                  <a:prstDash val="solid"/>
                </a:ln>
                <a:effectLst>
                  <a:innerShdw blurRad="114300">
                    <a:prstClr val="black"/>
                  </a:inn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1" name="Oval 50">
                  <a:extLst>
                    <a:ext uri="{FF2B5EF4-FFF2-40B4-BE49-F238E27FC236}">
                      <a16:creationId xmlns:a16="http://schemas.microsoft.com/office/drawing/2014/main" id="{47161DE0-0083-BF99-0074-EE1C659CA3B3}"/>
                    </a:ext>
                  </a:extLst>
                </p:cNvPr>
                <p:cNvSpPr/>
                <p:nvPr/>
              </p:nvSpPr>
              <p:spPr>
                <a:xfrm>
                  <a:off x="-576051" y="5390529"/>
                  <a:ext cx="401441" cy="249946"/>
                </a:xfrm>
                <a:prstGeom prst="ellipse">
                  <a:avLst/>
                </a:prstGeom>
                <a:gradFill>
                  <a:gsLst>
                    <a:gs pos="0">
                      <a:srgbClr val="FFFFFF">
                        <a:alpha val="74000"/>
                      </a:srgbClr>
                    </a:gs>
                    <a:gs pos="58000">
                      <a:srgbClr val="FFFFFF">
                        <a:alpha val="0"/>
                      </a:srgbClr>
                    </a:gs>
                  </a:gsLst>
                  <a:lin ang="5400000" scaled="1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0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2" name="Donut 172">
                  <a:extLst>
                    <a:ext uri="{FF2B5EF4-FFF2-40B4-BE49-F238E27FC236}">
                      <a16:creationId xmlns:a16="http://schemas.microsoft.com/office/drawing/2014/main" id="{86D8DB66-6621-CAC8-C8CA-6553EB64CAC4}"/>
                    </a:ext>
                  </a:extLst>
                </p:cNvPr>
                <p:cNvSpPr/>
                <p:nvPr/>
              </p:nvSpPr>
              <p:spPr>
                <a:xfrm>
                  <a:off x="-705066" y="5306489"/>
                  <a:ext cx="654867" cy="668749"/>
                </a:xfrm>
                <a:prstGeom prst="donut">
                  <a:avLst>
                    <a:gd name="adj" fmla="val 9537"/>
                  </a:avLst>
                </a:prstGeom>
                <a:gradFill flip="none" rotWithShape="1">
                  <a:gsLst>
                    <a:gs pos="100000">
                      <a:srgbClr val="FFFFFF">
                        <a:lumMod val="95000"/>
                      </a:srgbClr>
                    </a:gs>
                    <a:gs pos="89000">
                      <a:srgbClr val="FFFFFF">
                        <a:lumMod val="75000"/>
                      </a:srgbClr>
                    </a:gs>
                    <a:gs pos="49000">
                      <a:srgbClr val="FFFFFF">
                        <a:lumMod val="65000"/>
                      </a:srgbClr>
                    </a:gs>
                    <a:gs pos="0">
                      <a:srgbClr val="0C0C0C">
                        <a:lumMod val="90000"/>
                        <a:lumOff val="10000"/>
                      </a:srgbClr>
                    </a:gs>
                  </a:gsLst>
                  <a:lin ang="5400000" scaled="1"/>
                  <a:tileRect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3" name="Donut 173">
                  <a:extLst>
                    <a:ext uri="{FF2B5EF4-FFF2-40B4-BE49-F238E27FC236}">
                      <a16:creationId xmlns:a16="http://schemas.microsoft.com/office/drawing/2014/main" id="{92D8B454-D2AD-74FC-090A-417D40D22897}"/>
                    </a:ext>
                  </a:extLst>
                </p:cNvPr>
                <p:cNvSpPr/>
                <p:nvPr/>
              </p:nvSpPr>
              <p:spPr>
                <a:xfrm>
                  <a:off x="-653164" y="5366143"/>
                  <a:ext cx="553857" cy="548375"/>
                </a:xfrm>
                <a:prstGeom prst="donut">
                  <a:avLst>
                    <a:gd name="adj" fmla="val 2061"/>
                  </a:avLst>
                </a:prstGeom>
                <a:no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39" name="Down Arrow 174">
              <a:extLst>
                <a:ext uri="{FF2B5EF4-FFF2-40B4-BE49-F238E27FC236}">
                  <a16:creationId xmlns:a16="http://schemas.microsoft.com/office/drawing/2014/main" id="{39C183A2-38A1-B6A3-3F31-C79E2AC199A4}"/>
                </a:ext>
              </a:extLst>
            </p:cNvPr>
            <p:cNvSpPr/>
            <p:nvPr/>
          </p:nvSpPr>
          <p:spPr>
            <a:xfrm>
              <a:off x="8468033" y="3422846"/>
              <a:ext cx="104091" cy="163140"/>
            </a:xfrm>
            <a:prstGeom prst="downArrow">
              <a:avLst/>
            </a:prstGeom>
            <a:solidFill>
              <a:schemeClr val="bg2">
                <a:lumMod val="6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E58A8B2-B858-BB64-1933-90D89497A4F4}"/>
                </a:ext>
              </a:extLst>
            </p:cNvPr>
            <p:cNvSpPr txBox="1"/>
            <p:nvPr/>
          </p:nvSpPr>
          <p:spPr>
            <a:xfrm>
              <a:off x="8204153" y="3621312"/>
              <a:ext cx="5916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249FE3">
                      <a:lumMod val="75000"/>
                    </a:srgbClr>
                  </a:solidFill>
                  <a:effectLst/>
                  <a:uLnTx/>
                  <a:uFillTx/>
                  <a:latin typeface="Rockwell" pitchFamily="18" charset="0"/>
                  <a:ea typeface="+mn-ea"/>
                  <a:cs typeface="+mn-cs"/>
                </a:rPr>
                <a:t>2011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81C6FCF-1782-E21E-EB8C-4A2DB9004EDD}"/>
                </a:ext>
              </a:extLst>
            </p:cNvPr>
            <p:cNvSpPr txBox="1"/>
            <p:nvPr/>
          </p:nvSpPr>
          <p:spPr>
            <a:xfrm>
              <a:off x="7925495" y="4627449"/>
              <a:ext cx="1329265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othic Std B" pitchFamily="34" charset="-128"/>
                  <a:ea typeface="Adobe Gothic Std B" pitchFamily="34" charset="-128"/>
                  <a:cs typeface="+mn-cs"/>
                </a:rPr>
                <a:t>EGS India HQ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Adobe Gothic Std B" pitchFamily="34" charset="-128"/>
                  <a:cs typeface="+mn-cs"/>
                </a:rPr>
                <a:t>Shifted to Own Building  in Chennai </a:t>
              </a:r>
            </a:p>
          </p:txBody>
        </p: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69A880C2-E141-6938-891B-1B297BE03249}"/>
                </a:ext>
              </a:extLst>
            </p:cNvPr>
            <p:cNvGrpSpPr/>
            <p:nvPr/>
          </p:nvGrpSpPr>
          <p:grpSpPr>
            <a:xfrm rot="10800000">
              <a:off x="8484343" y="3406775"/>
              <a:ext cx="416365" cy="478212"/>
              <a:chOff x="479123" y="2327826"/>
              <a:chExt cx="416365" cy="1002505"/>
            </a:xfrm>
          </p:grpSpPr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07E2E81A-D402-87D8-AD12-80E7C18DFE58}"/>
                  </a:ext>
                </a:extLst>
              </p:cNvPr>
              <p:cNvCxnSpPr/>
              <p:nvPr/>
            </p:nvCxnSpPr>
            <p:spPr>
              <a:xfrm rot="10800000" flipV="1">
                <a:off x="685800" y="2330207"/>
                <a:ext cx="0" cy="1000124"/>
              </a:xfrm>
              <a:prstGeom prst="line">
                <a:avLst/>
              </a:prstGeom>
              <a:ln w="12700"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7D09B27B-6138-5956-6009-6D17CF1DB7AC}"/>
                  </a:ext>
                </a:extLst>
              </p:cNvPr>
              <p:cNvCxnSpPr/>
              <p:nvPr/>
            </p:nvCxnSpPr>
            <p:spPr>
              <a:xfrm rot="5400000">
                <a:off x="687306" y="2119643"/>
                <a:ext cx="0" cy="416365"/>
              </a:xfrm>
              <a:prstGeom prst="line">
                <a:avLst/>
              </a:prstGeom>
              <a:ln w="12700"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77" name="Down Arrow 174">
            <a:extLst>
              <a:ext uri="{FF2B5EF4-FFF2-40B4-BE49-F238E27FC236}">
                <a16:creationId xmlns:a16="http://schemas.microsoft.com/office/drawing/2014/main" id="{1301C6C7-3812-F849-876D-F92B7EA8FAC5}"/>
              </a:ext>
            </a:extLst>
          </p:cNvPr>
          <p:cNvSpPr/>
          <p:nvPr/>
        </p:nvSpPr>
        <p:spPr>
          <a:xfrm>
            <a:off x="10882411" y="3385674"/>
            <a:ext cx="104091" cy="163140"/>
          </a:xfrm>
          <a:prstGeom prst="downArrow">
            <a:avLst/>
          </a:prstGeom>
          <a:solidFill>
            <a:schemeClr val="bg2">
              <a:lumMod val="6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7AD81BB7-CB28-0908-E7FA-F882FC2FF265}"/>
              </a:ext>
            </a:extLst>
          </p:cNvPr>
          <p:cNvSpPr txBox="1"/>
          <p:nvPr/>
        </p:nvSpPr>
        <p:spPr>
          <a:xfrm>
            <a:off x="10618531" y="3584140"/>
            <a:ext cx="5916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49FE3">
                    <a:lumMod val="75000"/>
                  </a:srgbClr>
                </a:solidFill>
                <a:effectLst/>
                <a:uLnTx/>
                <a:uFillTx/>
                <a:latin typeface="Rockwell" pitchFamily="18" charset="0"/>
                <a:ea typeface="+mn-ea"/>
                <a:cs typeface="+mn-cs"/>
              </a:rPr>
              <a:t>2023</a:t>
            </a: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39D46452-638B-836D-B7B5-A5D82575DB9A}"/>
              </a:ext>
            </a:extLst>
          </p:cNvPr>
          <p:cNvSpPr txBox="1"/>
          <p:nvPr/>
        </p:nvSpPr>
        <p:spPr>
          <a:xfrm>
            <a:off x="10443217" y="3927513"/>
            <a:ext cx="15727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Gothic Std B" pitchFamily="34" charset="-128"/>
                <a:ea typeface="Adobe Gothic Std B" pitchFamily="34" charset="-128"/>
                <a:cs typeface="+mn-cs"/>
              </a:rPr>
              <a:t>Live!PLM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obe Gothic Std B" pitchFamily="34" charset="-128"/>
              <a:ea typeface="Adobe Gothic Std B" pitchFamily="34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Adobe Gothic Std B" pitchFamily="34" charset="-128"/>
                <a:cs typeface="+mn-cs"/>
              </a:rPr>
              <a:t>Launch of indigenous PLM Software for Engineering Industries</a:t>
            </a:r>
          </a:p>
        </p:txBody>
      </p:sp>
      <p:sp>
        <p:nvSpPr>
          <p:cNvPr id="181" name="Down Arrow 174">
            <a:extLst>
              <a:ext uri="{FF2B5EF4-FFF2-40B4-BE49-F238E27FC236}">
                <a16:creationId xmlns:a16="http://schemas.microsoft.com/office/drawing/2014/main" id="{73F5BEB2-1852-6BFE-E97F-60C68BC2236A}"/>
              </a:ext>
            </a:extLst>
          </p:cNvPr>
          <p:cNvSpPr/>
          <p:nvPr/>
        </p:nvSpPr>
        <p:spPr>
          <a:xfrm>
            <a:off x="11413640" y="3385674"/>
            <a:ext cx="104091" cy="163140"/>
          </a:xfrm>
          <a:prstGeom prst="downArrow">
            <a:avLst/>
          </a:prstGeom>
          <a:solidFill>
            <a:schemeClr val="bg2">
              <a:lumMod val="6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1F4EEF30-4E10-3175-AD39-D4F2A47BA8DC}"/>
              </a:ext>
            </a:extLst>
          </p:cNvPr>
          <p:cNvSpPr txBox="1"/>
          <p:nvPr/>
        </p:nvSpPr>
        <p:spPr>
          <a:xfrm>
            <a:off x="11162034" y="3579605"/>
            <a:ext cx="5916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49FE3">
                    <a:lumMod val="75000"/>
                  </a:srgbClr>
                </a:solidFill>
                <a:effectLst/>
                <a:uLnTx/>
                <a:uFillTx/>
                <a:latin typeface="Rockwell" pitchFamily="18" charset="0"/>
                <a:ea typeface="+mn-ea"/>
                <a:cs typeface="+mn-cs"/>
              </a:rPr>
              <a:t>2024</a:t>
            </a:r>
          </a:p>
        </p:txBody>
      </p:sp>
      <p:cxnSp>
        <p:nvCxnSpPr>
          <p:cNvPr id="183" name="Straight Connector 182">
            <a:extLst>
              <a:ext uri="{FF2B5EF4-FFF2-40B4-BE49-F238E27FC236}">
                <a16:creationId xmlns:a16="http://schemas.microsoft.com/office/drawing/2014/main" id="{D31D366A-9B25-1D85-4190-A5392F643C12}"/>
              </a:ext>
            </a:extLst>
          </p:cNvPr>
          <p:cNvCxnSpPr/>
          <p:nvPr/>
        </p:nvCxnSpPr>
        <p:spPr>
          <a:xfrm flipV="1">
            <a:off x="10670292" y="3394263"/>
            <a:ext cx="0" cy="477076"/>
          </a:xfrm>
          <a:prstGeom prst="line">
            <a:avLst/>
          </a:prstGeom>
          <a:ln w="127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Connector 183">
            <a:extLst>
              <a:ext uri="{FF2B5EF4-FFF2-40B4-BE49-F238E27FC236}">
                <a16:creationId xmlns:a16="http://schemas.microsoft.com/office/drawing/2014/main" id="{9F762914-779F-30A9-1085-0BB45C8CF3E9}"/>
              </a:ext>
            </a:extLst>
          </p:cNvPr>
          <p:cNvCxnSpPr/>
          <p:nvPr/>
        </p:nvCxnSpPr>
        <p:spPr>
          <a:xfrm rot="16200000">
            <a:off x="10668786" y="3664293"/>
            <a:ext cx="0" cy="416365"/>
          </a:xfrm>
          <a:prstGeom prst="line">
            <a:avLst/>
          </a:prstGeom>
          <a:ln w="127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Straight Connector 184">
            <a:extLst>
              <a:ext uri="{FF2B5EF4-FFF2-40B4-BE49-F238E27FC236}">
                <a16:creationId xmlns:a16="http://schemas.microsoft.com/office/drawing/2014/main" id="{95B09335-208B-8E43-9A3D-030567645932}"/>
              </a:ext>
            </a:extLst>
          </p:cNvPr>
          <p:cNvCxnSpPr/>
          <p:nvPr/>
        </p:nvCxnSpPr>
        <p:spPr>
          <a:xfrm>
            <a:off x="11575282" y="2450358"/>
            <a:ext cx="0" cy="872757"/>
          </a:xfrm>
          <a:prstGeom prst="line">
            <a:avLst/>
          </a:prstGeom>
          <a:ln w="127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Straight Connector 185">
            <a:extLst>
              <a:ext uri="{FF2B5EF4-FFF2-40B4-BE49-F238E27FC236}">
                <a16:creationId xmlns:a16="http://schemas.microsoft.com/office/drawing/2014/main" id="{848F1361-F476-DAF3-B574-BA6D004584FC}"/>
              </a:ext>
            </a:extLst>
          </p:cNvPr>
          <p:cNvCxnSpPr/>
          <p:nvPr/>
        </p:nvCxnSpPr>
        <p:spPr>
          <a:xfrm rot="5400000">
            <a:off x="11576788" y="2232673"/>
            <a:ext cx="0" cy="416365"/>
          </a:xfrm>
          <a:prstGeom prst="line">
            <a:avLst/>
          </a:prstGeom>
          <a:ln w="127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8" name="Picture 187">
            <a:extLst>
              <a:ext uri="{FF2B5EF4-FFF2-40B4-BE49-F238E27FC236}">
                <a16:creationId xmlns:a16="http://schemas.microsoft.com/office/drawing/2014/main" id="{AEB6D68B-CF8B-2D74-E5CE-CF421FF21BA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9031" y="2450910"/>
            <a:ext cx="450000" cy="189223"/>
          </a:xfrm>
          <a:prstGeom prst="rect">
            <a:avLst/>
          </a:prstGeom>
        </p:spPr>
      </p:pic>
      <p:sp>
        <p:nvSpPr>
          <p:cNvPr id="189" name="TextBox 188">
            <a:extLst>
              <a:ext uri="{FF2B5EF4-FFF2-40B4-BE49-F238E27FC236}">
                <a16:creationId xmlns:a16="http://schemas.microsoft.com/office/drawing/2014/main" id="{1DAC2206-40B5-74C2-08B7-15D1B48CE679}"/>
              </a:ext>
            </a:extLst>
          </p:cNvPr>
          <p:cNvSpPr txBox="1"/>
          <p:nvPr/>
        </p:nvSpPr>
        <p:spPr>
          <a:xfrm>
            <a:off x="10001257" y="1675483"/>
            <a:ext cx="21806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Gothic Std B" pitchFamily="34" charset="-128"/>
                <a:ea typeface="Adobe Gothic Std B" pitchFamily="34" charset="-128"/>
                <a:cs typeface="+mn-cs"/>
              </a:rPr>
              <a:t>Live!QC Tools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Adobe Gothic Std B" pitchFamily="34" charset="-128"/>
                <a:cs typeface="+mn-cs"/>
              </a:rPr>
              <a:t>Launch of indigenous Quality Control Software for Manufacturing Industries</a:t>
            </a:r>
          </a:p>
        </p:txBody>
      </p:sp>
      <p:pic>
        <p:nvPicPr>
          <p:cNvPr id="191" name="Picture 190">
            <a:extLst>
              <a:ext uri="{FF2B5EF4-FFF2-40B4-BE49-F238E27FC236}">
                <a16:creationId xmlns:a16="http://schemas.microsoft.com/office/drawing/2014/main" id="{C6121D88-DFE1-6F3A-EE9F-05BBE95A2615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24" t="28844" r="15147" b="31218"/>
          <a:stretch/>
        </p:blipFill>
        <p:spPr>
          <a:xfrm>
            <a:off x="10689366" y="4682543"/>
            <a:ext cx="450000" cy="202135"/>
          </a:xfrm>
          <a:prstGeom prst="rect">
            <a:avLst/>
          </a:prstGeom>
        </p:spPr>
      </p:pic>
      <p:pic>
        <p:nvPicPr>
          <p:cNvPr id="192" name="Picture 191">
            <a:extLst>
              <a:ext uri="{FF2B5EF4-FFF2-40B4-BE49-F238E27FC236}">
                <a16:creationId xmlns:a16="http://schemas.microsoft.com/office/drawing/2014/main" id="{C91543BA-717E-1ACC-6506-13E41A274275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05" t="14460" r="16837" b="28203"/>
          <a:stretch/>
        </p:blipFill>
        <p:spPr>
          <a:xfrm>
            <a:off x="5588174" y="2747609"/>
            <a:ext cx="900000" cy="470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8770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itle 122">
            <a:extLst>
              <a:ext uri="{FF2B5EF4-FFF2-40B4-BE49-F238E27FC236}">
                <a16:creationId xmlns:a16="http://schemas.microsoft.com/office/drawing/2014/main" id="{6EBA67DB-2635-0E1C-BCA2-D926EFD42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4DA3F1-E9A9-0E08-D3EB-D5D145963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www.egsindia.com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BAB2B80-EE8D-FB1C-3595-D74D2A9364FD}"/>
              </a:ext>
            </a:extLst>
          </p:cNvPr>
          <p:cNvGrpSpPr/>
          <p:nvPr/>
        </p:nvGrpSpPr>
        <p:grpSpPr>
          <a:xfrm>
            <a:off x="1467862" y="503526"/>
            <a:ext cx="10316769" cy="5722391"/>
            <a:chOff x="34682" y="381921"/>
            <a:chExt cx="10316769" cy="5722391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1009A65-C2CD-7134-7A20-71B001D53834}"/>
                </a:ext>
              </a:extLst>
            </p:cNvPr>
            <p:cNvGrpSpPr/>
            <p:nvPr/>
          </p:nvGrpSpPr>
          <p:grpSpPr>
            <a:xfrm>
              <a:off x="34682" y="381921"/>
              <a:ext cx="10316769" cy="5722391"/>
              <a:chOff x="23250" y="503190"/>
              <a:chExt cx="10316769" cy="5722391"/>
            </a:xfrm>
          </p:grpSpPr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DCD211F2-241C-F425-169B-FBC0FED44930}"/>
                  </a:ext>
                </a:extLst>
              </p:cNvPr>
              <p:cNvGrpSpPr/>
              <p:nvPr/>
            </p:nvGrpSpPr>
            <p:grpSpPr>
              <a:xfrm>
                <a:off x="6140799" y="568502"/>
                <a:ext cx="2818920" cy="1446941"/>
                <a:chOff x="99700" y="972499"/>
                <a:chExt cx="2818920" cy="1446941"/>
              </a:xfrm>
            </p:grpSpPr>
            <p:grpSp>
              <p:nvGrpSpPr>
                <p:cNvPr id="119" name="Group 118">
                  <a:extLst>
                    <a:ext uri="{FF2B5EF4-FFF2-40B4-BE49-F238E27FC236}">
                      <a16:creationId xmlns:a16="http://schemas.microsoft.com/office/drawing/2014/main" id="{0F28C4FE-3ABE-196F-AA08-FDCDBD312B91}"/>
                    </a:ext>
                  </a:extLst>
                </p:cNvPr>
                <p:cNvGrpSpPr/>
                <p:nvPr/>
              </p:nvGrpSpPr>
              <p:grpSpPr>
                <a:xfrm>
                  <a:off x="99700" y="972499"/>
                  <a:ext cx="2818920" cy="1446941"/>
                  <a:chOff x="595000" y="591499"/>
                  <a:chExt cx="2818920" cy="1446941"/>
                </a:xfrm>
              </p:grpSpPr>
              <p:sp>
                <p:nvSpPr>
                  <p:cNvPr id="121" name="TextBox 120">
                    <a:extLst>
                      <a:ext uri="{FF2B5EF4-FFF2-40B4-BE49-F238E27FC236}">
                        <a16:creationId xmlns:a16="http://schemas.microsoft.com/office/drawing/2014/main" id="{0C55230B-72FA-F3C1-200B-F8499805C272}"/>
                      </a:ext>
                    </a:extLst>
                  </p:cNvPr>
                  <p:cNvSpPr txBox="1"/>
                  <p:nvPr/>
                </p:nvSpPr>
                <p:spPr>
                  <a:xfrm>
                    <a:off x="595000" y="591499"/>
                    <a:ext cx="1436941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  <a:effectLst/>
                        <a:uLnTx/>
                        <a:uFillTx/>
                        <a:latin typeface="Agency FB" panose="020B0503020202020204" pitchFamily="34" charset="0"/>
                        <a:ea typeface="Cambria Math" panose="02040503050406030204" pitchFamily="18" charset="0"/>
                        <a:cs typeface="+mn-cs"/>
                      </a:rPr>
                      <a:t>Presence</a:t>
                    </a:r>
                  </a:p>
                </p:txBody>
              </p:sp>
              <p:sp>
                <p:nvSpPr>
                  <p:cNvPr id="122" name="TextBox 121">
                    <a:extLst>
                      <a:ext uri="{FF2B5EF4-FFF2-40B4-BE49-F238E27FC236}">
                        <a16:creationId xmlns:a16="http://schemas.microsoft.com/office/drawing/2014/main" id="{F22052E5-7B98-F811-059C-598510E490D0}"/>
                      </a:ext>
                    </a:extLst>
                  </p:cNvPr>
                  <p:cNvSpPr txBox="1"/>
                  <p:nvPr/>
                </p:nvSpPr>
                <p:spPr>
                  <a:xfrm>
                    <a:off x="610866" y="1138194"/>
                    <a:ext cx="2803054" cy="90024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a:t>Varied Experience across many Vertical Industrial Segments with over </a:t>
                    </a:r>
                    <a:r>
                      <a:rPr kumimoji="0" lang="en-US" sz="14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a:t>2000</a:t>
                    </a:r>
                    <a:r>
                      <a:rPr kumimoji="0" lang="en-US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a:t> Customers</a:t>
                    </a:r>
                  </a:p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a:t> </a:t>
                    </a:r>
                  </a:p>
                </p:txBody>
              </p:sp>
            </p:grpSp>
            <p:cxnSp>
              <p:nvCxnSpPr>
                <p:cNvPr id="120" name="Straight Connector 119">
                  <a:extLst>
                    <a:ext uri="{FF2B5EF4-FFF2-40B4-BE49-F238E27FC236}">
                      <a16:creationId xmlns:a16="http://schemas.microsoft.com/office/drawing/2014/main" id="{78F11D1B-8686-AE18-F2B9-825586744E43}"/>
                    </a:ext>
                  </a:extLst>
                </p:cNvPr>
                <p:cNvCxnSpPr/>
                <p:nvPr/>
              </p:nvCxnSpPr>
              <p:spPr>
                <a:xfrm rot="5400000" flipH="1">
                  <a:off x="1059159" y="577787"/>
                  <a:ext cx="2" cy="171623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A5A5A5">
                      <a:lumMod val="60000"/>
                      <a:lumOff val="40000"/>
                    </a:srgbClr>
                  </a:solidFill>
                  <a:prstDash val="sysDash"/>
                  <a:miter lim="800000"/>
                </a:ln>
                <a:effectLst/>
              </p:spPr>
            </p:cxnSp>
          </p:grp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CA8CF981-AE41-BCA6-113A-C332DA431913}"/>
                  </a:ext>
                </a:extLst>
              </p:cNvPr>
              <p:cNvGrpSpPr/>
              <p:nvPr/>
            </p:nvGrpSpPr>
            <p:grpSpPr>
              <a:xfrm>
                <a:off x="7428815" y="2226429"/>
                <a:ext cx="1716230" cy="1166091"/>
                <a:chOff x="307061" y="1023299"/>
                <a:chExt cx="1716230" cy="1166091"/>
              </a:xfrm>
            </p:grpSpPr>
            <p:grpSp>
              <p:nvGrpSpPr>
                <p:cNvPr id="115" name="Group 114">
                  <a:extLst>
                    <a:ext uri="{FF2B5EF4-FFF2-40B4-BE49-F238E27FC236}">
                      <a16:creationId xmlns:a16="http://schemas.microsoft.com/office/drawing/2014/main" id="{21CC438A-1270-E5A3-1985-18A276CA1EF3}"/>
                    </a:ext>
                  </a:extLst>
                </p:cNvPr>
                <p:cNvGrpSpPr/>
                <p:nvPr/>
              </p:nvGrpSpPr>
              <p:grpSpPr>
                <a:xfrm>
                  <a:off x="344166" y="1023299"/>
                  <a:ext cx="1679125" cy="1166091"/>
                  <a:chOff x="839466" y="642299"/>
                  <a:chExt cx="1679125" cy="1166091"/>
                </a:xfrm>
              </p:grpSpPr>
              <p:sp>
                <p:nvSpPr>
                  <p:cNvPr id="117" name="TextBox 116">
                    <a:extLst>
                      <a:ext uri="{FF2B5EF4-FFF2-40B4-BE49-F238E27FC236}">
                        <a16:creationId xmlns:a16="http://schemas.microsoft.com/office/drawing/2014/main" id="{D9097B1C-BBFA-87CC-96F1-BE23D0038257}"/>
                      </a:ext>
                    </a:extLst>
                  </p:cNvPr>
                  <p:cNvSpPr txBox="1"/>
                  <p:nvPr/>
                </p:nvSpPr>
                <p:spPr>
                  <a:xfrm>
                    <a:off x="849000" y="642299"/>
                    <a:ext cx="1626836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  <a:effectLst/>
                        <a:uLnTx/>
                        <a:uFillTx/>
                        <a:latin typeface="Agency FB" panose="020B0503020202020204" pitchFamily="34" charset="0"/>
                        <a:ea typeface="Cambria Math" panose="02040503050406030204" pitchFamily="18" charset="0"/>
                        <a:cs typeface="+mn-cs"/>
                      </a:rPr>
                      <a:t>Affiliation</a:t>
                    </a:r>
                  </a:p>
                </p:txBody>
              </p:sp>
              <p:sp>
                <p:nvSpPr>
                  <p:cNvPr id="118" name="TextBox 117">
                    <a:extLst>
                      <a:ext uri="{FF2B5EF4-FFF2-40B4-BE49-F238E27FC236}">
                        <a16:creationId xmlns:a16="http://schemas.microsoft.com/office/drawing/2014/main" id="{8BD3AD6B-9BF5-AC0C-29F9-8347BAAA3DBA}"/>
                      </a:ext>
                    </a:extLst>
                  </p:cNvPr>
                  <p:cNvSpPr txBox="1"/>
                  <p:nvPr/>
                </p:nvSpPr>
                <p:spPr>
                  <a:xfrm>
                    <a:off x="839466" y="1069726"/>
                    <a:ext cx="1679125" cy="73866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4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a:t>BIS</a:t>
                    </a:r>
                    <a:r>
                      <a:rPr kumimoji="0" lang="en-US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a:t>, SAEINDIA, IMTMA, IPI, MMA, NIQR</a:t>
                    </a:r>
                  </a:p>
                </p:txBody>
              </p:sp>
            </p:grpSp>
            <p:cxnSp>
              <p:nvCxnSpPr>
                <p:cNvPr id="116" name="Straight Connector 115">
                  <a:extLst>
                    <a:ext uri="{FF2B5EF4-FFF2-40B4-BE49-F238E27FC236}">
                      <a16:creationId xmlns:a16="http://schemas.microsoft.com/office/drawing/2014/main" id="{B45B2A3D-9BA8-176C-8E08-D5CBF0171A45}"/>
                    </a:ext>
                  </a:extLst>
                </p:cNvPr>
                <p:cNvCxnSpPr/>
                <p:nvPr/>
              </p:nvCxnSpPr>
              <p:spPr>
                <a:xfrm rot="5400000" flipH="1">
                  <a:off x="1165175" y="577787"/>
                  <a:ext cx="2" cy="171623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4472C4">
                      <a:lumMod val="60000"/>
                      <a:lumOff val="40000"/>
                    </a:srgbClr>
                  </a:solidFill>
                  <a:prstDash val="sysDash"/>
                  <a:miter lim="800000"/>
                </a:ln>
                <a:effectLst/>
              </p:spPr>
            </p:cxnSp>
          </p:grp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FE233D0D-54FF-EAD3-2A62-16C5A83014A3}"/>
                  </a:ext>
                </a:extLst>
              </p:cNvPr>
              <p:cNvGrpSpPr/>
              <p:nvPr/>
            </p:nvGrpSpPr>
            <p:grpSpPr>
              <a:xfrm>
                <a:off x="6777330" y="4791179"/>
                <a:ext cx="3562689" cy="1381534"/>
                <a:chOff x="57354" y="907187"/>
                <a:chExt cx="3562689" cy="1381534"/>
              </a:xfrm>
            </p:grpSpPr>
            <p:grpSp>
              <p:nvGrpSpPr>
                <p:cNvPr id="111" name="Group 110">
                  <a:extLst>
                    <a:ext uri="{FF2B5EF4-FFF2-40B4-BE49-F238E27FC236}">
                      <a16:creationId xmlns:a16="http://schemas.microsoft.com/office/drawing/2014/main" id="{267CE75E-5427-EACF-2B33-C61FEACD9271}"/>
                    </a:ext>
                  </a:extLst>
                </p:cNvPr>
                <p:cNvGrpSpPr/>
                <p:nvPr/>
              </p:nvGrpSpPr>
              <p:grpSpPr>
                <a:xfrm>
                  <a:off x="57354" y="907187"/>
                  <a:ext cx="3562689" cy="1381534"/>
                  <a:chOff x="552654" y="526187"/>
                  <a:chExt cx="3562689" cy="1381534"/>
                </a:xfrm>
              </p:grpSpPr>
              <p:sp>
                <p:nvSpPr>
                  <p:cNvPr id="113" name="TextBox 112">
                    <a:extLst>
                      <a:ext uri="{FF2B5EF4-FFF2-40B4-BE49-F238E27FC236}">
                        <a16:creationId xmlns:a16="http://schemas.microsoft.com/office/drawing/2014/main" id="{D7BA2A2D-A5A5-F46C-7AD6-F4EB4486C04B}"/>
                      </a:ext>
                    </a:extLst>
                  </p:cNvPr>
                  <p:cNvSpPr txBox="1"/>
                  <p:nvPr/>
                </p:nvSpPr>
                <p:spPr>
                  <a:xfrm>
                    <a:off x="849000" y="526187"/>
                    <a:ext cx="1626836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  <a:effectLst/>
                        <a:uLnTx/>
                        <a:uFillTx/>
                        <a:latin typeface="Agency FB" panose="020B0503020202020204" pitchFamily="34" charset="0"/>
                        <a:ea typeface="Cambria Math" panose="02040503050406030204" pitchFamily="18" charset="0"/>
                        <a:cs typeface="+mn-cs"/>
                      </a:rPr>
                      <a:t>Innovation</a:t>
                    </a:r>
                  </a:p>
                </p:txBody>
              </p:sp>
              <p:sp>
                <p:nvSpPr>
                  <p:cNvPr id="114" name="TextBox 113">
                    <a:extLst>
                      <a:ext uri="{FF2B5EF4-FFF2-40B4-BE49-F238E27FC236}">
                        <a16:creationId xmlns:a16="http://schemas.microsoft.com/office/drawing/2014/main" id="{2429B023-16E4-825F-A72D-3BFAA9D9E23B}"/>
                      </a:ext>
                    </a:extLst>
                  </p:cNvPr>
                  <p:cNvSpPr txBox="1"/>
                  <p:nvPr/>
                </p:nvSpPr>
                <p:spPr>
                  <a:xfrm>
                    <a:off x="552654" y="953614"/>
                    <a:ext cx="3562689" cy="95410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a:t>Unique designs based on Cost, Time &amp; Quality Paradigm – </a:t>
                    </a:r>
                    <a:r>
                      <a:rPr kumimoji="0" lang="en-US" sz="14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a:t>Indegenous</a:t>
                    </a:r>
                    <a:r>
                      <a:rPr kumimoji="0" lang="en-US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a:t> Software for Engineering Industries – PLM, Quality Control, APQP &amp; Document Management</a:t>
                    </a:r>
                  </a:p>
                </p:txBody>
              </p:sp>
            </p:grpSp>
            <p:cxnSp>
              <p:nvCxnSpPr>
                <p:cNvPr id="112" name="Straight Connector 111">
                  <a:extLst>
                    <a:ext uri="{FF2B5EF4-FFF2-40B4-BE49-F238E27FC236}">
                      <a16:creationId xmlns:a16="http://schemas.microsoft.com/office/drawing/2014/main" id="{BB2A2A6E-DB23-1820-BB0A-CE9972471038}"/>
                    </a:ext>
                  </a:extLst>
                </p:cNvPr>
                <p:cNvCxnSpPr/>
                <p:nvPr/>
              </p:nvCxnSpPr>
              <p:spPr>
                <a:xfrm rot="5400000" flipH="1">
                  <a:off x="1165175" y="461675"/>
                  <a:ext cx="2" cy="171623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5B9BD5">
                      <a:lumMod val="60000"/>
                      <a:lumOff val="40000"/>
                    </a:srgbClr>
                  </a:solidFill>
                  <a:prstDash val="sysDash"/>
                  <a:miter lim="800000"/>
                </a:ln>
                <a:effectLst/>
              </p:spPr>
            </p:cxnSp>
          </p:grpSp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2508ABE9-14E6-D0F6-F2B9-16D0C4098517}"/>
                  </a:ext>
                </a:extLst>
              </p:cNvPr>
              <p:cNvGrpSpPr/>
              <p:nvPr/>
            </p:nvGrpSpPr>
            <p:grpSpPr>
              <a:xfrm>
                <a:off x="141325" y="4907291"/>
                <a:ext cx="2786331" cy="1166091"/>
                <a:chOff x="307061" y="1023299"/>
                <a:chExt cx="2786331" cy="1166091"/>
              </a:xfrm>
            </p:grpSpPr>
            <p:grpSp>
              <p:nvGrpSpPr>
                <p:cNvPr id="107" name="Group 106">
                  <a:extLst>
                    <a:ext uri="{FF2B5EF4-FFF2-40B4-BE49-F238E27FC236}">
                      <a16:creationId xmlns:a16="http://schemas.microsoft.com/office/drawing/2014/main" id="{706EBCBA-0FAE-2691-9598-99EBB2637CC0}"/>
                    </a:ext>
                  </a:extLst>
                </p:cNvPr>
                <p:cNvGrpSpPr/>
                <p:nvPr/>
              </p:nvGrpSpPr>
              <p:grpSpPr>
                <a:xfrm>
                  <a:off x="344166" y="1023299"/>
                  <a:ext cx="2749226" cy="1166091"/>
                  <a:chOff x="839466" y="642299"/>
                  <a:chExt cx="2749226" cy="1166091"/>
                </a:xfrm>
              </p:grpSpPr>
              <p:sp>
                <p:nvSpPr>
                  <p:cNvPr id="109" name="TextBox 108">
                    <a:extLst>
                      <a:ext uri="{FF2B5EF4-FFF2-40B4-BE49-F238E27FC236}">
                        <a16:creationId xmlns:a16="http://schemas.microsoft.com/office/drawing/2014/main" id="{BC863346-1967-D07E-0CD7-E426235A9402}"/>
                      </a:ext>
                    </a:extLst>
                  </p:cNvPr>
                  <p:cNvSpPr txBox="1"/>
                  <p:nvPr/>
                </p:nvSpPr>
                <p:spPr>
                  <a:xfrm>
                    <a:off x="848999" y="642299"/>
                    <a:ext cx="1911817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  <a:effectLst/>
                        <a:uLnTx/>
                        <a:uFillTx/>
                        <a:latin typeface="Agency FB" panose="020B0503020202020204" pitchFamily="34" charset="0"/>
                        <a:ea typeface="Cambria Math" panose="02040503050406030204" pitchFamily="18" charset="0"/>
                        <a:cs typeface="+mn-cs"/>
                      </a:rPr>
                      <a:t>Since 1993 in India</a:t>
                    </a:r>
                  </a:p>
                </p:txBody>
              </p:sp>
              <p:sp>
                <p:nvSpPr>
                  <p:cNvPr id="110" name="TextBox 109">
                    <a:extLst>
                      <a:ext uri="{FF2B5EF4-FFF2-40B4-BE49-F238E27FC236}">
                        <a16:creationId xmlns:a16="http://schemas.microsoft.com/office/drawing/2014/main" id="{EA2B9C77-76B0-7E32-5371-F0124AC79B7C}"/>
                      </a:ext>
                    </a:extLst>
                  </p:cNvPr>
                  <p:cNvSpPr txBox="1"/>
                  <p:nvPr/>
                </p:nvSpPr>
                <p:spPr>
                  <a:xfrm>
                    <a:off x="839466" y="1069726"/>
                    <a:ext cx="2749226" cy="73866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a:t>32 Years of Product Design &amp; Development Experience with OEMs and Tier I &amp; II Suppliers</a:t>
                    </a:r>
                  </a:p>
                </p:txBody>
              </p:sp>
            </p:grpSp>
            <p:cxnSp>
              <p:nvCxnSpPr>
                <p:cNvPr id="108" name="Straight Connector 107">
                  <a:extLst>
                    <a:ext uri="{FF2B5EF4-FFF2-40B4-BE49-F238E27FC236}">
                      <a16:creationId xmlns:a16="http://schemas.microsoft.com/office/drawing/2014/main" id="{BE3CFF75-B9FC-B311-1306-0EF7C648F694}"/>
                    </a:ext>
                  </a:extLst>
                </p:cNvPr>
                <p:cNvCxnSpPr/>
                <p:nvPr/>
              </p:nvCxnSpPr>
              <p:spPr>
                <a:xfrm rot="5400000" flipH="1">
                  <a:off x="1165175" y="577787"/>
                  <a:ext cx="2" cy="171623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70AD47">
                      <a:lumMod val="60000"/>
                      <a:lumOff val="40000"/>
                    </a:srgbClr>
                  </a:solidFill>
                  <a:prstDash val="sysDash"/>
                  <a:miter lim="800000"/>
                </a:ln>
                <a:effectLst/>
              </p:spPr>
            </p:cxnSp>
          </p:grp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1F690199-6B4E-0E5A-B2BD-1EE95F65DB3C}"/>
                  </a:ext>
                </a:extLst>
              </p:cNvPr>
              <p:cNvGrpSpPr/>
              <p:nvPr/>
            </p:nvGrpSpPr>
            <p:grpSpPr>
              <a:xfrm>
                <a:off x="23250" y="2226429"/>
                <a:ext cx="1727263" cy="1166091"/>
                <a:chOff x="344166" y="1023299"/>
                <a:chExt cx="1727263" cy="1166091"/>
              </a:xfrm>
            </p:grpSpPr>
            <p:grpSp>
              <p:nvGrpSpPr>
                <p:cNvPr id="103" name="Group 102">
                  <a:extLst>
                    <a:ext uri="{FF2B5EF4-FFF2-40B4-BE49-F238E27FC236}">
                      <a16:creationId xmlns:a16="http://schemas.microsoft.com/office/drawing/2014/main" id="{317922F0-98C9-C540-380C-74DABC80915B}"/>
                    </a:ext>
                  </a:extLst>
                </p:cNvPr>
                <p:cNvGrpSpPr/>
                <p:nvPr/>
              </p:nvGrpSpPr>
              <p:grpSpPr>
                <a:xfrm>
                  <a:off x="344166" y="1023299"/>
                  <a:ext cx="1727263" cy="1166091"/>
                  <a:chOff x="839466" y="642299"/>
                  <a:chExt cx="1727263" cy="1166091"/>
                </a:xfrm>
              </p:grpSpPr>
              <p:sp>
                <p:nvSpPr>
                  <p:cNvPr id="105" name="TextBox 104">
                    <a:extLst>
                      <a:ext uri="{FF2B5EF4-FFF2-40B4-BE49-F238E27FC236}">
                        <a16:creationId xmlns:a16="http://schemas.microsoft.com/office/drawing/2014/main" id="{3CC2B79F-A2F2-F23A-1C9A-04C938730125}"/>
                      </a:ext>
                    </a:extLst>
                  </p:cNvPr>
                  <p:cNvSpPr txBox="1"/>
                  <p:nvPr/>
                </p:nvSpPr>
                <p:spPr>
                  <a:xfrm>
                    <a:off x="849000" y="642299"/>
                    <a:ext cx="1626836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  <a:effectLst/>
                        <a:uLnTx/>
                        <a:uFillTx/>
                        <a:latin typeface="Agency FB" panose="020B0503020202020204" pitchFamily="34" charset="0"/>
                        <a:ea typeface="Cambria Math" panose="02040503050406030204" pitchFamily="18" charset="0"/>
                        <a:cs typeface="+mn-cs"/>
                      </a:rPr>
                      <a:t>Employees</a:t>
                    </a:r>
                  </a:p>
                </p:txBody>
              </p:sp>
              <p:sp>
                <p:nvSpPr>
                  <p:cNvPr id="106" name="TextBox 105">
                    <a:extLst>
                      <a:ext uri="{FF2B5EF4-FFF2-40B4-BE49-F238E27FC236}">
                        <a16:creationId xmlns:a16="http://schemas.microsoft.com/office/drawing/2014/main" id="{702F773D-B809-5F0C-350D-7E20CEB642E4}"/>
                      </a:ext>
                    </a:extLst>
                  </p:cNvPr>
                  <p:cNvSpPr txBox="1"/>
                  <p:nvPr/>
                </p:nvSpPr>
                <p:spPr>
                  <a:xfrm>
                    <a:off x="839466" y="1069726"/>
                    <a:ext cx="1727263" cy="73866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4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a:t>140</a:t>
                    </a:r>
                    <a:r>
                      <a:rPr kumimoji="0" lang="en-US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a:t> Member Team is the core Strength of EGS</a:t>
                    </a:r>
                  </a:p>
                </p:txBody>
              </p:sp>
            </p:grpSp>
            <p:cxnSp>
              <p:nvCxnSpPr>
                <p:cNvPr id="104" name="Straight Connector 103">
                  <a:extLst>
                    <a:ext uri="{FF2B5EF4-FFF2-40B4-BE49-F238E27FC236}">
                      <a16:creationId xmlns:a16="http://schemas.microsoft.com/office/drawing/2014/main" id="{53887052-B233-271D-E46F-46387904C46B}"/>
                    </a:ext>
                  </a:extLst>
                </p:cNvPr>
                <p:cNvCxnSpPr/>
                <p:nvPr/>
              </p:nvCxnSpPr>
              <p:spPr>
                <a:xfrm rot="5400000" flipH="1">
                  <a:off x="1213290" y="625902"/>
                  <a:ext cx="2" cy="162000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FFC000">
                      <a:lumMod val="60000"/>
                      <a:lumOff val="40000"/>
                    </a:srgbClr>
                  </a:solidFill>
                  <a:prstDash val="sysDash"/>
                  <a:miter lim="800000"/>
                </a:ln>
                <a:effectLst/>
              </p:spPr>
            </p:cxnSp>
          </p:grp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FA960509-DD08-E8D3-C145-D5EA6320E12D}"/>
                  </a:ext>
                </a:extLst>
              </p:cNvPr>
              <p:cNvGrpSpPr/>
              <p:nvPr/>
            </p:nvGrpSpPr>
            <p:grpSpPr>
              <a:xfrm>
                <a:off x="1557730" y="503190"/>
                <a:ext cx="1920060" cy="950647"/>
                <a:chOff x="479337" y="907187"/>
                <a:chExt cx="1920060" cy="950647"/>
              </a:xfrm>
            </p:grpSpPr>
            <p:grpSp>
              <p:nvGrpSpPr>
                <p:cNvPr id="99" name="Group 98">
                  <a:extLst>
                    <a:ext uri="{FF2B5EF4-FFF2-40B4-BE49-F238E27FC236}">
                      <a16:creationId xmlns:a16="http://schemas.microsoft.com/office/drawing/2014/main" id="{8F563898-E3EF-17FD-662D-6D1D80444F87}"/>
                    </a:ext>
                  </a:extLst>
                </p:cNvPr>
                <p:cNvGrpSpPr/>
                <p:nvPr/>
              </p:nvGrpSpPr>
              <p:grpSpPr>
                <a:xfrm>
                  <a:off x="503820" y="907187"/>
                  <a:ext cx="1895577" cy="950647"/>
                  <a:chOff x="999120" y="526187"/>
                  <a:chExt cx="1895577" cy="950647"/>
                </a:xfrm>
              </p:grpSpPr>
              <p:sp>
                <p:nvSpPr>
                  <p:cNvPr id="101" name="TextBox 100">
                    <a:extLst>
                      <a:ext uri="{FF2B5EF4-FFF2-40B4-BE49-F238E27FC236}">
                        <a16:creationId xmlns:a16="http://schemas.microsoft.com/office/drawing/2014/main" id="{B78F5C37-726A-E3AD-F957-1206CEC9C95A}"/>
                      </a:ext>
                    </a:extLst>
                  </p:cNvPr>
                  <p:cNvSpPr txBox="1"/>
                  <p:nvPr/>
                </p:nvSpPr>
                <p:spPr>
                  <a:xfrm>
                    <a:off x="1008654" y="526187"/>
                    <a:ext cx="1626836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  <a:effectLst/>
                        <a:uLnTx/>
                        <a:uFillTx/>
                        <a:latin typeface="Agency FB" panose="020B0503020202020204" pitchFamily="34" charset="0"/>
                        <a:ea typeface="Cambria Math" panose="02040503050406030204" pitchFamily="18" charset="0"/>
                        <a:cs typeface="+mn-cs"/>
                      </a:rPr>
                      <a:t>Branches</a:t>
                    </a:r>
                  </a:p>
                </p:txBody>
              </p:sp>
              <p:sp>
                <p:nvSpPr>
                  <p:cNvPr id="102" name="TextBox 101">
                    <a:extLst>
                      <a:ext uri="{FF2B5EF4-FFF2-40B4-BE49-F238E27FC236}">
                        <a16:creationId xmlns:a16="http://schemas.microsoft.com/office/drawing/2014/main" id="{08534C4E-BCEA-B521-C1D4-215353C87B33}"/>
                      </a:ext>
                    </a:extLst>
                  </p:cNvPr>
                  <p:cNvSpPr txBox="1"/>
                  <p:nvPr/>
                </p:nvSpPr>
                <p:spPr>
                  <a:xfrm>
                    <a:off x="999120" y="953614"/>
                    <a:ext cx="1895577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a:t>Chennai, Coimbatore &amp; Trichy</a:t>
                    </a:r>
                  </a:p>
                </p:txBody>
              </p:sp>
            </p:grpSp>
            <p:cxnSp>
              <p:nvCxnSpPr>
                <p:cNvPr id="100" name="Straight Connector 99">
                  <a:extLst>
                    <a:ext uri="{FF2B5EF4-FFF2-40B4-BE49-F238E27FC236}">
                      <a16:creationId xmlns:a16="http://schemas.microsoft.com/office/drawing/2014/main" id="{AEBA2E87-4D78-3283-19D5-3F63051B02A3}"/>
                    </a:ext>
                  </a:extLst>
                </p:cNvPr>
                <p:cNvCxnSpPr/>
                <p:nvPr/>
              </p:nvCxnSpPr>
              <p:spPr>
                <a:xfrm rot="5400000" flipH="1">
                  <a:off x="1337451" y="577787"/>
                  <a:ext cx="2" cy="171623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ED7D31">
                      <a:lumMod val="60000"/>
                      <a:lumOff val="40000"/>
                    </a:srgbClr>
                  </a:solidFill>
                  <a:prstDash val="sysDash"/>
                  <a:miter lim="800000"/>
                </a:ln>
                <a:effectLst/>
              </p:spPr>
            </p:cxnSp>
          </p:grpSp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FA9821AD-C856-2CE8-1F8C-66A348A30290}"/>
                  </a:ext>
                </a:extLst>
              </p:cNvPr>
              <p:cNvGrpSpPr/>
              <p:nvPr/>
            </p:nvGrpSpPr>
            <p:grpSpPr>
              <a:xfrm>
                <a:off x="1028384" y="947235"/>
                <a:ext cx="7059522" cy="5278346"/>
                <a:chOff x="1028384" y="947235"/>
                <a:chExt cx="7059522" cy="5278346"/>
              </a:xfrm>
            </p:grpSpPr>
            <p:grpSp>
              <p:nvGrpSpPr>
                <p:cNvPr id="44" name="Group 43">
                  <a:extLst>
                    <a:ext uri="{FF2B5EF4-FFF2-40B4-BE49-F238E27FC236}">
                      <a16:creationId xmlns:a16="http://schemas.microsoft.com/office/drawing/2014/main" id="{392493DD-A6A7-682A-6C00-299BCF2D8302}"/>
                    </a:ext>
                  </a:extLst>
                </p:cNvPr>
                <p:cNvGrpSpPr/>
                <p:nvPr/>
              </p:nvGrpSpPr>
              <p:grpSpPr>
                <a:xfrm>
                  <a:off x="2680458" y="2391229"/>
                  <a:ext cx="3848647" cy="3834352"/>
                  <a:chOff x="-1981903" y="1906166"/>
                  <a:chExt cx="1141936" cy="1137700"/>
                </a:xfrm>
              </p:grpSpPr>
              <p:sp>
                <p:nvSpPr>
                  <p:cNvPr id="97" name="Freeform 14">
                    <a:extLst>
                      <a:ext uri="{FF2B5EF4-FFF2-40B4-BE49-F238E27FC236}">
                        <a16:creationId xmlns:a16="http://schemas.microsoft.com/office/drawing/2014/main" id="{D7B0865E-D03B-8AC5-EE04-71AEE1C6A8D3}"/>
                      </a:ext>
                    </a:extLst>
                  </p:cNvPr>
                  <p:cNvSpPr/>
                  <p:nvPr/>
                </p:nvSpPr>
                <p:spPr>
                  <a:xfrm>
                    <a:off x="-1981903" y="1906166"/>
                    <a:ext cx="1141936" cy="1137700"/>
                  </a:xfrm>
                  <a:custGeom>
                    <a:avLst/>
                    <a:gdLst>
                      <a:gd name="connsiteX0" fmla="*/ 333393 w 670856"/>
                      <a:gd name="connsiteY0" fmla="*/ 109740 h 668368"/>
                      <a:gd name="connsiteX1" fmla="*/ 107136 w 670856"/>
                      <a:gd name="connsiteY1" fmla="*/ 335996 h 668368"/>
                      <a:gd name="connsiteX2" fmla="*/ 333393 w 670856"/>
                      <a:gd name="connsiteY2" fmla="*/ 562252 h 668368"/>
                      <a:gd name="connsiteX3" fmla="*/ 559650 w 670856"/>
                      <a:gd name="connsiteY3" fmla="*/ 335996 h 668368"/>
                      <a:gd name="connsiteX4" fmla="*/ 333393 w 670856"/>
                      <a:gd name="connsiteY4" fmla="*/ 109740 h 668368"/>
                      <a:gd name="connsiteX5" fmla="*/ 335193 w 670856"/>
                      <a:gd name="connsiteY5" fmla="*/ 0 h 668368"/>
                      <a:gd name="connsiteX6" fmla="*/ 384369 w 670856"/>
                      <a:gd name="connsiteY6" fmla="*/ 3258 h 668368"/>
                      <a:gd name="connsiteX7" fmla="*/ 385509 w 670856"/>
                      <a:gd name="connsiteY7" fmla="*/ 54918 h 668368"/>
                      <a:gd name="connsiteX8" fmla="*/ 408447 w 670856"/>
                      <a:gd name="connsiteY8" fmla="*/ 60123 h 668368"/>
                      <a:gd name="connsiteX9" fmla="*/ 431311 w 670856"/>
                      <a:gd name="connsiteY9" fmla="*/ 13976 h 668368"/>
                      <a:gd name="connsiteX10" fmla="*/ 477520 w 670856"/>
                      <a:gd name="connsiteY10" fmla="*/ 31113 h 668368"/>
                      <a:gd name="connsiteX11" fmla="*/ 463751 w 670856"/>
                      <a:gd name="connsiteY11" fmla="*/ 81463 h 668368"/>
                      <a:gd name="connsiteX12" fmla="*/ 481717 w 670856"/>
                      <a:gd name="connsiteY12" fmla="*/ 91363 h 668368"/>
                      <a:gd name="connsiteX13" fmla="*/ 517766 w 670856"/>
                      <a:gd name="connsiteY13" fmla="*/ 52988 h 668368"/>
                      <a:gd name="connsiteX14" fmla="*/ 558202 w 670856"/>
                      <a:gd name="connsiteY14" fmla="*/ 81165 h 668368"/>
                      <a:gd name="connsiteX15" fmla="*/ 530564 w 670856"/>
                      <a:gd name="connsiteY15" fmla="*/ 129393 h 668368"/>
                      <a:gd name="connsiteX16" fmla="*/ 544337 w 670856"/>
                      <a:gd name="connsiteY16" fmla="*/ 143227 h 668368"/>
                      <a:gd name="connsiteX17" fmla="*/ 590696 w 670856"/>
                      <a:gd name="connsiteY17" fmla="*/ 117245 h 668368"/>
                      <a:gd name="connsiteX18" fmla="*/ 619158 w 670856"/>
                      <a:gd name="connsiteY18" fmla="*/ 157480 h 668368"/>
                      <a:gd name="connsiteX19" fmla="*/ 579656 w 670856"/>
                      <a:gd name="connsiteY19" fmla="*/ 191017 h 668368"/>
                      <a:gd name="connsiteX20" fmla="*/ 590120 w 670856"/>
                      <a:gd name="connsiteY20" fmla="*/ 209993 h 668368"/>
                      <a:gd name="connsiteX21" fmla="*/ 642034 w 670856"/>
                      <a:gd name="connsiteY21" fmla="*/ 197669 h 668368"/>
                      <a:gd name="connsiteX22" fmla="*/ 658373 w 670856"/>
                      <a:gd name="connsiteY22" fmla="*/ 244166 h 668368"/>
                      <a:gd name="connsiteX23" fmla="*/ 610750 w 670856"/>
                      <a:gd name="connsiteY23" fmla="*/ 265785 h 668368"/>
                      <a:gd name="connsiteX24" fmla="*/ 615315 w 670856"/>
                      <a:gd name="connsiteY24" fmla="*/ 288636 h 668368"/>
                      <a:gd name="connsiteX25" fmla="*/ 667256 w 670856"/>
                      <a:gd name="connsiteY25" fmla="*/ 290286 h 668368"/>
                      <a:gd name="connsiteX26" fmla="*/ 670856 w 670856"/>
                      <a:gd name="connsiteY26" fmla="*/ 339438 h 668368"/>
                      <a:gd name="connsiteX27" fmla="*/ 618836 w 670856"/>
                      <a:gd name="connsiteY27" fmla="*/ 347904 h 668368"/>
                      <a:gd name="connsiteX28" fmla="*/ 617619 w 670856"/>
                      <a:gd name="connsiteY28" fmla="*/ 367528 h 668368"/>
                      <a:gd name="connsiteX29" fmla="*/ 664976 w 670856"/>
                      <a:gd name="connsiteY29" fmla="*/ 384686 h 668368"/>
                      <a:gd name="connsiteX30" fmla="*/ 653130 w 670856"/>
                      <a:gd name="connsiteY30" fmla="*/ 432525 h 668368"/>
                      <a:gd name="connsiteX31" fmla="*/ 605041 w 670856"/>
                      <a:gd name="connsiteY31" fmla="*/ 425035 h 668368"/>
                      <a:gd name="connsiteX32" fmla="*/ 596668 w 670856"/>
                      <a:gd name="connsiteY32" fmla="*/ 447629 h 668368"/>
                      <a:gd name="connsiteX33" fmla="*/ 638248 w 670856"/>
                      <a:gd name="connsiteY33" fmla="*/ 475580 h 668368"/>
                      <a:gd name="connsiteX34" fmla="*/ 615185 w 670856"/>
                      <a:gd name="connsiteY34" fmla="*/ 519135 h 668368"/>
                      <a:gd name="connsiteX35" fmla="*/ 568186 w 670856"/>
                      <a:gd name="connsiteY35" fmla="*/ 499333 h 668368"/>
                      <a:gd name="connsiteX36" fmla="*/ 556558 w 670856"/>
                      <a:gd name="connsiteY36" fmla="*/ 514950 h 668368"/>
                      <a:gd name="connsiteX37" fmla="*/ 554965 w 670856"/>
                      <a:gd name="connsiteY37" fmla="*/ 516726 h 668368"/>
                      <a:gd name="connsiteX38" fmla="*/ 585560 w 670856"/>
                      <a:gd name="connsiteY38" fmla="*/ 556110 h 668368"/>
                      <a:gd name="connsiteX39" fmla="*/ 550017 w 670856"/>
                      <a:gd name="connsiteY39" fmla="*/ 590252 h 668368"/>
                      <a:gd name="connsiteX40" fmla="*/ 513341 w 670856"/>
                      <a:gd name="connsiteY40" fmla="*/ 558262 h 668368"/>
                      <a:gd name="connsiteX41" fmla="*/ 512263 w 670856"/>
                      <a:gd name="connsiteY41" fmla="*/ 559228 h 668368"/>
                      <a:gd name="connsiteX42" fmla="*/ 494365 w 670856"/>
                      <a:gd name="connsiteY42" fmla="*/ 572419 h 668368"/>
                      <a:gd name="connsiteX43" fmla="*/ 512799 w 670856"/>
                      <a:gd name="connsiteY43" fmla="*/ 615624 h 668368"/>
                      <a:gd name="connsiteX44" fmla="*/ 469742 w 670856"/>
                      <a:gd name="connsiteY44" fmla="*/ 639603 h 668368"/>
                      <a:gd name="connsiteX45" fmla="*/ 442903 w 670856"/>
                      <a:gd name="connsiteY45" fmla="*/ 600065 h 668368"/>
                      <a:gd name="connsiteX46" fmla="*/ 421379 w 670856"/>
                      <a:gd name="connsiteY46" fmla="*/ 608003 h 668368"/>
                      <a:gd name="connsiteX47" fmla="*/ 425958 w 670856"/>
                      <a:gd name="connsiteY47" fmla="*/ 656587 h 668368"/>
                      <a:gd name="connsiteX48" fmla="*/ 377645 w 670856"/>
                      <a:gd name="connsiteY48" fmla="*/ 666321 h 668368"/>
                      <a:gd name="connsiteX49" fmla="*/ 364039 w 670856"/>
                      <a:gd name="connsiteY49" fmla="*/ 620230 h 668368"/>
                      <a:gd name="connsiteX50" fmla="*/ 341154 w 670856"/>
                      <a:gd name="connsiteY50" fmla="*/ 621705 h 668368"/>
                      <a:gd name="connsiteX51" fmla="*/ 332455 w 670856"/>
                      <a:gd name="connsiteY51" fmla="*/ 668368 h 668368"/>
                      <a:gd name="connsiteX52" fmla="*/ 283326 w 670856"/>
                      <a:gd name="connsiteY52" fmla="*/ 664456 h 668368"/>
                      <a:gd name="connsiteX53" fmla="*/ 282913 w 670856"/>
                      <a:gd name="connsiteY53" fmla="*/ 617323 h 668368"/>
                      <a:gd name="connsiteX54" fmla="*/ 260138 w 670856"/>
                      <a:gd name="connsiteY54" fmla="*/ 612319 h 668368"/>
                      <a:gd name="connsiteX55" fmla="*/ 238689 w 670856"/>
                      <a:gd name="connsiteY55" fmla="*/ 654166 h 668368"/>
                      <a:gd name="connsiteX56" fmla="*/ 192719 w 670856"/>
                      <a:gd name="connsiteY56" fmla="*/ 636400 h 668368"/>
                      <a:gd name="connsiteX57" fmla="*/ 205539 w 670856"/>
                      <a:gd name="connsiteY57" fmla="*/ 591909 h 668368"/>
                      <a:gd name="connsiteX58" fmla="*/ 185872 w 670856"/>
                      <a:gd name="connsiteY58" fmla="*/ 581072 h 668368"/>
                      <a:gd name="connsiteX59" fmla="*/ 152911 w 670856"/>
                      <a:gd name="connsiteY59" fmla="*/ 614974 h 668368"/>
                      <a:gd name="connsiteX60" fmla="*/ 114173 w 670856"/>
                      <a:gd name="connsiteY60" fmla="*/ 584506 h 668368"/>
                      <a:gd name="connsiteX61" fmla="*/ 139557 w 670856"/>
                      <a:gd name="connsiteY61" fmla="*/ 545613 h 668368"/>
                      <a:gd name="connsiteX62" fmla="*/ 122292 w 670856"/>
                      <a:gd name="connsiteY62" fmla="*/ 528590 h 668368"/>
                      <a:gd name="connsiteX63" fmla="*/ 79354 w 670856"/>
                      <a:gd name="connsiteY63" fmla="*/ 553627 h 668368"/>
                      <a:gd name="connsiteX64" fmla="*/ 50209 w 670856"/>
                      <a:gd name="connsiteY64" fmla="*/ 513884 h 668368"/>
                      <a:gd name="connsiteX65" fmla="*/ 87311 w 670856"/>
                      <a:gd name="connsiteY65" fmla="*/ 481279 h 668368"/>
                      <a:gd name="connsiteX66" fmla="*/ 76473 w 670856"/>
                      <a:gd name="connsiteY66" fmla="*/ 461613 h 668368"/>
                      <a:gd name="connsiteX67" fmla="*/ 29325 w 670856"/>
                      <a:gd name="connsiteY67" fmla="*/ 473990 h 668368"/>
                      <a:gd name="connsiteX68" fmla="*/ 11891 w 670856"/>
                      <a:gd name="connsiteY68" fmla="*/ 427892 h 668368"/>
                      <a:gd name="connsiteX69" fmla="*/ 56116 w 670856"/>
                      <a:gd name="connsiteY69" fmla="*/ 406540 h 668368"/>
                      <a:gd name="connsiteX70" fmla="*/ 51632 w 670856"/>
                      <a:gd name="connsiteY70" fmla="*/ 384995 h 668368"/>
                      <a:gd name="connsiteX71" fmla="*/ 2369 w 670856"/>
                      <a:gd name="connsiteY71" fmla="*/ 382195 h 668368"/>
                      <a:gd name="connsiteX72" fmla="*/ 0 w 670856"/>
                      <a:gd name="connsiteY72" fmla="*/ 332968 h 668368"/>
                      <a:gd name="connsiteX73" fmla="*/ 47801 w 670856"/>
                      <a:gd name="connsiteY73" fmla="*/ 326412 h 668368"/>
                      <a:gd name="connsiteX74" fmla="*/ 49323 w 670856"/>
                      <a:gd name="connsiteY74" fmla="*/ 303725 h 668368"/>
                      <a:gd name="connsiteX75" fmla="*/ 2174 w 670856"/>
                      <a:gd name="connsiteY75" fmla="*/ 286968 h 668368"/>
                      <a:gd name="connsiteX76" fmla="*/ 13728 w 670856"/>
                      <a:gd name="connsiteY76" fmla="*/ 239057 h 668368"/>
                      <a:gd name="connsiteX77" fmla="*/ 61982 w 670856"/>
                      <a:gd name="connsiteY77" fmla="*/ 246272 h 668368"/>
                      <a:gd name="connsiteX78" fmla="*/ 70426 w 670856"/>
                      <a:gd name="connsiteY78" fmla="*/ 223647 h 668368"/>
                      <a:gd name="connsiteX79" fmla="*/ 29511 w 670856"/>
                      <a:gd name="connsiteY79" fmla="*/ 193759 h 668368"/>
                      <a:gd name="connsiteX80" fmla="*/ 54257 w 670856"/>
                      <a:gd name="connsiteY80" fmla="*/ 151137 h 668368"/>
                      <a:gd name="connsiteX81" fmla="*/ 99097 w 670856"/>
                      <a:gd name="connsiteY81" fmla="*/ 172128 h 668368"/>
                      <a:gd name="connsiteX82" fmla="*/ 113549 w 670856"/>
                      <a:gd name="connsiteY82" fmla="*/ 153560 h 668368"/>
                      <a:gd name="connsiteX83" fmla="*/ 81364 w 670856"/>
                      <a:gd name="connsiteY83" fmla="*/ 115345 h 668368"/>
                      <a:gd name="connsiteX84" fmla="*/ 115530 w 670856"/>
                      <a:gd name="connsiteY84" fmla="*/ 79826 h 668368"/>
                      <a:gd name="connsiteX85" fmla="*/ 155782 w 670856"/>
                      <a:gd name="connsiteY85" fmla="*/ 112227 h 668368"/>
                      <a:gd name="connsiteX86" fmla="*/ 173132 w 670856"/>
                      <a:gd name="connsiteY86" fmla="*/ 99206 h 668368"/>
                      <a:gd name="connsiteX87" fmla="*/ 153752 w 670856"/>
                      <a:gd name="connsiteY87" fmla="*/ 52466 h 668368"/>
                      <a:gd name="connsiteX88" fmla="*/ 197052 w 670856"/>
                      <a:gd name="connsiteY88" fmla="*/ 28928 h 668368"/>
                      <a:gd name="connsiteX89" fmla="*/ 225168 w 670856"/>
                      <a:gd name="connsiteY89" fmla="*/ 71273 h 668368"/>
                      <a:gd name="connsiteX90" fmla="*/ 246085 w 670856"/>
                      <a:gd name="connsiteY90" fmla="*/ 63586 h 668368"/>
                      <a:gd name="connsiteX91" fmla="*/ 240851 w 670856"/>
                      <a:gd name="connsiteY91" fmla="*/ 12550 h 668368"/>
                      <a:gd name="connsiteX92" fmla="*/ 289082 w 670856"/>
                      <a:gd name="connsiteY92" fmla="*/ 2418 h 668368"/>
                      <a:gd name="connsiteX93" fmla="*/ 303996 w 670856"/>
                      <a:gd name="connsiteY93" fmla="*/ 51448 h 668368"/>
                      <a:gd name="connsiteX94" fmla="*/ 304146 w 670856"/>
                      <a:gd name="connsiteY94" fmla="*/ 51428 h 668368"/>
                      <a:gd name="connsiteX95" fmla="*/ 326506 w 670856"/>
                      <a:gd name="connsiteY95" fmla="*/ 50299 h 668368"/>
                      <a:gd name="connsiteX0" fmla="*/ 333393 w 670856"/>
                      <a:gd name="connsiteY0" fmla="*/ 109740 h 668368"/>
                      <a:gd name="connsiteX1" fmla="*/ 107136 w 670856"/>
                      <a:gd name="connsiteY1" fmla="*/ 335996 h 668368"/>
                      <a:gd name="connsiteX2" fmla="*/ 333393 w 670856"/>
                      <a:gd name="connsiteY2" fmla="*/ 562252 h 668368"/>
                      <a:gd name="connsiteX3" fmla="*/ 559650 w 670856"/>
                      <a:gd name="connsiteY3" fmla="*/ 335996 h 668368"/>
                      <a:gd name="connsiteX4" fmla="*/ 333393 w 670856"/>
                      <a:gd name="connsiteY4" fmla="*/ 109740 h 668368"/>
                      <a:gd name="connsiteX5" fmla="*/ 335193 w 670856"/>
                      <a:gd name="connsiteY5" fmla="*/ 0 h 668368"/>
                      <a:gd name="connsiteX6" fmla="*/ 384369 w 670856"/>
                      <a:gd name="connsiteY6" fmla="*/ 3258 h 668368"/>
                      <a:gd name="connsiteX7" fmla="*/ 385509 w 670856"/>
                      <a:gd name="connsiteY7" fmla="*/ 54918 h 668368"/>
                      <a:gd name="connsiteX8" fmla="*/ 408447 w 670856"/>
                      <a:gd name="connsiteY8" fmla="*/ 60123 h 668368"/>
                      <a:gd name="connsiteX9" fmla="*/ 431311 w 670856"/>
                      <a:gd name="connsiteY9" fmla="*/ 13976 h 668368"/>
                      <a:gd name="connsiteX10" fmla="*/ 477520 w 670856"/>
                      <a:gd name="connsiteY10" fmla="*/ 31113 h 668368"/>
                      <a:gd name="connsiteX11" fmla="*/ 463751 w 670856"/>
                      <a:gd name="connsiteY11" fmla="*/ 81463 h 668368"/>
                      <a:gd name="connsiteX12" fmla="*/ 481717 w 670856"/>
                      <a:gd name="connsiteY12" fmla="*/ 91363 h 668368"/>
                      <a:gd name="connsiteX13" fmla="*/ 517766 w 670856"/>
                      <a:gd name="connsiteY13" fmla="*/ 52988 h 668368"/>
                      <a:gd name="connsiteX14" fmla="*/ 558202 w 670856"/>
                      <a:gd name="connsiteY14" fmla="*/ 81165 h 668368"/>
                      <a:gd name="connsiteX15" fmla="*/ 530564 w 670856"/>
                      <a:gd name="connsiteY15" fmla="*/ 129393 h 668368"/>
                      <a:gd name="connsiteX16" fmla="*/ 544337 w 670856"/>
                      <a:gd name="connsiteY16" fmla="*/ 143227 h 668368"/>
                      <a:gd name="connsiteX17" fmla="*/ 590696 w 670856"/>
                      <a:gd name="connsiteY17" fmla="*/ 117245 h 668368"/>
                      <a:gd name="connsiteX18" fmla="*/ 619158 w 670856"/>
                      <a:gd name="connsiteY18" fmla="*/ 157480 h 668368"/>
                      <a:gd name="connsiteX19" fmla="*/ 579656 w 670856"/>
                      <a:gd name="connsiteY19" fmla="*/ 191017 h 668368"/>
                      <a:gd name="connsiteX20" fmla="*/ 590120 w 670856"/>
                      <a:gd name="connsiteY20" fmla="*/ 209993 h 668368"/>
                      <a:gd name="connsiteX21" fmla="*/ 642034 w 670856"/>
                      <a:gd name="connsiteY21" fmla="*/ 197669 h 668368"/>
                      <a:gd name="connsiteX22" fmla="*/ 658373 w 670856"/>
                      <a:gd name="connsiteY22" fmla="*/ 244166 h 668368"/>
                      <a:gd name="connsiteX23" fmla="*/ 610750 w 670856"/>
                      <a:gd name="connsiteY23" fmla="*/ 265785 h 668368"/>
                      <a:gd name="connsiteX24" fmla="*/ 615315 w 670856"/>
                      <a:gd name="connsiteY24" fmla="*/ 288636 h 668368"/>
                      <a:gd name="connsiteX25" fmla="*/ 667256 w 670856"/>
                      <a:gd name="connsiteY25" fmla="*/ 290286 h 668368"/>
                      <a:gd name="connsiteX26" fmla="*/ 670856 w 670856"/>
                      <a:gd name="connsiteY26" fmla="*/ 339438 h 668368"/>
                      <a:gd name="connsiteX27" fmla="*/ 618836 w 670856"/>
                      <a:gd name="connsiteY27" fmla="*/ 347904 h 668368"/>
                      <a:gd name="connsiteX28" fmla="*/ 617619 w 670856"/>
                      <a:gd name="connsiteY28" fmla="*/ 367528 h 668368"/>
                      <a:gd name="connsiteX29" fmla="*/ 664976 w 670856"/>
                      <a:gd name="connsiteY29" fmla="*/ 384686 h 668368"/>
                      <a:gd name="connsiteX30" fmla="*/ 653130 w 670856"/>
                      <a:gd name="connsiteY30" fmla="*/ 432525 h 668368"/>
                      <a:gd name="connsiteX31" fmla="*/ 605041 w 670856"/>
                      <a:gd name="connsiteY31" fmla="*/ 425035 h 668368"/>
                      <a:gd name="connsiteX32" fmla="*/ 596668 w 670856"/>
                      <a:gd name="connsiteY32" fmla="*/ 447629 h 668368"/>
                      <a:gd name="connsiteX33" fmla="*/ 638248 w 670856"/>
                      <a:gd name="connsiteY33" fmla="*/ 475580 h 668368"/>
                      <a:gd name="connsiteX34" fmla="*/ 615185 w 670856"/>
                      <a:gd name="connsiteY34" fmla="*/ 519135 h 668368"/>
                      <a:gd name="connsiteX35" fmla="*/ 568186 w 670856"/>
                      <a:gd name="connsiteY35" fmla="*/ 499333 h 668368"/>
                      <a:gd name="connsiteX36" fmla="*/ 556558 w 670856"/>
                      <a:gd name="connsiteY36" fmla="*/ 514950 h 668368"/>
                      <a:gd name="connsiteX37" fmla="*/ 554965 w 670856"/>
                      <a:gd name="connsiteY37" fmla="*/ 516726 h 668368"/>
                      <a:gd name="connsiteX38" fmla="*/ 585560 w 670856"/>
                      <a:gd name="connsiteY38" fmla="*/ 556110 h 668368"/>
                      <a:gd name="connsiteX39" fmla="*/ 550017 w 670856"/>
                      <a:gd name="connsiteY39" fmla="*/ 590252 h 668368"/>
                      <a:gd name="connsiteX40" fmla="*/ 513341 w 670856"/>
                      <a:gd name="connsiteY40" fmla="*/ 558262 h 668368"/>
                      <a:gd name="connsiteX41" fmla="*/ 494365 w 670856"/>
                      <a:gd name="connsiteY41" fmla="*/ 572419 h 668368"/>
                      <a:gd name="connsiteX42" fmla="*/ 512799 w 670856"/>
                      <a:gd name="connsiteY42" fmla="*/ 615624 h 668368"/>
                      <a:gd name="connsiteX43" fmla="*/ 469742 w 670856"/>
                      <a:gd name="connsiteY43" fmla="*/ 639603 h 668368"/>
                      <a:gd name="connsiteX44" fmla="*/ 442903 w 670856"/>
                      <a:gd name="connsiteY44" fmla="*/ 600065 h 668368"/>
                      <a:gd name="connsiteX45" fmla="*/ 421379 w 670856"/>
                      <a:gd name="connsiteY45" fmla="*/ 608003 h 668368"/>
                      <a:gd name="connsiteX46" fmla="*/ 425958 w 670856"/>
                      <a:gd name="connsiteY46" fmla="*/ 656587 h 668368"/>
                      <a:gd name="connsiteX47" fmla="*/ 377645 w 670856"/>
                      <a:gd name="connsiteY47" fmla="*/ 666321 h 668368"/>
                      <a:gd name="connsiteX48" fmla="*/ 364039 w 670856"/>
                      <a:gd name="connsiteY48" fmla="*/ 620230 h 668368"/>
                      <a:gd name="connsiteX49" fmla="*/ 341154 w 670856"/>
                      <a:gd name="connsiteY49" fmla="*/ 621705 h 668368"/>
                      <a:gd name="connsiteX50" fmla="*/ 332455 w 670856"/>
                      <a:gd name="connsiteY50" fmla="*/ 668368 h 668368"/>
                      <a:gd name="connsiteX51" fmla="*/ 283326 w 670856"/>
                      <a:gd name="connsiteY51" fmla="*/ 664456 h 668368"/>
                      <a:gd name="connsiteX52" fmla="*/ 282913 w 670856"/>
                      <a:gd name="connsiteY52" fmla="*/ 617323 h 668368"/>
                      <a:gd name="connsiteX53" fmla="*/ 260138 w 670856"/>
                      <a:gd name="connsiteY53" fmla="*/ 612319 h 668368"/>
                      <a:gd name="connsiteX54" fmla="*/ 238689 w 670856"/>
                      <a:gd name="connsiteY54" fmla="*/ 654166 h 668368"/>
                      <a:gd name="connsiteX55" fmla="*/ 192719 w 670856"/>
                      <a:gd name="connsiteY55" fmla="*/ 636400 h 668368"/>
                      <a:gd name="connsiteX56" fmla="*/ 205539 w 670856"/>
                      <a:gd name="connsiteY56" fmla="*/ 591909 h 668368"/>
                      <a:gd name="connsiteX57" fmla="*/ 185872 w 670856"/>
                      <a:gd name="connsiteY57" fmla="*/ 581072 h 668368"/>
                      <a:gd name="connsiteX58" fmla="*/ 152911 w 670856"/>
                      <a:gd name="connsiteY58" fmla="*/ 614974 h 668368"/>
                      <a:gd name="connsiteX59" fmla="*/ 114173 w 670856"/>
                      <a:gd name="connsiteY59" fmla="*/ 584506 h 668368"/>
                      <a:gd name="connsiteX60" fmla="*/ 139557 w 670856"/>
                      <a:gd name="connsiteY60" fmla="*/ 545613 h 668368"/>
                      <a:gd name="connsiteX61" fmla="*/ 122292 w 670856"/>
                      <a:gd name="connsiteY61" fmla="*/ 528590 h 668368"/>
                      <a:gd name="connsiteX62" fmla="*/ 79354 w 670856"/>
                      <a:gd name="connsiteY62" fmla="*/ 553627 h 668368"/>
                      <a:gd name="connsiteX63" fmla="*/ 50209 w 670856"/>
                      <a:gd name="connsiteY63" fmla="*/ 513884 h 668368"/>
                      <a:gd name="connsiteX64" fmla="*/ 87311 w 670856"/>
                      <a:gd name="connsiteY64" fmla="*/ 481279 h 668368"/>
                      <a:gd name="connsiteX65" fmla="*/ 76473 w 670856"/>
                      <a:gd name="connsiteY65" fmla="*/ 461613 h 668368"/>
                      <a:gd name="connsiteX66" fmla="*/ 29325 w 670856"/>
                      <a:gd name="connsiteY66" fmla="*/ 473990 h 668368"/>
                      <a:gd name="connsiteX67" fmla="*/ 11891 w 670856"/>
                      <a:gd name="connsiteY67" fmla="*/ 427892 h 668368"/>
                      <a:gd name="connsiteX68" fmla="*/ 56116 w 670856"/>
                      <a:gd name="connsiteY68" fmla="*/ 406540 h 668368"/>
                      <a:gd name="connsiteX69" fmla="*/ 51632 w 670856"/>
                      <a:gd name="connsiteY69" fmla="*/ 384995 h 668368"/>
                      <a:gd name="connsiteX70" fmla="*/ 2369 w 670856"/>
                      <a:gd name="connsiteY70" fmla="*/ 382195 h 668368"/>
                      <a:gd name="connsiteX71" fmla="*/ 0 w 670856"/>
                      <a:gd name="connsiteY71" fmla="*/ 332968 h 668368"/>
                      <a:gd name="connsiteX72" fmla="*/ 47801 w 670856"/>
                      <a:gd name="connsiteY72" fmla="*/ 326412 h 668368"/>
                      <a:gd name="connsiteX73" fmla="*/ 49323 w 670856"/>
                      <a:gd name="connsiteY73" fmla="*/ 303725 h 668368"/>
                      <a:gd name="connsiteX74" fmla="*/ 2174 w 670856"/>
                      <a:gd name="connsiteY74" fmla="*/ 286968 h 668368"/>
                      <a:gd name="connsiteX75" fmla="*/ 13728 w 670856"/>
                      <a:gd name="connsiteY75" fmla="*/ 239057 h 668368"/>
                      <a:gd name="connsiteX76" fmla="*/ 61982 w 670856"/>
                      <a:gd name="connsiteY76" fmla="*/ 246272 h 668368"/>
                      <a:gd name="connsiteX77" fmla="*/ 70426 w 670856"/>
                      <a:gd name="connsiteY77" fmla="*/ 223647 h 668368"/>
                      <a:gd name="connsiteX78" fmla="*/ 29511 w 670856"/>
                      <a:gd name="connsiteY78" fmla="*/ 193759 h 668368"/>
                      <a:gd name="connsiteX79" fmla="*/ 54257 w 670856"/>
                      <a:gd name="connsiteY79" fmla="*/ 151137 h 668368"/>
                      <a:gd name="connsiteX80" fmla="*/ 99097 w 670856"/>
                      <a:gd name="connsiteY80" fmla="*/ 172128 h 668368"/>
                      <a:gd name="connsiteX81" fmla="*/ 113549 w 670856"/>
                      <a:gd name="connsiteY81" fmla="*/ 153560 h 668368"/>
                      <a:gd name="connsiteX82" fmla="*/ 81364 w 670856"/>
                      <a:gd name="connsiteY82" fmla="*/ 115345 h 668368"/>
                      <a:gd name="connsiteX83" fmla="*/ 115530 w 670856"/>
                      <a:gd name="connsiteY83" fmla="*/ 79826 h 668368"/>
                      <a:gd name="connsiteX84" fmla="*/ 155782 w 670856"/>
                      <a:gd name="connsiteY84" fmla="*/ 112227 h 668368"/>
                      <a:gd name="connsiteX85" fmla="*/ 173132 w 670856"/>
                      <a:gd name="connsiteY85" fmla="*/ 99206 h 668368"/>
                      <a:gd name="connsiteX86" fmla="*/ 153752 w 670856"/>
                      <a:gd name="connsiteY86" fmla="*/ 52466 h 668368"/>
                      <a:gd name="connsiteX87" fmla="*/ 197052 w 670856"/>
                      <a:gd name="connsiteY87" fmla="*/ 28928 h 668368"/>
                      <a:gd name="connsiteX88" fmla="*/ 225168 w 670856"/>
                      <a:gd name="connsiteY88" fmla="*/ 71273 h 668368"/>
                      <a:gd name="connsiteX89" fmla="*/ 246085 w 670856"/>
                      <a:gd name="connsiteY89" fmla="*/ 63586 h 668368"/>
                      <a:gd name="connsiteX90" fmla="*/ 240851 w 670856"/>
                      <a:gd name="connsiteY90" fmla="*/ 12550 h 668368"/>
                      <a:gd name="connsiteX91" fmla="*/ 289082 w 670856"/>
                      <a:gd name="connsiteY91" fmla="*/ 2418 h 668368"/>
                      <a:gd name="connsiteX92" fmla="*/ 303996 w 670856"/>
                      <a:gd name="connsiteY92" fmla="*/ 51448 h 668368"/>
                      <a:gd name="connsiteX93" fmla="*/ 304146 w 670856"/>
                      <a:gd name="connsiteY93" fmla="*/ 51428 h 668368"/>
                      <a:gd name="connsiteX94" fmla="*/ 326506 w 670856"/>
                      <a:gd name="connsiteY94" fmla="*/ 50299 h 668368"/>
                      <a:gd name="connsiteX95" fmla="*/ 335193 w 670856"/>
                      <a:gd name="connsiteY95" fmla="*/ 0 h 668368"/>
                      <a:gd name="connsiteX0" fmla="*/ 333393 w 670856"/>
                      <a:gd name="connsiteY0" fmla="*/ 109740 h 668368"/>
                      <a:gd name="connsiteX1" fmla="*/ 107136 w 670856"/>
                      <a:gd name="connsiteY1" fmla="*/ 335996 h 668368"/>
                      <a:gd name="connsiteX2" fmla="*/ 333393 w 670856"/>
                      <a:gd name="connsiteY2" fmla="*/ 562252 h 668368"/>
                      <a:gd name="connsiteX3" fmla="*/ 559650 w 670856"/>
                      <a:gd name="connsiteY3" fmla="*/ 335996 h 668368"/>
                      <a:gd name="connsiteX4" fmla="*/ 333393 w 670856"/>
                      <a:gd name="connsiteY4" fmla="*/ 109740 h 668368"/>
                      <a:gd name="connsiteX5" fmla="*/ 335193 w 670856"/>
                      <a:gd name="connsiteY5" fmla="*/ 0 h 668368"/>
                      <a:gd name="connsiteX6" fmla="*/ 384369 w 670856"/>
                      <a:gd name="connsiteY6" fmla="*/ 3258 h 668368"/>
                      <a:gd name="connsiteX7" fmla="*/ 385509 w 670856"/>
                      <a:gd name="connsiteY7" fmla="*/ 54918 h 668368"/>
                      <a:gd name="connsiteX8" fmla="*/ 408447 w 670856"/>
                      <a:gd name="connsiteY8" fmla="*/ 60123 h 668368"/>
                      <a:gd name="connsiteX9" fmla="*/ 431311 w 670856"/>
                      <a:gd name="connsiteY9" fmla="*/ 13976 h 668368"/>
                      <a:gd name="connsiteX10" fmla="*/ 477520 w 670856"/>
                      <a:gd name="connsiteY10" fmla="*/ 31113 h 668368"/>
                      <a:gd name="connsiteX11" fmla="*/ 463751 w 670856"/>
                      <a:gd name="connsiteY11" fmla="*/ 81463 h 668368"/>
                      <a:gd name="connsiteX12" fmla="*/ 481717 w 670856"/>
                      <a:gd name="connsiteY12" fmla="*/ 91363 h 668368"/>
                      <a:gd name="connsiteX13" fmla="*/ 517766 w 670856"/>
                      <a:gd name="connsiteY13" fmla="*/ 52988 h 668368"/>
                      <a:gd name="connsiteX14" fmla="*/ 558202 w 670856"/>
                      <a:gd name="connsiteY14" fmla="*/ 81165 h 668368"/>
                      <a:gd name="connsiteX15" fmla="*/ 530564 w 670856"/>
                      <a:gd name="connsiteY15" fmla="*/ 129393 h 668368"/>
                      <a:gd name="connsiteX16" fmla="*/ 544337 w 670856"/>
                      <a:gd name="connsiteY16" fmla="*/ 143227 h 668368"/>
                      <a:gd name="connsiteX17" fmla="*/ 590696 w 670856"/>
                      <a:gd name="connsiteY17" fmla="*/ 117245 h 668368"/>
                      <a:gd name="connsiteX18" fmla="*/ 619158 w 670856"/>
                      <a:gd name="connsiteY18" fmla="*/ 157480 h 668368"/>
                      <a:gd name="connsiteX19" fmla="*/ 579656 w 670856"/>
                      <a:gd name="connsiteY19" fmla="*/ 191017 h 668368"/>
                      <a:gd name="connsiteX20" fmla="*/ 590120 w 670856"/>
                      <a:gd name="connsiteY20" fmla="*/ 209993 h 668368"/>
                      <a:gd name="connsiteX21" fmla="*/ 642034 w 670856"/>
                      <a:gd name="connsiteY21" fmla="*/ 197669 h 668368"/>
                      <a:gd name="connsiteX22" fmla="*/ 658373 w 670856"/>
                      <a:gd name="connsiteY22" fmla="*/ 244166 h 668368"/>
                      <a:gd name="connsiteX23" fmla="*/ 610750 w 670856"/>
                      <a:gd name="connsiteY23" fmla="*/ 265785 h 668368"/>
                      <a:gd name="connsiteX24" fmla="*/ 615315 w 670856"/>
                      <a:gd name="connsiteY24" fmla="*/ 288636 h 668368"/>
                      <a:gd name="connsiteX25" fmla="*/ 667256 w 670856"/>
                      <a:gd name="connsiteY25" fmla="*/ 290286 h 668368"/>
                      <a:gd name="connsiteX26" fmla="*/ 670856 w 670856"/>
                      <a:gd name="connsiteY26" fmla="*/ 339438 h 668368"/>
                      <a:gd name="connsiteX27" fmla="*/ 618836 w 670856"/>
                      <a:gd name="connsiteY27" fmla="*/ 347904 h 668368"/>
                      <a:gd name="connsiteX28" fmla="*/ 617619 w 670856"/>
                      <a:gd name="connsiteY28" fmla="*/ 367528 h 668368"/>
                      <a:gd name="connsiteX29" fmla="*/ 664976 w 670856"/>
                      <a:gd name="connsiteY29" fmla="*/ 384686 h 668368"/>
                      <a:gd name="connsiteX30" fmla="*/ 653130 w 670856"/>
                      <a:gd name="connsiteY30" fmla="*/ 432525 h 668368"/>
                      <a:gd name="connsiteX31" fmla="*/ 605041 w 670856"/>
                      <a:gd name="connsiteY31" fmla="*/ 425035 h 668368"/>
                      <a:gd name="connsiteX32" fmla="*/ 596668 w 670856"/>
                      <a:gd name="connsiteY32" fmla="*/ 447629 h 668368"/>
                      <a:gd name="connsiteX33" fmla="*/ 638248 w 670856"/>
                      <a:gd name="connsiteY33" fmla="*/ 475580 h 668368"/>
                      <a:gd name="connsiteX34" fmla="*/ 615185 w 670856"/>
                      <a:gd name="connsiteY34" fmla="*/ 519135 h 668368"/>
                      <a:gd name="connsiteX35" fmla="*/ 568186 w 670856"/>
                      <a:gd name="connsiteY35" fmla="*/ 499333 h 668368"/>
                      <a:gd name="connsiteX36" fmla="*/ 554965 w 670856"/>
                      <a:gd name="connsiteY36" fmla="*/ 516726 h 668368"/>
                      <a:gd name="connsiteX37" fmla="*/ 585560 w 670856"/>
                      <a:gd name="connsiteY37" fmla="*/ 556110 h 668368"/>
                      <a:gd name="connsiteX38" fmla="*/ 550017 w 670856"/>
                      <a:gd name="connsiteY38" fmla="*/ 590252 h 668368"/>
                      <a:gd name="connsiteX39" fmla="*/ 513341 w 670856"/>
                      <a:gd name="connsiteY39" fmla="*/ 558262 h 668368"/>
                      <a:gd name="connsiteX40" fmla="*/ 494365 w 670856"/>
                      <a:gd name="connsiteY40" fmla="*/ 572419 h 668368"/>
                      <a:gd name="connsiteX41" fmla="*/ 512799 w 670856"/>
                      <a:gd name="connsiteY41" fmla="*/ 615624 h 668368"/>
                      <a:gd name="connsiteX42" fmla="*/ 469742 w 670856"/>
                      <a:gd name="connsiteY42" fmla="*/ 639603 h 668368"/>
                      <a:gd name="connsiteX43" fmla="*/ 442903 w 670856"/>
                      <a:gd name="connsiteY43" fmla="*/ 600065 h 668368"/>
                      <a:gd name="connsiteX44" fmla="*/ 421379 w 670856"/>
                      <a:gd name="connsiteY44" fmla="*/ 608003 h 668368"/>
                      <a:gd name="connsiteX45" fmla="*/ 425958 w 670856"/>
                      <a:gd name="connsiteY45" fmla="*/ 656587 h 668368"/>
                      <a:gd name="connsiteX46" fmla="*/ 377645 w 670856"/>
                      <a:gd name="connsiteY46" fmla="*/ 666321 h 668368"/>
                      <a:gd name="connsiteX47" fmla="*/ 364039 w 670856"/>
                      <a:gd name="connsiteY47" fmla="*/ 620230 h 668368"/>
                      <a:gd name="connsiteX48" fmla="*/ 341154 w 670856"/>
                      <a:gd name="connsiteY48" fmla="*/ 621705 h 668368"/>
                      <a:gd name="connsiteX49" fmla="*/ 332455 w 670856"/>
                      <a:gd name="connsiteY49" fmla="*/ 668368 h 668368"/>
                      <a:gd name="connsiteX50" fmla="*/ 283326 w 670856"/>
                      <a:gd name="connsiteY50" fmla="*/ 664456 h 668368"/>
                      <a:gd name="connsiteX51" fmla="*/ 282913 w 670856"/>
                      <a:gd name="connsiteY51" fmla="*/ 617323 h 668368"/>
                      <a:gd name="connsiteX52" fmla="*/ 260138 w 670856"/>
                      <a:gd name="connsiteY52" fmla="*/ 612319 h 668368"/>
                      <a:gd name="connsiteX53" fmla="*/ 238689 w 670856"/>
                      <a:gd name="connsiteY53" fmla="*/ 654166 h 668368"/>
                      <a:gd name="connsiteX54" fmla="*/ 192719 w 670856"/>
                      <a:gd name="connsiteY54" fmla="*/ 636400 h 668368"/>
                      <a:gd name="connsiteX55" fmla="*/ 205539 w 670856"/>
                      <a:gd name="connsiteY55" fmla="*/ 591909 h 668368"/>
                      <a:gd name="connsiteX56" fmla="*/ 185872 w 670856"/>
                      <a:gd name="connsiteY56" fmla="*/ 581072 h 668368"/>
                      <a:gd name="connsiteX57" fmla="*/ 152911 w 670856"/>
                      <a:gd name="connsiteY57" fmla="*/ 614974 h 668368"/>
                      <a:gd name="connsiteX58" fmla="*/ 114173 w 670856"/>
                      <a:gd name="connsiteY58" fmla="*/ 584506 h 668368"/>
                      <a:gd name="connsiteX59" fmla="*/ 139557 w 670856"/>
                      <a:gd name="connsiteY59" fmla="*/ 545613 h 668368"/>
                      <a:gd name="connsiteX60" fmla="*/ 122292 w 670856"/>
                      <a:gd name="connsiteY60" fmla="*/ 528590 h 668368"/>
                      <a:gd name="connsiteX61" fmla="*/ 79354 w 670856"/>
                      <a:gd name="connsiteY61" fmla="*/ 553627 h 668368"/>
                      <a:gd name="connsiteX62" fmla="*/ 50209 w 670856"/>
                      <a:gd name="connsiteY62" fmla="*/ 513884 h 668368"/>
                      <a:gd name="connsiteX63" fmla="*/ 87311 w 670856"/>
                      <a:gd name="connsiteY63" fmla="*/ 481279 h 668368"/>
                      <a:gd name="connsiteX64" fmla="*/ 76473 w 670856"/>
                      <a:gd name="connsiteY64" fmla="*/ 461613 h 668368"/>
                      <a:gd name="connsiteX65" fmla="*/ 29325 w 670856"/>
                      <a:gd name="connsiteY65" fmla="*/ 473990 h 668368"/>
                      <a:gd name="connsiteX66" fmla="*/ 11891 w 670856"/>
                      <a:gd name="connsiteY66" fmla="*/ 427892 h 668368"/>
                      <a:gd name="connsiteX67" fmla="*/ 56116 w 670856"/>
                      <a:gd name="connsiteY67" fmla="*/ 406540 h 668368"/>
                      <a:gd name="connsiteX68" fmla="*/ 51632 w 670856"/>
                      <a:gd name="connsiteY68" fmla="*/ 384995 h 668368"/>
                      <a:gd name="connsiteX69" fmla="*/ 2369 w 670856"/>
                      <a:gd name="connsiteY69" fmla="*/ 382195 h 668368"/>
                      <a:gd name="connsiteX70" fmla="*/ 0 w 670856"/>
                      <a:gd name="connsiteY70" fmla="*/ 332968 h 668368"/>
                      <a:gd name="connsiteX71" fmla="*/ 47801 w 670856"/>
                      <a:gd name="connsiteY71" fmla="*/ 326412 h 668368"/>
                      <a:gd name="connsiteX72" fmla="*/ 49323 w 670856"/>
                      <a:gd name="connsiteY72" fmla="*/ 303725 h 668368"/>
                      <a:gd name="connsiteX73" fmla="*/ 2174 w 670856"/>
                      <a:gd name="connsiteY73" fmla="*/ 286968 h 668368"/>
                      <a:gd name="connsiteX74" fmla="*/ 13728 w 670856"/>
                      <a:gd name="connsiteY74" fmla="*/ 239057 h 668368"/>
                      <a:gd name="connsiteX75" fmla="*/ 61982 w 670856"/>
                      <a:gd name="connsiteY75" fmla="*/ 246272 h 668368"/>
                      <a:gd name="connsiteX76" fmla="*/ 70426 w 670856"/>
                      <a:gd name="connsiteY76" fmla="*/ 223647 h 668368"/>
                      <a:gd name="connsiteX77" fmla="*/ 29511 w 670856"/>
                      <a:gd name="connsiteY77" fmla="*/ 193759 h 668368"/>
                      <a:gd name="connsiteX78" fmla="*/ 54257 w 670856"/>
                      <a:gd name="connsiteY78" fmla="*/ 151137 h 668368"/>
                      <a:gd name="connsiteX79" fmla="*/ 99097 w 670856"/>
                      <a:gd name="connsiteY79" fmla="*/ 172128 h 668368"/>
                      <a:gd name="connsiteX80" fmla="*/ 113549 w 670856"/>
                      <a:gd name="connsiteY80" fmla="*/ 153560 h 668368"/>
                      <a:gd name="connsiteX81" fmla="*/ 81364 w 670856"/>
                      <a:gd name="connsiteY81" fmla="*/ 115345 h 668368"/>
                      <a:gd name="connsiteX82" fmla="*/ 115530 w 670856"/>
                      <a:gd name="connsiteY82" fmla="*/ 79826 h 668368"/>
                      <a:gd name="connsiteX83" fmla="*/ 155782 w 670856"/>
                      <a:gd name="connsiteY83" fmla="*/ 112227 h 668368"/>
                      <a:gd name="connsiteX84" fmla="*/ 173132 w 670856"/>
                      <a:gd name="connsiteY84" fmla="*/ 99206 h 668368"/>
                      <a:gd name="connsiteX85" fmla="*/ 153752 w 670856"/>
                      <a:gd name="connsiteY85" fmla="*/ 52466 h 668368"/>
                      <a:gd name="connsiteX86" fmla="*/ 197052 w 670856"/>
                      <a:gd name="connsiteY86" fmla="*/ 28928 h 668368"/>
                      <a:gd name="connsiteX87" fmla="*/ 225168 w 670856"/>
                      <a:gd name="connsiteY87" fmla="*/ 71273 h 668368"/>
                      <a:gd name="connsiteX88" fmla="*/ 246085 w 670856"/>
                      <a:gd name="connsiteY88" fmla="*/ 63586 h 668368"/>
                      <a:gd name="connsiteX89" fmla="*/ 240851 w 670856"/>
                      <a:gd name="connsiteY89" fmla="*/ 12550 h 668368"/>
                      <a:gd name="connsiteX90" fmla="*/ 289082 w 670856"/>
                      <a:gd name="connsiteY90" fmla="*/ 2418 h 668368"/>
                      <a:gd name="connsiteX91" fmla="*/ 303996 w 670856"/>
                      <a:gd name="connsiteY91" fmla="*/ 51448 h 668368"/>
                      <a:gd name="connsiteX92" fmla="*/ 304146 w 670856"/>
                      <a:gd name="connsiteY92" fmla="*/ 51428 h 668368"/>
                      <a:gd name="connsiteX93" fmla="*/ 326506 w 670856"/>
                      <a:gd name="connsiteY93" fmla="*/ 50299 h 668368"/>
                      <a:gd name="connsiteX94" fmla="*/ 335193 w 670856"/>
                      <a:gd name="connsiteY94" fmla="*/ 0 h 668368"/>
                      <a:gd name="connsiteX0" fmla="*/ 333393 w 670856"/>
                      <a:gd name="connsiteY0" fmla="*/ 109740 h 668368"/>
                      <a:gd name="connsiteX1" fmla="*/ 107136 w 670856"/>
                      <a:gd name="connsiteY1" fmla="*/ 335996 h 668368"/>
                      <a:gd name="connsiteX2" fmla="*/ 333393 w 670856"/>
                      <a:gd name="connsiteY2" fmla="*/ 562252 h 668368"/>
                      <a:gd name="connsiteX3" fmla="*/ 559650 w 670856"/>
                      <a:gd name="connsiteY3" fmla="*/ 335996 h 668368"/>
                      <a:gd name="connsiteX4" fmla="*/ 333393 w 670856"/>
                      <a:gd name="connsiteY4" fmla="*/ 109740 h 668368"/>
                      <a:gd name="connsiteX5" fmla="*/ 335193 w 670856"/>
                      <a:gd name="connsiteY5" fmla="*/ 0 h 668368"/>
                      <a:gd name="connsiteX6" fmla="*/ 384369 w 670856"/>
                      <a:gd name="connsiteY6" fmla="*/ 3258 h 668368"/>
                      <a:gd name="connsiteX7" fmla="*/ 385509 w 670856"/>
                      <a:gd name="connsiteY7" fmla="*/ 54918 h 668368"/>
                      <a:gd name="connsiteX8" fmla="*/ 408447 w 670856"/>
                      <a:gd name="connsiteY8" fmla="*/ 60123 h 668368"/>
                      <a:gd name="connsiteX9" fmla="*/ 431311 w 670856"/>
                      <a:gd name="connsiteY9" fmla="*/ 13976 h 668368"/>
                      <a:gd name="connsiteX10" fmla="*/ 477520 w 670856"/>
                      <a:gd name="connsiteY10" fmla="*/ 31113 h 668368"/>
                      <a:gd name="connsiteX11" fmla="*/ 463751 w 670856"/>
                      <a:gd name="connsiteY11" fmla="*/ 81463 h 668368"/>
                      <a:gd name="connsiteX12" fmla="*/ 481717 w 670856"/>
                      <a:gd name="connsiteY12" fmla="*/ 91363 h 668368"/>
                      <a:gd name="connsiteX13" fmla="*/ 517766 w 670856"/>
                      <a:gd name="connsiteY13" fmla="*/ 52988 h 668368"/>
                      <a:gd name="connsiteX14" fmla="*/ 558202 w 670856"/>
                      <a:gd name="connsiteY14" fmla="*/ 81165 h 668368"/>
                      <a:gd name="connsiteX15" fmla="*/ 530564 w 670856"/>
                      <a:gd name="connsiteY15" fmla="*/ 129393 h 668368"/>
                      <a:gd name="connsiteX16" fmla="*/ 544337 w 670856"/>
                      <a:gd name="connsiteY16" fmla="*/ 143227 h 668368"/>
                      <a:gd name="connsiteX17" fmla="*/ 590696 w 670856"/>
                      <a:gd name="connsiteY17" fmla="*/ 117245 h 668368"/>
                      <a:gd name="connsiteX18" fmla="*/ 619158 w 670856"/>
                      <a:gd name="connsiteY18" fmla="*/ 157480 h 668368"/>
                      <a:gd name="connsiteX19" fmla="*/ 579656 w 670856"/>
                      <a:gd name="connsiteY19" fmla="*/ 191017 h 668368"/>
                      <a:gd name="connsiteX20" fmla="*/ 590120 w 670856"/>
                      <a:gd name="connsiteY20" fmla="*/ 209993 h 668368"/>
                      <a:gd name="connsiteX21" fmla="*/ 642034 w 670856"/>
                      <a:gd name="connsiteY21" fmla="*/ 197669 h 668368"/>
                      <a:gd name="connsiteX22" fmla="*/ 658373 w 670856"/>
                      <a:gd name="connsiteY22" fmla="*/ 244166 h 668368"/>
                      <a:gd name="connsiteX23" fmla="*/ 610750 w 670856"/>
                      <a:gd name="connsiteY23" fmla="*/ 265785 h 668368"/>
                      <a:gd name="connsiteX24" fmla="*/ 615315 w 670856"/>
                      <a:gd name="connsiteY24" fmla="*/ 288636 h 668368"/>
                      <a:gd name="connsiteX25" fmla="*/ 667256 w 670856"/>
                      <a:gd name="connsiteY25" fmla="*/ 290286 h 668368"/>
                      <a:gd name="connsiteX26" fmla="*/ 670856 w 670856"/>
                      <a:gd name="connsiteY26" fmla="*/ 339438 h 668368"/>
                      <a:gd name="connsiteX27" fmla="*/ 618836 w 670856"/>
                      <a:gd name="connsiteY27" fmla="*/ 347904 h 668368"/>
                      <a:gd name="connsiteX28" fmla="*/ 617619 w 670856"/>
                      <a:gd name="connsiteY28" fmla="*/ 367528 h 668368"/>
                      <a:gd name="connsiteX29" fmla="*/ 664976 w 670856"/>
                      <a:gd name="connsiteY29" fmla="*/ 384686 h 668368"/>
                      <a:gd name="connsiteX30" fmla="*/ 653130 w 670856"/>
                      <a:gd name="connsiteY30" fmla="*/ 432525 h 668368"/>
                      <a:gd name="connsiteX31" fmla="*/ 605041 w 670856"/>
                      <a:gd name="connsiteY31" fmla="*/ 425035 h 668368"/>
                      <a:gd name="connsiteX32" fmla="*/ 596668 w 670856"/>
                      <a:gd name="connsiteY32" fmla="*/ 447629 h 668368"/>
                      <a:gd name="connsiteX33" fmla="*/ 638248 w 670856"/>
                      <a:gd name="connsiteY33" fmla="*/ 475580 h 668368"/>
                      <a:gd name="connsiteX34" fmla="*/ 615185 w 670856"/>
                      <a:gd name="connsiteY34" fmla="*/ 519135 h 668368"/>
                      <a:gd name="connsiteX35" fmla="*/ 568186 w 670856"/>
                      <a:gd name="connsiteY35" fmla="*/ 499333 h 668368"/>
                      <a:gd name="connsiteX36" fmla="*/ 554965 w 670856"/>
                      <a:gd name="connsiteY36" fmla="*/ 516726 h 668368"/>
                      <a:gd name="connsiteX37" fmla="*/ 585560 w 670856"/>
                      <a:gd name="connsiteY37" fmla="*/ 556110 h 668368"/>
                      <a:gd name="connsiteX38" fmla="*/ 550017 w 670856"/>
                      <a:gd name="connsiteY38" fmla="*/ 590252 h 668368"/>
                      <a:gd name="connsiteX39" fmla="*/ 513341 w 670856"/>
                      <a:gd name="connsiteY39" fmla="*/ 558262 h 668368"/>
                      <a:gd name="connsiteX40" fmla="*/ 494365 w 670856"/>
                      <a:gd name="connsiteY40" fmla="*/ 572419 h 668368"/>
                      <a:gd name="connsiteX41" fmla="*/ 512799 w 670856"/>
                      <a:gd name="connsiteY41" fmla="*/ 615624 h 668368"/>
                      <a:gd name="connsiteX42" fmla="*/ 469742 w 670856"/>
                      <a:gd name="connsiteY42" fmla="*/ 639603 h 668368"/>
                      <a:gd name="connsiteX43" fmla="*/ 442903 w 670856"/>
                      <a:gd name="connsiteY43" fmla="*/ 600065 h 668368"/>
                      <a:gd name="connsiteX44" fmla="*/ 421379 w 670856"/>
                      <a:gd name="connsiteY44" fmla="*/ 608003 h 668368"/>
                      <a:gd name="connsiteX45" fmla="*/ 425958 w 670856"/>
                      <a:gd name="connsiteY45" fmla="*/ 656587 h 668368"/>
                      <a:gd name="connsiteX46" fmla="*/ 377645 w 670856"/>
                      <a:gd name="connsiteY46" fmla="*/ 666321 h 668368"/>
                      <a:gd name="connsiteX47" fmla="*/ 364039 w 670856"/>
                      <a:gd name="connsiteY47" fmla="*/ 620853 h 668368"/>
                      <a:gd name="connsiteX48" fmla="*/ 341154 w 670856"/>
                      <a:gd name="connsiteY48" fmla="*/ 621705 h 668368"/>
                      <a:gd name="connsiteX49" fmla="*/ 332455 w 670856"/>
                      <a:gd name="connsiteY49" fmla="*/ 668368 h 668368"/>
                      <a:gd name="connsiteX50" fmla="*/ 283326 w 670856"/>
                      <a:gd name="connsiteY50" fmla="*/ 664456 h 668368"/>
                      <a:gd name="connsiteX51" fmla="*/ 282913 w 670856"/>
                      <a:gd name="connsiteY51" fmla="*/ 617323 h 668368"/>
                      <a:gd name="connsiteX52" fmla="*/ 260138 w 670856"/>
                      <a:gd name="connsiteY52" fmla="*/ 612319 h 668368"/>
                      <a:gd name="connsiteX53" fmla="*/ 238689 w 670856"/>
                      <a:gd name="connsiteY53" fmla="*/ 654166 h 668368"/>
                      <a:gd name="connsiteX54" fmla="*/ 192719 w 670856"/>
                      <a:gd name="connsiteY54" fmla="*/ 636400 h 668368"/>
                      <a:gd name="connsiteX55" fmla="*/ 205539 w 670856"/>
                      <a:gd name="connsiteY55" fmla="*/ 591909 h 668368"/>
                      <a:gd name="connsiteX56" fmla="*/ 185872 w 670856"/>
                      <a:gd name="connsiteY56" fmla="*/ 581072 h 668368"/>
                      <a:gd name="connsiteX57" fmla="*/ 152911 w 670856"/>
                      <a:gd name="connsiteY57" fmla="*/ 614974 h 668368"/>
                      <a:gd name="connsiteX58" fmla="*/ 114173 w 670856"/>
                      <a:gd name="connsiteY58" fmla="*/ 584506 h 668368"/>
                      <a:gd name="connsiteX59" fmla="*/ 139557 w 670856"/>
                      <a:gd name="connsiteY59" fmla="*/ 545613 h 668368"/>
                      <a:gd name="connsiteX60" fmla="*/ 122292 w 670856"/>
                      <a:gd name="connsiteY60" fmla="*/ 528590 h 668368"/>
                      <a:gd name="connsiteX61" fmla="*/ 79354 w 670856"/>
                      <a:gd name="connsiteY61" fmla="*/ 553627 h 668368"/>
                      <a:gd name="connsiteX62" fmla="*/ 50209 w 670856"/>
                      <a:gd name="connsiteY62" fmla="*/ 513884 h 668368"/>
                      <a:gd name="connsiteX63" fmla="*/ 87311 w 670856"/>
                      <a:gd name="connsiteY63" fmla="*/ 481279 h 668368"/>
                      <a:gd name="connsiteX64" fmla="*/ 76473 w 670856"/>
                      <a:gd name="connsiteY64" fmla="*/ 461613 h 668368"/>
                      <a:gd name="connsiteX65" fmla="*/ 29325 w 670856"/>
                      <a:gd name="connsiteY65" fmla="*/ 473990 h 668368"/>
                      <a:gd name="connsiteX66" fmla="*/ 11891 w 670856"/>
                      <a:gd name="connsiteY66" fmla="*/ 427892 h 668368"/>
                      <a:gd name="connsiteX67" fmla="*/ 56116 w 670856"/>
                      <a:gd name="connsiteY67" fmla="*/ 406540 h 668368"/>
                      <a:gd name="connsiteX68" fmla="*/ 51632 w 670856"/>
                      <a:gd name="connsiteY68" fmla="*/ 384995 h 668368"/>
                      <a:gd name="connsiteX69" fmla="*/ 2369 w 670856"/>
                      <a:gd name="connsiteY69" fmla="*/ 382195 h 668368"/>
                      <a:gd name="connsiteX70" fmla="*/ 0 w 670856"/>
                      <a:gd name="connsiteY70" fmla="*/ 332968 h 668368"/>
                      <a:gd name="connsiteX71" fmla="*/ 47801 w 670856"/>
                      <a:gd name="connsiteY71" fmla="*/ 326412 h 668368"/>
                      <a:gd name="connsiteX72" fmla="*/ 49323 w 670856"/>
                      <a:gd name="connsiteY72" fmla="*/ 303725 h 668368"/>
                      <a:gd name="connsiteX73" fmla="*/ 2174 w 670856"/>
                      <a:gd name="connsiteY73" fmla="*/ 286968 h 668368"/>
                      <a:gd name="connsiteX74" fmla="*/ 13728 w 670856"/>
                      <a:gd name="connsiteY74" fmla="*/ 239057 h 668368"/>
                      <a:gd name="connsiteX75" fmla="*/ 61982 w 670856"/>
                      <a:gd name="connsiteY75" fmla="*/ 246272 h 668368"/>
                      <a:gd name="connsiteX76" fmla="*/ 70426 w 670856"/>
                      <a:gd name="connsiteY76" fmla="*/ 223647 h 668368"/>
                      <a:gd name="connsiteX77" fmla="*/ 29511 w 670856"/>
                      <a:gd name="connsiteY77" fmla="*/ 193759 h 668368"/>
                      <a:gd name="connsiteX78" fmla="*/ 54257 w 670856"/>
                      <a:gd name="connsiteY78" fmla="*/ 151137 h 668368"/>
                      <a:gd name="connsiteX79" fmla="*/ 99097 w 670856"/>
                      <a:gd name="connsiteY79" fmla="*/ 172128 h 668368"/>
                      <a:gd name="connsiteX80" fmla="*/ 113549 w 670856"/>
                      <a:gd name="connsiteY80" fmla="*/ 153560 h 668368"/>
                      <a:gd name="connsiteX81" fmla="*/ 81364 w 670856"/>
                      <a:gd name="connsiteY81" fmla="*/ 115345 h 668368"/>
                      <a:gd name="connsiteX82" fmla="*/ 115530 w 670856"/>
                      <a:gd name="connsiteY82" fmla="*/ 79826 h 668368"/>
                      <a:gd name="connsiteX83" fmla="*/ 155782 w 670856"/>
                      <a:gd name="connsiteY83" fmla="*/ 112227 h 668368"/>
                      <a:gd name="connsiteX84" fmla="*/ 173132 w 670856"/>
                      <a:gd name="connsiteY84" fmla="*/ 99206 h 668368"/>
                      <a:gd name="connsiteX85" fmla="*/ 153752 w 670856"/>
                      <a:gd name="connsiteY85" fmla="*/ 52466 h 668368"/>
                      <a:gd name="connsiteX86" fmla="*/ 197052 w 670856"/>
                      <a:gd name="connsiteY86" fmla="*/ 28928 h 668368"/>
                      <a:gd name="connsiteX87" fmla="*/ 225168 w 670856"/>
                      <a:gd name="connsiteY87" fmla="*/ 71273 h 668368"/>
                      <a:gd name="connsiteX88" fmla="*/ 246085 w 670856"/>
                      <a:gd name="connsiteY88" fmla="*/ 63586 h 668368"/>
                      <a:gd name="connsiteX89" fmla="*/ 240851 w 670856"/>
                      <a:gd name="connsiteY89" fmla="*/ 12550 h 668368"/>
                      <a:gd name="connsiteX90" fmla="*/ 289082 w 670856"/>
                      <a:gd name="connsiteY90" fmla="*/ 2418 h 668368"/>
                      <a:gd name="connsiteX91" fmla="*/ 303996 w 670856"/>
                      <a:gd name="connsiteY91" fmla="*/ 51448 h 668368"/>
                      <a:gd name="connsiteX92" fmla="*/ 304146 w 670856"/>
                      <a:gd name="connsiteY92" fmla="*/ 51428 h 668368"/>
                      <a:gd name="connsiteX93" fmla="*/ 326506 w 670856"/>
                      <a:gd name="connsiteY93" fmla="*/ 50299 h 668368"/>
                      <a:gd name="connsiteX94" fmla="*/ 335193 w 670856"/>
                      <a:gd name="connsiteY94" fmla="*/ 0 h 668368"/>
                      <a:gd name="connsiteX0" fmla="*/ 333393 w 670856"/>
                      <a:gd name="connsiteY0" fmla="*/ 109740 h 668368"/>
                      <a:gd name="connsiteX1" fmla="*/ 107136 w 670856"/>
                      <a:gd name="connsiteY1" fmla="*/ 335996 h 668368"/>
                      <a:gd name="connsiteX2" fmla="*/ 333393 w 670856"/>
                      <a:gd name="connsiteY2" fmla="*/ 562252 h 668368"/>
                      <a:gd name="connsiteX3" fmla="*/ 559650 w 670856"/>
                      <a:gd name="connsiteY3" fmla="*/ 335996 h 668368"/>
                      <a:gd name="connsiteX4" fmla="*/ 333393 w 670856"/>
                      <a:gd name="connsiteY4" fmla="*/ 109740 h 668368"/>
                      <a:gd name="connsiteX5" fmla="*/ 335193 w 670856"/>
                      <a:gd name="connsiteY5" fmla="*/ 0 h 668368"/>
                      <a:gd name="connsiteX6" fmla="*/ 384369 w 670856"/>
                      <a:gd name="connsiteY6" fmla="*/ 3258 h 668368"/>
                      <a:gd name="connsiteX7" fmla="*/ 385509 w 670856"/>
                      <a:gd name="connsiteY7" fmla="*/ 54918 h 668368"/>
                      <a:gd name="connsiteX8" fmla="*/ 408447 w 670856"/>
                      <a:gd name="connsiteY8" fmla="*/ 60123 h 668368"/>
                      <a:gd name="connsiteX9" fmla="*/ 431311 w 670856"/>
                      <a:gd name="connsiteY9" fmla="*/ 13976 h 668368"/>
                      <a:gd name="connsiteX10" fmla="*/ 477520 w 670856"/>
                      <a:gd name="connsiteY10" fmla="*/ 31113 h 668368"/>
                      <a:gd name="connsiteX11" fmla="*/ 463751 w 670856"/>
                      <a:gd name="connsiteY11" fmla="*/ 81463 h 668368"/>
                      <a:gd name="connsiteX12" fmla="*/ 481717 w 670856"/>
                      <a:gd name="connsiteY12" fmla="*/ 91363 h 668368"/>
                      <a:gd name="connsiteX13" fmla="*/ 517766 w 670856"/>
                      <a:gd name="connsiteY13" fmla="*/ 52988 h 668368"/>
                      <a:gd name="connsiteX14" fmla="*/ 558202 w 670856"/>
                      <a:gd name="connsiteY14" fmla="*/ 81165 h 668368"/>
                      <a:gd name="connsiteX15" fmla="*/ 530564 w 670856"/>
                      <a:gd name="connsiteY15" fmla="*/ 129393 h 668368"/>
                      <a:gd name="connsiteX16" fmla="*/ 544337 w 670856"/>
                      <a:gd name="connsiteY16" fmla="*/ 143227 h 668368"/>
                      <a:gd name="connsiteX17" fmla="*/ 590696 w 670856"/>
                      <a:gd name="connsiteY17" fmla="*/ 117245 h 668368"/>
                      <a:gd name="connsiteX18" fmla="*/ 619158 w 670856"/>
                      <a:gd name="connsiteY18" fmla="*/ 157480 h 668368"/>
                      <a:gd name="connsiteX19" fmla="*/ 579656 w 670856"/>
                      <a:gd name="connsiteY19" fmla="*/ 191017 h 668368"/>
                      <a:gd name="connsiteX20" fmla="*/ 590120 w 670856"/>
                      <a:gd name="connsiteY20" fmla="*/ 209993 h 668368"/>
                      <a:gd name="connsiteX21" fmla="*/ 642034 w 670856"/>
                      <a:gd name="connsiteY21" fmla="*/ 197669 h 668368"/>
                      <a:gd name="connsiteX22" fmla="*/ 658373 w 670856"/>
                      <a:gd name="connsiteY22" fmla="*/ 244166 h 668368"/>
                      <a:gd name="connsiteX23" fmla="*/ 610750 w 670856"/>
                      <a:gd name="connsiteY23" fmla="*/ 265785 h 668368"/>
                      <a:gd name="connsiteX24" fmla="*/ 615315 w 670856"/>
                      <a:gd name="connsiteY24" fmla="*/ 288636 h 668368"/>
                      <a:gd name="connsiteX25" fmla="*/ 667256 w 670856"/>
                      <a:gd name="connsiteY25" fmla="*/ 290286 h 668368"/>
                      <a:gd name="connsiteX26" fmla="*/ 670856 w 670856"/>
                      <a:gd name="connsiteY26" fmla="*/ 339438 h 668368"/>
                      <a:gd name="connsiteX27" fmla="*/ 618836 w 670856"/>
                      <a:gd name="connsiteY27" fmla="*/ 347904 h 668368"/>
                      <a:gd name="connsiteX28" fmla="*/ 617619 w 670856"/>
                      <a:gd name="connsiteY28" fmla="*/ 367528 h 668368"/>
                      <a:gd name="connsiteX29" fmla="*/ 664976 w 670856"/>
                      <a:gd name="connsiteY29" fmla="*/ 384686 h 668368"/>
                      <a:gd name="connsiteX30" fmla="*/ 653130 w 670856"/>
                      <a:gd name="connsiteY30" fmla="*/ 432525 h 668368"/>
                      <a:gd name="connsiteX31" fmla="*/ 605041 w 670856"/>
                      <a:gd name="connsiteY31" fmla="*/ 425035 h 668368"/>
                      <a:gd name="connsiteX32" fmla="*/ 596668 w 670856"/>
                      <a:gd name="connsiteY32" fmla="*/ 447629 h 668368"/>
                      <a:gd name="connsiteX33" fmla="*/ 638248 w 670856"/>
                      <a:gd name="connsiteY33" fmla="*/ 475580 h 668368"/>
                      <a:gd name="connsiteX34" fmla="*/ 615185 w 670856"/>
                      <a:gd name="connsiteY34" fmla="*/ 519135 h 668368"/>
                      <a:gd name="connsiteX35" fmla="*/ 568186 w 670856"/>
                      <a:gd name="connsiteY35" fmla="*/ 499333 h 668368"/>
                      <a:gd name="connsiteX36" fmla="*/ 554965 w 670856"/>
                      <a:gd name="connsiteY36" fmla="*/ 516726 h 668368"/>
                      <a:gd name="connsiteX37" fmla="*/ 585560 w 670856"/>
                      <a:gd name="connsiteY37" fmla="*/ 556110 h 668368"/>
                      <a:gd name="connsiteX38" fmla="*/ 550017 w 670856"/>
                      <a:gd name="connsiteY38" fmla="*/ 590252 h 668368"/>
                      <a:gd name="connsiteX39" fmla="*/ 513341 w 670856"/>
                      <a:gd name="connsiteY39" fmla="*/ 558262 h 668368"/>
                      <a:gd name="connsiteX40" fmla="*/ 494365 w 670856"/>
                      <a:gd name="connsiteY40" fmla="*/ 572419 h 668368"/>
                      <a:gd name="connsiteX41" fmla="*/ 512799 w 670856"/>
                      <a:gd name="connsiteY41" fmla="*/ 615624 h 668368"/>
                      <a:gd name="connsiteX42" fmla="*/ 469742 w 670856"/>
                      <a:gd name="connsiteY42" fmla="*/ 639603 h 668368"/>
                      <a:gd name="connsiteX43" fmla="*/ 442903 w 670856"/>
                      <a:gd name="connsiteY43" fmla="*/ 600065 h 668368"/>
                      <a:gd name="connsiteX44" fmla="*/ 421379 w 670856"/>
                      <a:gd name="connsiteY44" fmla="*/ 608003 h 668368"/>
                      <a:gd name="connsiteX45" fmla="*/ 425958 w 670856"/>
                      <a:gd name="connsiteY45" fmla="*/ 656587 h 668368"/>
                      <a:gd name="connsiteX46" fmla="*/ 377645 w 670856"/>
                      <a:gd name="connsiteY46" fmla="*/ 666321 h 668368"/>
                      <a:gd name="connsiteX47" fmla="*/ 364039 w 670856"/>
                      <a:gd name="connsiteY47" fmla="*/ 621476 h 668368"/>
                      <a:gd name="connsiteX48" fmla="*/ 341154 w 670856"/>
                      <a:gd name="connsiteY48" fmla="*/ 621705 h 668368"/>
                      <a:gd name="connsiteX49" fmla="*/ 332455 w 670856"/>
                      <a:gd name="connsiteY49" fmla="*/ 668368 h 668368"/>
                      <a:gd name="connsiteX50" fmla="*/ 283326 w 670856"/>
                      <a:gd name="connsiteY50" fmla="*/ 664456 h 668368"/>
                      <a:gd name="connsiteX51" fmla="*/ 282913 w 670856"/>
                      <a:gd name="connsiteY51" fmla="*/ 617323 h 668368"/>
                      <a:gd name="connsiteX52" fmla="*/ 260138 w 670856"/>
                      <a:gd name="connsiteY52" fmla="*/ 612319 h 668368"/>
                      <a:gd name="connsiteX53" fmla="*/ 238689 w 670856"/>
                      <a:gd name="connsiteY53" fmla="*/ 654166 h 668368"/>
                      <a:gd name="connsiteX54" fmla="*/ 192719 w 670856"/>
                      <a:gd name="connsiteY54" fmla="*/ 636400 h 668368"/>
                      <a:gd name="connsiteX55" fmla="*/ 205539 w 670856"/>
                      <a:gd name="connsiteY55" fmla="*/ 591909 h 668368"/>
                      <a:gd name="connsiteX56" fmla="*/ 185872 w 670856"/>
                      <a:gd name="connsiteY56" fmla="*/ 581072 h 668368"/>
                      <a:gd name="connsiteX57" fmla="*/ 152911 w 670856"/>
                      <a:gd name="connsiteY57" fmla="*/ 614974 h 668368"/>
                      <a:gd name="connsiteX58" fmla="*/ 114173 w 670856"/>
                      <a:gd name="connsiteY58" fmla="*/ 584506 h 668368"/>
                      <a:gd name="connsiteX59" fmla="*/ 139557 w 670856"/>
                      <a:gd name="connsiteY59" fmla="*/ 545613 h 668368"/>
                      <a:gd name="connsiteX60" fmla="*/ 122292 w 670856"/>
                      <a:gd name="connsiteY60" fmla="*/ 528590 h 668368"/>
                      <a:gd name="connsiteX61" fmla="*/ 79354 w 670856"/>
                      <a:gd name="connsiteY61" fmla="*/ 553627 h 668368"/>
                      <a:gd name="connsiteX62" fmla="*/ 50209 w 670856"/>
                      <a:gd name="connsiteY62" fmla="*/ 513884 h 668368"/>
                      <a:gd name="connsiteX63" fmla="*/ 87311 w 670856"/>
                      <a:gd name="connsiteY63" fmla="*/ 481279 h 668368"/>
                      <a:gd name="connsiteX64" fmla="*/ 76473 w 670856"/>
                      <a:gd name="connsiteY64" fmla="*/ 461613 h 668368"/>
                      <a:gd name="connsiteX65" fmla="*/ 29325 w 670856"/>
                      <a:gd name="connsiteY65" fmla="*/ 473990 h 668368"/>
                      <a:gd name="connsiteX66" fmla="*/ 11891 w 670856"/>
                      <a:gd name="connsiteY66" fmla="*/ 427892 h 668368"/>
                      <a:gd name="connsiteX67" fmla="*/ 56116 w 670856"/>
                      <a:gd name="connsiteY67" fmla="*/ 406540 h 668368"/>
                      <a:gd name="connsiteX68" fmla="*/ 51632 w 670856"/>
                      <a:gd name="connsiteY68" fmla="*/ 384995 h 668368"/>
                      <a:gd name="connsiteX69" fmla="*/ 2369 w 670856"/>
                      <a:gd name="connsiteY69" fmla="*/ 382195 h 668368"/>
                      <a:gd name="connsiteX70" fmla="*/ 0 w 670856"/>
                      <a:gd name="connsiteY70" fmla="*/ 332968 h 668368"/>
                      <a:gd name="connsiteX71" fmla="*/ 47801 w 670856"/>
                      <a:gd name="connsiteY71" fmla="*/ 326412 h 668368"/>
                      <a:gd name="connsiteX72" fmla="*/ 49323 w 670856"/>
                      <a:gd name="connsiteY72" fmla="*/ 303725 h 668368"/>
                      <a:gd name="connsiteX73" fmla="*/ 2174 w 670856"/>
                      <a:gd name="connsiteY73" fmla="*/ 286968 h 668368"/>
                      <a:gd name="connsiteX74" fmla="*/ 13728 w 670856"/>
                      <a:gd name="connsiteY74" fmla="*/ 239057 h 668368"/>
                      <a:gd name="connsiteX75" fmla="*/ 61982 w 670856"/>
                      <a:gd name="connsiteY75" fmla="*/ 246272 h 668368"/>
                      <a:gd name="connsiteX76" fmla="*/ 70426 w 670856"/>
                      <a:gd name="connsiteY76" fmla="*/ 223647 h 668368"/>
                      <a:gd name="connsiteX77" fmla="*/ 29511 w 670856"/>
                      <a:gd name="connsiteY77" fmla="*/ 193759 h 668368"/>
                      <a:gd name="connsiteX78" fmla="*/ 54257 w 670856"/>
                      <a:gd name="connsiteY78" fmla="*/ 151137 h 668368"/>
                      <a:gd name="connsiteX79" fmla="*/ 99097 w 670856"/>
                      <a:gd name="connsiteY79" fmla="*/ 172128 h 668368"/>
                      <a:gd name="connsiteX80" fmla="*/ 113549 w 670856"/>
                      <a:gd name="connsiteY80" fmla="*/ 153560 h 668368"/>
                      <a:gd name="connsiteX81" fmla="*/ 81364 w 670856"/>
                      <a:gd name="connsiteY81" fmla="*/ 115345 h 668368"/>
                      <a:gd name="connsiteX82" fmla="*/ 115530 w 670856"/>
                      <a:gd name="connsiteY82" fmla="*/ 79826 h 668368"/>
                      <a:gd name="connsiteX83" fmla="*/ 155782 w 670856"/>
                      <a:gd name="connsiteY83" fmla="*/ 112227 h 668368"/>
                      <a:gd name="connsiteX84" fmla="*/ 173132 w 670856"/>
                      <a:gd name="connsiteY84" fmla="*/ 99206 h 668368"/>
                      <a:gd name="connsiteX85" fmla="*/ 153752 w 670856"/>
                      <a:gd name="connsiteY85" fmla="*/ 52466 h 668368"/>
                      <a:gd name="connsiteX86" fmla="*/ 197052 w 670856"/>
                      <a:gd name="connsiteY86" fmla="*/ 28928 h 668368"/>
                      <a:gd name="connsiteX87" fmla="*/ 225168 w 670856"/>
                      <a:gd name="connsiteY87" fmla="*/ 71273 h 668368"/>
                      <a:gd name="connsiteX88" fmla="*/ 246085 w 670856"/>
                      <a:gd name="connsiteY88" fmla="*/ 63586 h 668368"/>
                      <a:gd name="connsiteX89" fmla="*/ 240851 w 670856"/>
                      <a:gd name="connsiteY89" fmla="*/ 12550 h 668368"/>
                      <a:gd name="connsiteX90" fmla="*/ 289082 w 670856"/>
                      <a:gd name="connsiteY90" fmla="*/ 2418 h 668368"/>
                      <a:gd name="connsiteX91" fmla="*/ 303996 w 670856"/>
                      <a:gd name="connsiteY91" fmla="*/ 51448 h 668368"/>
                      <a:gd name="connsiteX92" fmla="*/ 304146 w 670856"/>
                      <a:gd name="connsiteY92" fmla="*/ 51428 h 668368"/>
                      <a:gd name="connsiteX93" fmla="*/ 326506 w 670856"/>
                      <a:gd name="connsiteY93" fmla="*/ 50299 h 668368"/>
                      <a:gd name="connsiteX94" fmla="*/ 335193 w 670856"/>
                      <a:gd name="connsiteY94" fmla="*/ 0 h 668368"/>
                      <a:gd name="connsiteX0" fmla="*/ 333393 w 670856"/>
                      <a:gd name="connsiteY0" fmla="*/ 109740 h 668368"/>
                      <a:gd name="connsiteX1" fmla="*/ 107136 w 670856"/>
                      <a:gd name="connsiteY1" fmla="*/ 335996 h 668368"/>
                      <a:gd name="connsiteX2" fmla="*/ 333393 w 670856"/>
                      <a:gd name="connsiteY2" fmla="*/ 562252 h 668368"/>
                      <a:gd name="connsiteX3" fmla="*/ 559650 w 670856"/>
                      <a:gd name="connsiteY3" fmla="*/ 335996 h 668368"/>
                      <a:gd name="connsiteX4" fmla="*/ 333393 w 670856"/>
                      <a:gd name="connsiteY4" fmla="*/ 109740 h 668368"/>
                      <a:gd name="connsiteX5" fmla="*/ 335193 w 670856"/>
                      <a:gd name="connsiteY5" fmla="*/ 0 h 668368"/>
                      <a:gd name="connsiteX6" fmla="*/ 384369 w 670856"/>
                      <a:gd name="connsiteY6" fmla="*/ 3258 h 668368"/>
                      <a:gd name="connsiteX7" fmla="*/ 385036 w 670856"/>
                      <a:gd name="connsiteY7" fmla="*/ 54918 h 668368"/>
                      <a:gd name="connsiteX8" fmla="*/ 408447 w 670856"/>
                      <a:gd name="connsiteY8" fmla="*/ 60123 h 668368"/>
                      <a:gd name="connsiteX9" fmla="*/ 431311 w 670856"/>
                      <a:gd name="connsiteY9" fmla="*/ 13976 h 668368"/>
                      <a:gd name="connsiteX10" fmla="*/ 477520 w 670856"/>
                      <a:gd name="connsiteY10" fmla="*/ 31113 h 668368"/>
                      <a:gd name="connsiteX11" fmla="*/ 463751 w 670856"/>
                      <a:gd name="connsiteY11" fmla="*/ 81463 h 668368"/>
                      <a:gd name="connsiteX12" fmla="*/ 481717 w 670856"/>
                      <a:gd name="connsiteY12" fmla="*/ 91363 h 668368"/>
                      <a:gd name="connsiteX13" fmla="*/ 517766 w 670856"/>
                      <a:gd name="connsiteY13" fmla="*/ 52988 h 668368"/>
                      <a:gd name="connsiteX14" fmla="*/ 558202 w 670856"/>
                      <a:gd name="connsiteY14" fmla="*/ 81165 h 668368"/>
                      <a:gd name="connsiteX15" fmla="*/ 530564 w 670856"/>
                      <a:gd name="connsiteY15" fmla="*/ 129393 h 668368"/>
                      <a:gd name="connsiteX16" fmla="*/ 544337 w 670856"/>
                      <a:gd name="connsiteY16" fmla="*/ 143227 h 668368"/>
                      <a:gd name="connsiteX17" fmla="*/ 590696 w 670856"/>
                      <a:gd name="connsiteY17" fmla="*/ 117245 h 668368"/>
                      <a:gd name="connsiteX18" fmla="*/ 619158 w 670856"/>
                      <a:gd name="connsiteY18" fmla="*/ 157480 h 668368"/>
                      <a:gd name="connsiteX19" fmla="*/ 579656 w 670856"/>
                      <a:gd name="connsiteY19" fmla="*/ 191017 h 668368"/>
                      <a:gd name="connsiteX20" fmla="*/ 590120 w 670856"/>
                      <a:gd name="connsiteY20" fmla="*/ 209993 h 668368"/>
                      <a:gd name="connsiteX21" fmla="*/ 642034 w 670856"/>
                      <a:gd name="connsiteY21" fmla="*/ 197669 h 668368"/>
                      <a:gd name="connsiteX22" fmla="*/ 658373 w 670856"/>
                      <a:gd name="connsiteY22" fmla="*/ 244166 h 668368"/>
                      <a:gd name="connsiteX23" fmla="*/ 610750 w 670856"/>
                      <a:gd name="connsiteY23" fmla="*/ 265785 h 668368"/>
                      <a:gd name="connsiteX24" fmla="*/ 615315 w 670856"/>
                      <a:gd name="connsiteY24" fmla="*/ 288636 h 668368"/>
                      <a:gd name="connsiteX25" fmla="*/ 667256 w 670856"/>
                      <a:gd name="connsiteY25" fmla="*/ 290286 h 668368"/>
                      <a:gd name="connsiteX26" fmla="*/ 670856 w 670856"/>
                      <a:gd name="connsiteY26" fmla="*/ 339438 h 668368"/>
                      <a:gd name="connsiteX27" fmla="*/ 618836 w 670856"/>
                      <a:gd name="connsiteY27" fmla="*/ 347904 h 668368"/>
                      <a:gd name="connsiteX28" fmla="*/ 617619 w 670856"/>
                      <a:gd name="connsiteY28" fmla="*/ 367528 h 668368"/>
                      <a:gd name="connsiteX29" fmla="*/ 664976 w 670856"/>
                      <a:gd name="connsiteY29" fmla="*/ 384686 h 668368"/>
                      <a:gd name="connsiteX30" fmla="*/ 653130 w 670856"/>
                      <a:gd name="connsiteY30" fmla="*/ 432525 h 668368"/>
                      <a:gd name="connsiteX31" fmla="*/ 605041 w 670856"/>
                      <a:gd name="connsiteY31" fmla="*/ 425035 h 668368"/>
                      <a:gd name="connsiteX32" fmla="*/ 596668 w 670856"/>
                      <a:gd name="connsiteY32" fmla="*/ 447629 h 668368"/>
                      <a:gd name="connsiteX33" fmla="*/ 638248 w 670856"/>
                      <a:gd name="connsiteY33" fmla="*/ 475580 h 668368"/>
                      <a:gd name="connsiteX34" fmla="*/ 615185 w 670856"/>
                      <a:gd name="connsiteY34" fmla="*/ 519135 h 668368"/>
                      <a:gd name="connsiteX35" fmla="*/ 568186 w 670856"/>
                      <a:gd name="connsiteY35" fmla="*/ 499333 h 668368"/>
                      <a:gd name="connsiteX36" fmla="*/ 554965 w 670856"/>
                      <a:gd name="connsiteY36" fmla="*/ 516726 h 668368"/>
                      <a:gd name="connsiteX37" fmla="*/ 585560 w 670856"/>
                      <a:gd name="connsiteY37" fmla="*/ 556110 h 668368"/>
                      <a:gd name="connsiteX38" fmla="*/ 550017 w 670856"/>
                      <a:gd name="connsiteY38" fmla="*/ 590252 h 668368"/>
                      <a:gd name="connsiteX39" fmla="*/ 513341 w 670856"/>
                      <a:gd name="connsiteY39" fmla="*/ 558262 h 668368"/>
                      <a:gd name="connsiteX40" fmla="*/ 494365 w 670856"/>
                      <a:gd name="connsiteY40" fmla="*/ 572419 h 668368"/>
                      <a:gd name="connsiteX41" fmla="*/ 512799 w 670856"/>
                      <a:gd name="connsiteY41" fmla="*/ 615624 h 668368"/>
                      <a:gd name="connsiteX42" fmla="*/ 469742 w 670856"/>
                      <a:gd name="connsiteY42" fmla="*/ 639603 h 668368"/>
                      <a:gd name="connsiteX43" fmla="*/ 442903 w 670856"/>
                      <a:gd name="connsiteY43" fmla="*/ 600065 h 668368"/>
                      <a:gd name="connsiteX44" fmla="*/ 421379 w 670856"/>
                      <a:gd name="connsiteY44" fmla="*/ 608003 h 668368"/>
                      <a:gd name="connsiteX45" fmla="*/ 425958 w 670856"/>
                      <a:gd name="connsiteY45" fmla="*/ 656587 h 668368"/>
                      <a:gd name="connsiteX46" fmla="*/ 377645 w 670856"/>
                      <a:gd name="connsiteY46" fmla="*/ 666321 h 668368"/>
                      <a:gd name="connsiteX47" fmla="*/ 364039 w 670856"/>
                      <a:gd name="connsiteY47" fmla="*/ 621476 h 668368"/>
                      <a:gd name="connsiteX48" fmla="*/ 341154 w 670856"/>
                      <a:gd name="connsiteY48" fmla="*/ 621705 h 668368"/>
                      <a:gd name="connsiteX49" fmla="*/ 332455 w 670856"/>
                      <a:gd name="connsiteY49" fmla="*/ 668368 h 668368"/>
                      <a:gd name="connsiteX50" fmla="*/ 283326 w 670856"/>
                      <a:gd name="connsiteY50" fmla="*/ 664456 h 668368"/>
                      <a:gd name="connsiteX51" fmla="*/ 282913 w 670856"/>
                      <a:gd name="connsiteY51" fmla="*/ 617323 h 668368"/>
                      <a:gd name="connsiteX52" fmla="*/ 260138 w 670856"/>
                      <a:gd name="connsiteY52" fmla="*/ 612319 h 668368"/>
                      <a:gd name="connsiteX53" fmla="*/ 238689 w 670856"/>
                      <a:gd name="connsiteY53" fmla="*/ 654166 h 668368"/>
                      <a:gd name="connsiteX54" fmla="*/ 192719 w 670856"/>
                      <a:gd name="connsiteY54" fmla="*/ 636400 h 668368"/>
                      <a:gd name="connsiteX55" fmla="*/ 205539 w 670856"/>
                      <a:gd name="connsiteY55" fmla="*/ 591909 h 668368"/>
                      <a:gd name="connsiteX56" fmla="*/ 185872 w 670856"/>
                      <a:gd name="connsiteY56" fmla="*/ 581072 h 668368"/>
                      <a:gd name="connsiteX57" fmla="*/ 152911 w 670856"/>
                      <a:gd name="connsiteY57" fmla="*/ 614974 h 668368"/>
                      <a:gd name="connsiteX58" fmla="*/ 114173 w 670856"/>
                      <a:gd name="connsiteY58" fmla="*/ 584506 h 668368"/>
                      <a:gd name="connsiteX59" fmla="*/ 139557 w 670856"/>
                      <a:gd name="connsiteY59" fmla="*/ 545613 h 668368"/>
                      <a:gd name="connsiteX60" fmla="*/ 122292 w 670856"/>
                      <a:gd name="connsiteY60" fmla="*/ 528590 h 668368"/>
                      <a:gd name="connsiteX61" fmla="*/ 79354 w 670856"/>
                      <a:gd name="connsiteY61" fmla="*/ 553627 h 668368"/>
                      <a:gd name="connsiteX62" fmla="*/ 50209 w 670856"/>
                      <a:gd name="connsiteY62" fmla="*/ 513884 h 668368"/>
                      <a:gd name="connsiteX63" fmla="*/ 87311 w 670856"/>
                      <a:gd name="connsiteY63" fmla="*/ 481279 h 668368"/>
                      <a:gd name="connsiteX64" fmla="*/ 76473 w 670856"/>
                      <a:gd name="connsiteY64" fmla="*/ 461613 h 668368"/>
                      <a:gd name="connsiteX65" fmla="*/ 29325 w 670856"/>
                      <a:gd name="connsiteY65" fmla="*/ 473990 h 668368"/>
                      <a:gd name="connsiteX66" fmla="*/ 11891 w 670856"/>
                      <a:gd name="connsiteY66" fmla="*/ 427892 h 668368"/>
                      <a:gd name="connsiteX67" fmla="*/ 56116 w 670856"/>
                      <a:gd name="connsiteY67" fmla="*/ 406540 h 668368"/>
                      <a:gd name="connsiteX68" fmla="*/ 51632 w 670856"/>
                      <a:gd name="connsiteY68" fmla="*/ 384995 h 668368"/>
                      <a:gd name="connsiteX69" fmla="*/ 2369 w 670856"/>
                      <a:gd name="connsiteY69" fmla="*/ 382195 h 668368"/>
                      <a:gd name="connsiteX70" fmla="*/ 0 w 670856"/>
                      <a:gd name="connsiteY70" fmla="*/ 332968 h 668368"/>
                      <a:gd name="connsiteX71" fmla="*/ 47801 w 670856"/>
                      <a:gd name="connsiteY71" fmla="*/ 326412 h 668368"/>
                      <a:gd name="connsiteX72" fmla="*/ 49323 w 670856"/>
                      <a:gd name="connsiteY72" fmla="*/ 303725 h 668368"/>
                      <a:gd name="connsiteX73" fmla="*/ 2174 w 670856"/>
                      <a:gd name="connsiteY73" fmla="*/ 286968 h 668368"/>
                      <a:gd name="connsiteX74" fmla="*/ 13728 w 670856"/>
                      <a:gd name="connsiteY74" fmla="*/ 239057 h 668368"/>
                      <a:gd name="connsiteX75" fmla="*/ 61982 w 670856"/>
                      <a:gd name="connsiteY75" fmla="*/ 246272 h 668368"/>
                      <a:gd name="connsiteX76" fmla="*/ 70426 w 670856"/>
                      <a:gd name="connsiteY76" fmla="*/ 223647 h 668368"/>
                      <a:gd name="connsiteX77" fmla="*/ 29511 w 670856"/>
                      <a:gd name="connsiteY77" fmla="*/ 193759 h 668368"/>
                      <a:gd name="connsiteX78" fmla="*/ 54257 w 670856"/>
                      <a:gd name="connsiteY78" fmla="*/ 151137 h 668368"/>
                      <a:gd name="connsiteX79" fmla="*/ 99097 w 670856"/>
                      <a:gd name="connsiteY79" fmla="*/ 172128 h 668368"/>
                      <a:gd name="connsiteX80" fmla="*/ 113549 w 670856"/>
                      <a:gd name="connsiteY80" fmla="*/ 153560 h 668368"/>
                      <a:gd name="connsiteX81" fmla="*/ 81364 w 670856"/>
                      <a:gd name="connsiteY81" fmla="*/ 115345 h 668368"/>
                      <a:gd name="connsiteX82" fmla="*/ 115530 w 670856"/>
                      <a:gd name="connsiteY82" fmla="*/ 79826 h 668368"/>
                      <a:gd name="connsiteX83" fmla="*/ 155782 w 670856"/>
                      <a:gd name="connsiteY83" fmla="*/ 112227 h 668368"/>
                      <a:gd name="connsiteX84" fmla="*/ 173132 w 670856"/>
                      <a:gd name="connsiteY84" fmla="*/ 99206 h 668368"/>
                      <a:gd name="connsiteX85" fmla="*/ 153752 w 670856"/>
                      <a:gd name="connsiteY85" fmla="*/ 52466 h 668368"/>
                      <a:gd name="connsiteX86" fmla="*/ 197052 w 670856"/>
                      <a:gd name="connsiteY86" fmla="*/ 28928 h 668368"/>
                      <a:gd name="connsiteX87" fmla="*/ 225168 w 670856"/>
                      <a:gd name="connsiteY87" fmla="*/ 71273 h 668368"/>
                      <a:gd name="connsiteX88" fmla="*/ 246085 w 670856"/>
                      <a:gd name="connsiteY88" fmla="*/ 63586 h 668368"/>
                      <a:gd name="connsiteX89" fmla="*/ 240851 w 670856"/>
                      <a:gd name="connsiteY89" fmla="*/ 12550 h 668368"/>
                      <a:gd name="connsiteX90" fmla="*/ 289082 w 670856"/>
                      <a:gd name="connsiteY90" fmla="*/ 2418 h 668368"/>
                      <a:gd name="connsiteX91" fmla="*/ 303996 w 670856"/>
                      <a:gd name="connsiteY91" fmla="*/ 51448 h 668368"/>
                      <a:gd name="connsiteX92" fmla="*/ 304146 w 670856"/>
                      <a:gd name="connsiteY92" fmla="*/ 51428 h 668368"/>
                      <a:gd name="connsiteX93" fmla="*/ 326506 w 670856"/>
                      <a:gd name="connsiteY93" fmla="*/ 50299 h 668368"/>
                      <a:gd name="connsiteX94" fmla="*/ 335193 w 670856"/>
                      <a:gd name="connsiteY94" fmla="*/ 0 h 6683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</a:cxnLst>
                    <a:rect l="l" t="t" r="r" b="b"/>
                    <a:pathLst>
                      <a:path w="670856" h="668368">
                        <a:moveTo>
                          <a:pt x="333393" y="109740"/>
                        </a:moveTo>
                        <a:cubicBezTo>
                          <a:pt x="208435" y="109740"/>
                          <a:pt x="107136" y="211038"/>
                          <a:pt x="107136" y="335996"/>
                        </a:cubicBezTo>
                        <a:cubicBezTo>
                          <a:pt x="107136" y="460954"/>
                          <a:pt x="208435" y="562252"/>
                          <a:pt x="333393" y="562252"/>
                        </a:cubicBezTo>
                        <a:cubicBezTo>
                          <a:pt x="458351" y="562252"/>
                          <a:pt x="559650" y="460954"/>
                          <a:pt x="559650" y="335996"/>
                        </a:cubicBezTo>
                        <a:cubicBezTo>
                          <a:pt x="559650" y="211038"/>
                          <a:pt x="458351" y="109740"/>
                          <a:pt x="333393" y="109740"/>
                        </a:cubicBezTo>
                        <a:close/>
                        <a:moveTo>
                          <a:pt x="335193" y="0"/>
                        </a:moveTo>
                        <a:lnTo>
                          <a:pt x="384369" y="3258"/>
                        </a:lnTo>
                        <a:cubicBezTo>
                          <a:pt x="384591" y="20478"/>
                          <a:pt x="384814" y="37698"/>
                          <a:pt x="385036" y="54918"/>
                        </a:cubicBezTo>
                        <a:lnTo>
                          <a:pt x="408447" y="60123"/>
                        </a:lnTo>
                        <a:lnTo>
                          <a:pt x="431311" y="13976"/>
                        </a:lnTo>
                        <a:lnTo>
                          <a:pt x="477520" y="31113"/>
                        </a:lnTo>
                        <a:lnTo>
                          <a:pt x="463751" y="81463"/>
                        </a:lnTo>
                        <a:lnTo>
                          <a:pt x="481717" y="91363"/>
                        </a:lnTo>
                        <a:lnTo>
                          <a:pt x="517766" y="52988"/>
                        </a:lnTo>
                        <a:lnTo>
                          <a:pt x="558202" y="81165"/>
                        </a:lnTo>
                        <a:lnTo>
                          <a:pt x="530564" y="129393"/>
                        </a:lnTo>
                        <a:lnTo>
                          <a:pt x="544337" y="143227"/>
                        </a:lnTo>
                        <a:lnTo>
                          <a:pt x="590696" y="117245"/>
                        </a:lnTo>
                        <a:lnTo>
                          <a:pt x="619158" y="157480"/>
                        </a:lnTo>
                        <a:lnTo>
                          <a:pt x="579656" y="191017"/>
                        </a:lnTo>
                        <a:lnTo>
                          <a:pt x="590120" y="209993"/>
                        </a:lnTo>
                        <a:lnTo>
                          <a:pt x="642034" y="197669"/>
                        </a:lnTo>
                        <a:lnTo>
                          <a:pt x="658373" y="244166"/>
                        </a:lnTo>
                        <a:lnTo>
                          <a:pt x="610750" y="265785"/>
                        </a:lnTo>
                        <a:lnTo>
                          <a:pt x="615315" y="288636"/>
                        </a:lnTo>
                        <a:lnTo>
                          <a:pt x="667256" y="290286"/>
                        </a:lnTo>
                        <a:lnTo>
                          <a:pt x="670856" y="339438"/>
                        </a:lnTo>
                        <a:lnTo>
                          <a:pt x="618836" y="347904"/>
                        </a:lnTo>
                        <a:cubicBezTo>
                          <a:pt x="618430" y="354445"/>
                          <a:pt x="618025" y="360987"/>
                          <a:pt x="617619" y="367528"/>
                        </a:cubicBezTo>
                        <a:lnTo>
                          <a:pt x="664976" y="384686"/>
                        </a:lnTo>
                        <a:lnTo>
                          <a:pt x="653130" y="432525"/>
                        </a:lnTo>
                        <a:lnTo>
                          <a:pt x="605041" y="425035"/>
                        </a:lnTo>
                        <a:lnTo>
                          <a:pt x="596668" y="447629"/>
                        </a:lnTo>
                        <a:lnTo>
                          <a:pt x="638248" y="475580"/>
                        </a:lnTo>
                        <a:lnTo>
                          <a:pt x="615185" y="519135"/>
                        </a:lnTo>
                        <a:lnTo>
                          <a:pt x="568186" y="499333"/>
                        </a:lnTo>
                        <a:lnTo>
                          <a:pt x="554965" y="516726"/>
                        </a:lnTo>
                        <a:lnTo>
                          <a:pt x="585560" y="556110"/>
                        </a:lnTo>
                        <a:lnTo>
                          <a:pt x="550017" y="590252"/>
                        </a:lnTo>
                        <a:lnTo>
                          <a:pt x="513341" y="558262"/>
                        </a:lnTo>
                        <a:lnTo>
                          <a:pt x="494365" y="572419"/>
                        </a:lnTo>
                        <a:lnTo>
                          <a:pt x="512799" y="615624"/>
                        </a:lnTo>
                        <a:lnTo>
                          <a:pt x="469742" y="639603"/>
                        </a:lnTo>
                        <a:lnTo>
                          <a:pt x="442903" y="600065"/>
                        </a:lnTo>
                        <a:lnTo>
                          <a:pt x="421379" y="608003"/>
                        </a:lnTo>
                        <a:lnTo>
                          <a:pt x="425958" y="656587"/>
                        </a:lnTo>
                        <a:lnTo>
                          <a:pt x="377645" y="666321"/>
                        </a:lnTo>
                        <a:lnTo>
                          <a:pt x="364039" y="621476"/>
                        </a:lnTo>
                        <a:lnTo>
                          <a:pt x="341154" y="621705"/>
                        </a:lnTo>
                        <a:lnTo>
                          <a:pt x="332455" y="668368"/>
                        </a:lnTo>
                        <a:lnTo>
                          <a:pt x="283326" y="664456"/>
                        </a:lnTo>
                        <a:cubicBezTo>
                          <a:pt x="283188" y="648745"/>
                          <a:pt x="283051" y="633034"/>
                          <a:pt x="282913" y="617323"/>
                        </a:cubicBezTo>
                        <a:lnTo>
                          <a:pt x="260138" y="612319"/>
                        </a:lnTo>
                        <a:lnTo>
                          <a:pt x="238689" y="654166"/>
                        </a:lnTo>
                        <a:lnTo>
                          <a:pt x="192719" y="636400"/>
                        </a:lnTo>
                        <a:lnTo>
                          <a:pt x="205539" y="591909"/>
                        </a:lnTo>
                        <a:lnTo>
                          <a:pt x="185872" y="581072"/>
                        </a:lnTo>
                        <a:lnTo>
                          <a:pt x="152911" y="614974"/>
                        </a:lnTo>
                        <a:lnTo>
                          <a:pt x="114173" y="584506"/>
                        </a:lnTo>
                        <a:lnTo>
                          <a:pt x="139557" y="545613"/>
                        </a:lnTo>
                        <a:lnTo>
                          <a:pt x="122292" y="528590"/>
                        </a:lnTo>
                        <a:lnTo>
                          <a:pt x="79354" y="553627"/>
                        </a:lnTo>
                        <a:lnTo>
                          <a:pt x="50209" y="513884"/>
                        </a:lnTo>
                        <a:lnTo>
                          <a:pt x="87311" y="481279"/>
                        </a:lnTo>
                        <a:lnTo>
                          <a:pt x="76473" y="461613"/>
                        </a:lnTo>
                        <a:lnTo>
                          <a:pt x="29325" y="473990"/>
                        </a:lnTo>
                        <a:lnTo>
                          <a:pt x="11891" y="427892"/>
                        </a:lnTo>
                        <a:lnTo>
                          <a:pt x="56116" y="406540"/>
                        </a:lnTo>
                        <a:cubicBezTo>
                          <a:pt x="54621" y="398313"/>
                          <a:pt x="53126" y="394267"/>
                          <a:pt x="51632" y="384995"/>
                        </a:cubicBezTo>
                        <a:lnTo>
                          <a:pt x="2369" y="382195"/>
                        </a:lnTo>
                        <a:lnTo>
                          <a:pt x="0" y="332968"/>
                        </a:lnTo>
                        <a:lnTo>
                          <a:pt x="47801" y="326412"/>
                        </a:lnTo>
                        <a:lnTo>
                          <a:pt x="49323" y="303725"/>
                        </a:lnTo>
                        <a:lnTo>
                          <a:pt x="2174" y="286968"/>
                        </a:lnTo>
                        <a:lnTo>
                          <a:pt x="13728" y="239057"/>
                        </a:lnTo>
                        <a:lnTo>
                          <a:pt x="61982" y="246272"/>
                        </a:lnTo>
                        <a:lnTo>
                          <a:pt x="70426" y="223647"/>
                        </a:lnTo>
                        <a:lnTo>
                          <a:pt x="29511" y="193759"/>
                        </a:lnTo>
                        <a:lnTo>
                          <a:pt x="54257" y="151137"/>
                        </a:lnTo>
                        <a:lnTo>
                          <a:pt x="99097" y="172128"/>
                        </a:lnTo>
                        <a:lnTo>
                          <a:pt x="113549" y="153560"/>
                        </a:lnTo>
                        <a:lnTo>
                          <a:pt x="81364" y="115345"/>
                        </a:lnTo>
                        <a:lnTo>
                          <a:pt x="115530" y="79826"/>
                        </a:lnTo>
                        <a:lnTo>
                          <a:pt x="155782" y="112227"/>
                        </a:lnTo>
                        <a:lnTo>
                          <a:pt x="173132" y="99206"/>
                        </a:lnTo>
                        <a:lnTo>
                          <a:pt x="153752" y="52466"/>
                        </a:lnTo>
                        <a:lnTo>
                          <a:pt x="197052" y="28928"/>
                        </a:lnTo>
                        <a:lnTo>
                          <a:pt x="225168" y="71273"/>
                        </a:lnTo>
                        <a:lnTo>
                          <a:pt x="246085" y="63586"/>
                        </a:lnTo>
                        <a:lnTo>
                          <a:pt x="240851" y="12550"/>
                        </a:lnTo>
                        <a:lnTo>
                          <a:pt x="289082" y="2418"/>
                        </a:lnTo>
                        <a:lnTo>
                          <a:pt x="303996" y="51448"/>
                        </a:lnTo>
                        <a:lnTo>
                          <a:pt x="304146" y="51428"/>
                        </a:lnTo>
                        <a:lnTo>
                          <a:pt x="326506" y="50299"/>
                        </a:lnTo>
                        <a:lnTo>
                          <a:pt x="335193" y="0"/>
                        </a:ln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rgbClr val="A5A5A5">
                          <a:lumMod val="0"/>
                          <a:lumOff val="100000"/>
                        </a:srgbClr>
                      </a:gs>
                      <a:gs pos="100000">
                        <a:sysClr val="window" lastClr="FFFFFF">
                          <a:lumMod val="85000"/>
                        </a:sysClr>
                      </a:gs>
                    </a:gsLst>
                    <a:lin ang="5400000" scaled="1"/>
                    <a:tileRect/>
                  </a:gradFill>
                  <a:ln w="12700" cap="flat" cmpd="sng" algn="ctr">
                    <a:solidFill>
                      <a:srgbClr val="E7E6E6">
                        <a:lumMod val="65000"/>
                      </a:srgbClr>
                    </a:solidFill>
                    <a:prstDash val="solid"/>
                    <a:miter lim="800000"/>
                  </a:ln>
                  <a:effectLst>
                    <a:outerShdw dist="38100" dir="5400000" algn="t" rotWithShape="0">
                      <a:sysClr val="windowText" lastClr="000000">
                        <a:lumMod val="50000"/>
                        <a:lumOff val="50000"/>
                      </a:sysClr>
                    </a:outerShdw>
                  </a:effectLst>
                </p:spPr>
                <p:txBody>
                  <a:bodyPr wrap="square" rtlCol="0" anchor="ctr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8" name="Oval 97">
                    <a:extLst>
                      <a:ext uri="{FF2B5EF4-FFF2-40B4-BE49-F238E27FC236}">
                        <a16:creationId xmlns:a16="http://schemas.microsoft.com/office/drawing/2014/main" id="{755A80F8-8C31-6C85-F62B-16204E09D498}"/>
                      </a:ext>
                    </a:extLst>
                  </p:cNvPr>
                  <p:cNvSpPr/>
                  <p:nvPr/>
                </p:nvSpPr>
                <p:spPr>
                  <a:xfrm>
                    <a:off x="-1802695" y="2083258"/>
                    <a:ext cx="783520" cy="783516"/>
                  </a:xfrm>
                  <a:prstGeom prst="ellipse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>
                    <a:innerShdw blurRad="50800" dist="38100" dir="18900000">
                      <a:sysClr val="windowText" lastClr="000000">
                        <a:lumMod val="75000"/>
                        <a:lumOff val="25000"/>
                        <a:alpha val="47000"/>
                      </a:sysClr>
                    </a:innerShdw>
                  </a:effectLst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45" name="Group 44">
                  <a:extLst>
                    <a:ext uri="{FF2B5EF4-FFF2-40B4-BE49-F238E27FC236}">
                      <a16:creationId xmlns:a16="http://schemas.microsoft.com/office/drawing/2014/main" id="{C655878E-B6D5-AE1C-A26E-5E5084A46EC0}"/>
                    </a:ext>
                  </a:extLst>
                </p:cNvPr>
                <p:cNvGrpSpPr/>
                <p:nvPr/>
              </p:nvGrpSpPr>
              <p:grpSpPr>
                <a:xfrm>
                  <a:off x="6162055" y="1840109"/>
                  <a:ext cx="1341691" cy="1345792"/>
                  <a:chOff x="7750976" y="816423"/>
                  <a:chExt cx="1288242" cy="1292183"/>
                </a:xfrm>
              </p:grpSpPr>
              <p:grpSp>
                <p:nvGrpSpPr>
                  <p:cNvPr id="90" name="Group 89">
                    <a:extLst>
                      <a:ext uri="{FF2B5EF4-FFF2-40B4-BE49-F238E27FC236}">
                        <a16:creationId xmlns:a16="http://schemas.microsoft.com/office/drawing/2014/main" id="{F166B1BE-A142-0EC5-A4FA-00836845B850}"/>
                      </a:ext>
                    </a:extLst>
                  </p:cNvPr>
                  <p:cNvGrpSpPr/>
                  <p:nvPr/>
                </p:nvGrpSpPr>
                <p:grpSpPr>
                  <a:xfrm>
                    <a:off x="7750976" y="816423"/>
                    <a:ext cx="1288242" cy="1292183"/>
                    <a:chOff x="8008151" y="1597473"/>
                    <a:chExt cx="1288242" cy="1292183"/>
                  </a:xfrm>
                </p:grpSpPr>
                <p:sp>
                  <p:nvSpPr>
                    <p:cNvPr id="95" name="Freeform 46">
                      <a:extLst>
                        <a:ext uri="{FF2B5EF4-FFF2-40B4-BE49-F238E27FC236}">
                          <a16:creationId xmlns:a16="http://schemas.microsoft.com/office/drawing/2014/main" id="{FA3A91CF-F3B2-06A3-9250-1999833D90F8}"/>
                        </a:ext>
                      </a:extLst>
                    </p:cNvPr>
                    <p:cNvSpPr/>
                    <p:nvPr/>
                  </p:nvSpPr>
                  <p:spPr>
                    <a:xfrm rot="11915668">
                      <a:off x="8008151" y="1597473"/>
                      <a:ext cx="1288242" cy="1292183"/>
                    </a:xfrm>
                    <a:custGeom>
                      <a:avLst/>
                      <a:gdLst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252902 w 3171035"/>
                        <a:gd name="connsiteY11" fmla="*/ 2953679 h 3180739"/>
                        <a:gd name="connsiteX12" fmla="*/ 1111558 w 3171035"/>
                        <a:gd name="connsiteY12" fmla="*/ 2910446 h 3180739"/>
                        <a:gd name="connsiteX13" fmla="*/ 983767 w 3171035"/>
                        <a:gd name="connsiteY13" fmla="*/ 3067465 h 3180739"/>
                        <a:gd name="connsiteX14" fmla="*/ 864234 w 3171035"/>
                        <a:gd name="connsiteY14" fmla="*/ 3009602 h 3180739"/>
                        <a:gd name="connsiteX15" fmla="*/ 907320 w 3171035"/>
                        <a:gd name="connsiteY15" fmla="*/ 2815576 h 3180739"/>
                        <a:gd name="connsiteX16" fmla="*/ 830683 w 3171035"/>
                        <a:gd name="connsiteY16" fmla="*/ 2772184 h 3180739"/>
                        <a:gd name="connsiteX17" fmla="*/ 760926 w 3171035"/>
                        <a:gd name="connsiteY17" fmla="*/ 2719936 h 3180739"/>
                        <a:gd name="connsiteX18" fmla="*/ 597918 w 3171035"/>
                        <a:gd name="connsiteY18" fmla="*/ 2832979 h 3180739"/>
                        <a:gd name="connsiteX19" fmla="*/ 499149 w 3171035"/>
                        <a:gd name="connsiteY19" fmla="*/ 2744205 h 3180739"/>
                        <a:gd name="connsiteX20" fmla="*/ 592045 w 3171035"/>
                        <a:gd name="connsiteY20" fmla="*/ 2574098 h 3180739"/>
                        <a:gd name="connsiteX21" fmla="*/ 520580 w 3171035"/>
                        <a:gd name="connsiteY21" fmla="*/ 2501938 h 3180739"/>
                        <a:gd name="connsiteX22" fmla="*/ 496178 w 3171035"/>
                        <a:gd name="connsiteY22" fmla="*/ 2470496 h 3180739"/>
                        <a:gd name="connsiteX23" fmla="*/ 313006 w 3171035"/>
                        <a:gd name="connsiteY23" fmla="*/ 2539883 h 3180739"/>
                        <a:gd name="connsiteX24" fmla="*/ 238634 w 3171035"/>
                        <a:gd name="connsiteY24" fmla="*/ 2429861 h 3180739"/>
                        <a:gd name="connsiteX25" fmla="*/ 370045 w 3171035"/>
                        <a:gd name="connsiteY25" fmla="*/ 2287114 h 3180739"/>
                        <a:gd name="connsiteX26" fmla="*/ 311564 w 3171035"/>
                        <a:gd name="connsiteY26" fmla="*/ 2172799 h 3180739"/>
                        <a:gd name="connsiteX27" fmla="*/ 295635 w 3171035"/>
                        <a:gd name="connsiteY27" fmla="*/ 2132330 h 3180739"/>
                        <a:gd name="connsiteX28" fmla="*/ 103079 w 3171035"/>
                        <a:gd name="connsiteY28" fmla="*/ 2150140 h 3180739"/>
                        <a:gd name="connsiteX29" fmla="*/ 60733 w 3171035"/>
                        <a:gd name="connsiteY29" fmla="*/ 2024271 h 3180739"/>
                        <a:gd name="connsiteX30" fmla="*/ 226269 w 3171035"/>
                        <a:gd name="connsiteY30" fmla="*/ 1921216 h 3180739"/>
                        <a:gd name="connsiteX31" fmla="*/ 217962 w 3171035"/>
                        <a:gd name="connsiteY31" fmla="*/ 1891262 h 3180739"/>
                        <a:gd name="connsiteX32" fmla="*/ 200221 w 3171035"/>
                        <a:gd name="connsiteY32" fmla="*/ 1782957 h 3180739"/>
                        <a:gd name="connsiteX33" fmla="*/ 5391 w 3171035"/>
                        <a:gd name="connsiteY33" fmla="*/ 1745142 h 3180739"/>
                        <a:gd name="connsiteX34" fmla="*/ 0 w 3171035"/>
                        <a:gd name="connsiteY34" fmla="*/ 1612451 h 3180739"/>
                        <a:gd name="connsiteX35" fmla="*/ 187219 w 3171035"/>
                        <a:gd name="connsiteY35" fmla="*/ 1560050 h 3180739"/>
                        <a:gd name="connsiteX36" fmla="*/ 192903 w 3171035"/>
                        <a:gd name="connsiteY36" fmla="*/ 1448336 h 3180739"/>
                        <a:gd name="connsiteX37" fmla="*/ 199656 w 3171035"/>
                        <a:gd name="connsiteY37" fmla="*/ 1402148 h 3180739"/>
                        <a:gd name="connsiteX38" fmla="*/ 19664 w 3171035"/>
                        <a:gd name="connsiteY38" fmla="*/ 1311302 h 3180739"/>
                        <a:gd name="connsiteX39" fmla="*/ 50600 w 3171035"/>
                        <a:gd name="connsiteY39" fmla="*/ 1182155 h 3180739"/>
                        <a:gd name="connsiteX40" fmla="*/ 248017 w 3171035"/>
                        <a:gd name="connsiteY40" fmla="*/ 1182708 h 3180739"/>
                        <a:gd name="connsiteX41" fmla="*/ 271243 w 3171035"/>
                        <a:gd name="connsiteY41" fmla="*/ 1110342 h 3180739"/>
                        <a:gd name="connsiteX42" fmla="*/ 301810 w 3171035"/>
                        <a:gd name="connsiteY42" fmla="*/ 1039267 h 3180739"/>
                        <a:gd name="connsiteX43" fmla="*/ 153232 w 3171035"/>
                        <a:gd name="connsiteY43" fmla="*/ 907843 h 3180739"/>
                        <a:gd name="connsiteX44" fmla="*/ 215955 w 3171035"/>
                        <a:gd name="connsiteY44" fmla="*/ 790787 h 3180739"/>
                        <a:gd name="connsiteX45" fmla="*/ 404589 w 3171035"/>
                        <a:gd name="connsiteY45" fmla="*/ 840887 h 3180739"/>
                        <a:gd name="connsiteX46" fmla="*/ 407683 w 3171035"/>
                        <a:gd name="connsiteY46" fmla="*/ 835422 h 3180739"/>
                        <a:gd name="connsiteX47" fmla="*/ 499532 w 3171035"/>
                        <a:gd name="connsiteY47" fmla="*/ 712793 h 3180739"/>
                        <a:gd name="connsiteX48" fmla="*/ 392278 w 3171035"/>
                        <a:gd name="connsiteY48" fmla="*/ 554059 h 3180739"/>
                        <a:gd name="connsiteX49" fmla="*/ 482243 w 3171035"/>
                        <a:gd name="connsiteY49" fmla="*/ 456373 h 3180739"/>
                        <a:gd name="connsiteX50" fmla="*/ 651505 w 3171035"/>
                        <a:gd name="connsiteY50" fmla="*/ 551489 h 3180739"/>
                        <a:gd name="connsiteX51" fmla="*/ 677929 w 3171035"/>
                        <a:gd name="connsiteY51" fmla="*/ 525319 h 3180739"/>
                        <a:gd name="connsiteX52" fmla="*/ 765738 w 3171035"/>
                        <a:gd name="connsiteY52" fmla="*/ 457171 h 3180739"/>
                        <a:gd name="connsiteX53" fmla="*/ 709237 w 3171035"/>
                        <a:gd name="connsiteY53" fmla="*/ 264903 h 3180739"/>
                        <a:gd name="connsiteX54" fmla="*/ 824607 w 3171035"/>
                        <a:gd name="connsiteY54" fmla="*/ 199132 h 3180739"/>
                        <a:gd name="connsiteX55" fmla="*/ 957502 w 3171035"/>
                        <a:gd name="connsiteY55" fmla="*/ 341660 h 3180739"/>
                        <a:gd name="connsiteX56" fmla="*/ 1007068 w 3171035"/>
                        <a:gd name="connsiteY56" fmla="*/ 316303 h 3180739"/>
                        <a:gd name="connsiteX57" fmla="*/ 1105222 w 3171035"/>
                        <a:gd name="connsiteY57" fmla="*/ 277669 h 3180739"/>
                        <a:gd name="connsiteX58" fmla="*/ 1085630 w 3171035"/>
                        <a:gd name="connsiteY58" fmla="*/ 80113 h 3180739"/>
                        <a:gd name="connsiteX59" fmla="*/ 1236120 w 3171035"/>
                        <a:gd name="connsiteY59" fmla="*/ 37366 h 3180739"/>
                        <a:gd name="connsiteX60" fmla="*/ 1323934 w 3171035"/>
                        <a:gd name="connsiteY60" fmla="*/ 217003 h 3180739"/>
                        <a:gd name="connsiteX61" fmla="*/ 1417429 w 3171035"/>
                        <a:gd name="connsiteY61" fmla="*/ 200656 h 3180739"/>
                        <a:gd name="connsiteX62" fmla="*/ 1487425 w 3171035"/>
                        <a:gd name="connsiteY62" fmla="*/ 195547 h 3180739"/>
                        <a:gd name="connsiteX63" fmla="*/ 1533687 w 3171035"/>
                        <a:gd name="connsiteY63" fmla="*/ 0 h 3180739"/>
                        <a:gd name="connsiteX64" fmla="*/ 1666488 w 3171035"/>
                        <a:gd name="connsiteY64" fmla="*/ 0 h 3180739"/>
                        <a:gd name="connsiteX65" fmla="*/ 1713021 w 3171035"/>
                        <a:gd name="connsiteY65" fmla="*/ 196691 h 3180739"/>
                        <a:gd name="connsiteX66" fmla="*/ 1827814 w 3171035"/>
                        <a:gd name="connsiteY66" fmla="*/ 211044 h 3180739"/>
                        <a:gd name="connsiteX67" fmla="*/ 1868036 w 3171035"/>
                        <a:gd name="connsiteY67" fmla="*/ 220686 h 3180739"/>
                        <a:gd name="connsiteX68" fmla="*/ 1966340 w 3171035"/>
                        <a:gd name="connsiteY68" fmla="*/ 44283 h 3180739"/>
                        <a:gd name="connsiteX69" fmla="*/ 2094111 w 3171035"/>
                        <a:gd name="connsiteY69" fmla="*/ 80485 h 3180739"/>
                        <a:gd name="connsiteX70" fmla="*/ 2085164 w 3171035"/>
                        <a:gd name="connsiteY70" fmla="*/ 284665 h 3180739"/>
                        <a:gd name="connsiteX71" fmla="*/ 2159615 w 3171035"/>
                        <a:gd name="connsiteY71" fmla="*/ 312606 h 3180739"/>
                        <a:gd name="connsiteX72" fmla="*/ 2226104 w 3171035"/>
                        <a:gd name="connsiteY72" fmla="*/ 347399 h 3180739"/>
                        <a:gd name="connsiteX73" fmla="*/ 2364977 w 3171035"/>
                        <a:gd name="connsiteY73" fmla="*/ 209566 h 3180739"/>
                        <a:gd name="connsiteX74" fmla="*/ 2477715 w 3171035"/>
                        <a:gd name="connsiteY74" fmla="*/ 279754 h 3180739"/>
                        <a:gd name="connsiteX75" fmla="*/ 2415747 w 3171035"/>
                        <a:gd name="connsiteY75" fmla="*/ 463940 h 3180739"/>
                        <a:gd name="connsiteX76" fmla="*/ 2455995 w 3171035"/>
                        <a:gd name="connsiteY76" fmla="*/ 491791 h 3180739"/>
                        <a:gd name="connsiteX77" fmla="*/ 2545864 w 3171035"/>
                        <a:gd name="connsiteY77" fmla="*/ 570128 h 3180739"/>
                        <a:gd name="connsiteX78" fmla="*/ 2728079 w 3171035"/>
                        <a:gd name="connsiteY78" fmla="*/ 481733 h 3180739"/>
                        <a:gd name="connsiteX79" fmla="*/ 2811993 w 3171035"/>
                        <a:gd name="connsiteY79" fmla="*/ 584662 h 3180739"/>
                        <a:gd name="connsiteX80" fmla="*/ 2695713 w 3171035"/>
                        <a:gd name="connsiteY80" fmla="*/ 736197 h 3180739"/>
                        <a:gd name="connsiteX81" fmla="*/ 2743361 w 3171035"/>
                        <a:gd name="connsiteY81" fmla="*/ 798583 h 3180739"/>
                        <a:gd name="connsiteX82" fmla="*/ 2790128 w 3171035"/>
                        <a:gd name="connsiteY82" fmla="*/ 877978 h 3180739"/>
                        <a:gd name="connsiteX83" fmla="*/ 2988670 w 3171035"/>
                        <a:gd name="connsiteY83" fmla="*/ 835149 h 3180739"/>
                        <a:gd name="connsiteX84" fmla="*/ 3045808 w 3171035"/>
                        <a:gd name="connsiteY84" fmla="*/ 955030 h 3180739"/>
                        <a:gd name="connsiteX85" fmla="*/ 2889317 w 3171035"/>
                        <a:gd name="connsiteY85" fmla="*/ 1080823 h 3180739"/>
                        <a:gd name="connsiteX86" fmla="*/ 2916123 w 3171035"/>
                        <a:gd name="connsiteY86" fmla="*/ 1145336 h 3180739"/>
                        <a:gd name="connsiteX87" fmla="*/ 2939763 w 3171035"/>
                        <a:gd name="connsiteY87" fmla="*/ 1235148 h 3180739"/>
                        <a:gd name="connsiteX88" fmla="*/ 3135030 w 3171035"/>
                        <a:gd name="connsiteY88" fmla="*/ 1239792 h 3180739"/>
                        <a:gd name="connsiteX89" fmla="*/ 3162523 w 3171035"/>
                        <a:gd name="connsiteY89" fmla="*/ 1369716 h 3180739"/>
                        <a:gd name="connsiteX90" fmla="*/ 2980226 w 3171035"/>
                        <a:gd name="connsiteY90" fmla="*/ 1455724 h 3180739"/>
                        <a:gd name="connsiteX91" fmla="*/ 2987482 w 3171035"/>
                        <a:gd name="connsiteY91" fmla="*/ 1514396 h 3180739"/>
                        <a:gd name="connsiteX92" fmla="*/ 2986351 w 3171035"/>
                        <a:gd name="connsiteY92" fmla="*/ 1631053 h 3180739"/>
                        <a:gd name="connsiteX93" fmla="*/ 3171035 w 3171035"/>
                        <a:gd name="connsiteY93" fmla="*/ 1689698 h 3180739"/>
                        <a:gd name="connsiteX94" fmla="*/ 3161063 w 3171035"/>
                        <a:gd name="connsiteY94" fmla="*/ 1822124 h 3180739"/>
                        <a:gd name="connsiteX95" fmla="*/ 2963663 w 3171035"/>
                        <a:gd name="connsiteY95" fmla="*/ 1853402 h 3180739"/>
                        <a:gd name="connsiteX96" fmla="*/ 2960364 w 3171035"/>
                        <a:gd name="connsiteY96" fmla="*/ 1876736 h 3180739"/>
                        <a:gd name="connsiteX97" fmla="*/ 2928221 w 3171035"/>
                        <a:gd name="connsiteY97" fmla="*/ 1999244 h 3180739"/>
                        <a:gd name="connsiteX98" fmla="*/ 3090916 w 3171035"/>
                        <a:gd name="connsiteY98" fmla="*/ 2107762 h 3180739"/>
                        <a:gd name="connsiteX99" fmla="*/ 3044640 w 3171035"/>
                        <a:gd name="connsiteY99" fmla="*/ 2232240 h 3180739"/>
                        <a:gd name="connsiteX100" fmla="*/ 2845101 w 3171035"/>
                        <a:gd name="connsiteY100" fmla="*/ 2207446 h 3180739"/>
                        <a:gd name="connsiteX101" fmla="*/ 2809657 w 3171035"/>
                        <a:gd name="connsiteY101" fmla="*/ 2278865 h 3180739"/>
                        <a:gd name="connsiteX102" fmla="*/ 2764753 w 3171035"/>
                        <a:gd name="connsiteY102" fmla="*/ 2347473 h 3180739"/>
                        <a:gd name="connsiteX103" fmla="*/ 2887835 w 3171035"/>
                        <a:gd name="connsiteY103" fmla="*/ 2507752 h 3180739"/>
                        <a:gd name="connsiteX104" fmla="*/ 2803958 w 3171035"/>
                        <a:gd name="connsiteY104" fmla="*/ 2610712 h 3180739"/>
                        <a:gd name="connsiteX105" fmla="*/ 2629138 w 3171035"/>
                        <a:gd name="connsiteY105" fmla="*/ 2525982 h 3180739"/>
                        <a:gd name="connsiteX106" fmla="*/ 2578529 w 3171035"/>
                        <a:gd name="connsiteY106" fmla="*/ 2584122 h 3180739"/>
                        <a:gd name="connsiteX107" fmla="*/ 2526456 w 3171035"/>
                        <a:gd name="connsiteY107" fmla="*/ 2631952 h 3180739"/>
                        <a:gd name="connsiteX108" fmla="*/ 2608792 w 3171035"/>
                        <a:gd name="connsiteY108" fmla="*/ 2814437 h 3180739"/>
                        <a:gd name="connsiteX109" fmla="*/ 2503568 w 3171035"/>
                        <a:gd name="connsiteY109" fmla="*/ 2895456 h 3180739"/>
                        <a:gd name="connsiteX110" fmla="*/ 2347733 w 3171035"/>
                        <a:gd name="connsiteY110" fmla="*/ 2768836 h 3180739"/>
                        <a:gd name="connsiteX111" fmla="*/ 2293201 w 3171035"/>
                        <a:gd name="connsiteY111" fmla="*/ 2803791 h 3180739"/>
                        <a:gd name="connsiteX112" fmla="*/ 2220287 w 3171035"/>
                        <a:gd name="connsiteY112" fmla="*/ 2841379 h 3180739"/>
                        <a:gd name="connsiteX113" fmla="*/ 2248911 w 3171035"/>
                        <a:gd name="connsiteY113" fmla="*/ 3038710 h 318073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  <a:cxn ang="0">
                          <a:pos x="connsiteX72" y="connsiteY72"/>
                        </a:cxn>
                        <a:cxn ang="0">
                          <a:pos x="connsiteX73" y="connsiteY73"/>
                        </a:cxn>
                        <a:cxn ang="0">
                          <a:pos x="connsiteX74" y="connsiteY74"/>
                        </a:cxn>
                        <a:cxn ang="0">
                          <a:pos x="connsiteX75" y="connsiteY75"/>
                        </a:cxn>
                        <a:cxn ang="0">
                          <a:pos x="connsiteX76" y="connsiteY76"/>
                        </a:cxn>
                        <a:cxn ang="0">
                          <a:pos x="connsiteX77" y="connsiteY77"/>
                        </a:cxn>
                        <a:cxn ang="0">
                          <a:pos x="connsiteX78" y="connsiteY78"/>
                        </a:cxn>
                        <a:cxn ang="0">
                          <a:pos x="connsiteX79" y="connsiteY79"/>
                        </a:cxn>
                        <a:cxn ang="0">
                          <a:pos x="connsiteX80" y="connsiteY80"/>
                        </a:cxn>
                        <a:cxn ang="0">
                          <a:pos x="connsiteX81" y="connsiteY81"/>
                        </a:cxn>
                        <a:cxn ang="0">
                          <a:pos x="connsiteX82" y="connsiteY82"/>
                        </a:cxn>
                        <a:cxn ang="0">
                          <a:pos x="connsiteX83" y="connsiteY83"/>
                        </a:cxn>
                        <a:cxn ang="0">
                          <a:pos x="connsiteX84" y="connsiteY84"/>
                        </a:cxn>
                        <a:cxn ang="0">
                          <a:pos x="connsiteX85" y="connsiteY85"/>
                        </a:cxn>
                        <a:cxn ang="0">
                          <a:pos x="connsiteX86" y="connsiteY86"/>
                        </a:cxn>
                        <a:cxn ang="0">
                          <a:pos x="connsiteX87" y="connsiteY87"/>
                        </a:cxn>
                        <a:cxn ang="0">
                          <a:pos x="connsiteX88" y="connsiteY88"/>
                        </a:cxn>
                        <a:cxn ang="0">
                          <a:pos x="connsiteX89" y="connsiteY89"/>
                        </a:cxn>
                        <a:cxn ang="0">
                          <a:pos x="connsiteX90" y="connsiteY90"/>
                        </a:cxn>
                        <a:cxn ang="0">
                          <a:pos x="connsiteX91" y="connsiteY91"/>
                        </a:cxn>
                        <a:cxn ang="0">
                          <a:pos x="connsiteX92" y="connsiteY92"/>
                        </a:cxn>
                        <a:cxn ang="0">
                          <a:pos x="connsiteX93" y="connsiteY93"/>
                        </a:cxn>
                        <a:cxn ang="0">
                          <a:pos x="connsiteX94" y="connsiteY94"/>
                        </a:cxn>
                        <a:cxn ang="0">
                          <a:pos x="connsiteX95" y="connsiteY95"/>
                        </a:cxn>
                        <a:cxn ang="0">
                          <a:pos x="connsiteX96" y="connsiteY96"/>
                        </a:cxn>
                        <a:cxn ang="0">
                          <a:pos x="connsiteX97" y="connsiteY97"/>
                        </a:cxn>
                        <a:cxn ang="0">
                          <a:pos x="connsiteX98" y="connsiteY98"/>
                        </a:cxn>
                        <a:cxn ang="0">
                          <a:pos x="connsiteX99" y="connsiteY99"/>
                        </a:cxn>
                        <a:cxn ang="0">
                          <a:pos x="connsiteX100" y="connsiteY100"/>
                        </a:cxn>
                        <a:cxn ang="0">
                          <a:pos x="connsiteX101" y="connsiteY101"/>
                        </a:cxn>
                        <a:cxn ang="0">
                          <a:pos x="connsiteX102" y="connsiteY102"/>
                        </a:cxn>
                        <a:cxn ang="0">
                          <a:pos x="connsiteX103" y="connsiteY103"/>
                        </a:cxn>
                        <a:cxn ang="0">
                          <a:pos x="connsiteX104" y="connsiteY104"/>
                        </a:cxn>
                        <a:cxn ang="0">
                          <a:pos x="connsiteX105" y="connsiteY105"/>
                        </a:cxn>
                        <a:cxn ang="0">
                          <a:pos x="connsiteX106" y="connsiteY106"/>
                        </a:cxn>
                        <a:cxn ang="0">
                          <a:pos x="connsiteX107" y="connsiteY107"/>
                        </a:cxn>
                        <a:cxn ang="0">
                          <a:pos x="connsiteX108" y="connsiteY108"/>
                        </a:cxn>
                        <a:cxn ang="0">
                          <a:pos x="connsiteX109" y="connsiteY109"/>
                        </a:cxn>
                        <a:cxn ang="0">
                          <a:pos x="connsiteX110" y="connsiteY110"/>
                        </a:cxn>
                        <a:cxn ang="0">
                          <a:pos x="connsiteX111" y="connsiteY111"/>
                        </a:cxn>
                        <a:cxn ang="0">
                          <a:pos x="connsiteX112" y="connsiteY112"/>
                        </a:cxn>
                        <a:cxn ang="0">
                          <a:pos x="connsiteX113" y="connsiteY113"/>
                        </a:cxn>
                      </a:cxnLst>
                      <a:rect l="l" t="t" r="r" b="b"/>
                      <a:pathLst>
                        <a:path w="3171035" h="3180739">
                          <a:moveTo>
                            <a:pt x="2125404" y="3087519"/>
                          </a:moveTo>
                          <a:lnTo>
                            <a:pt x="2013109" y="2926391"/>
                          </a:lnTo>
                          <a:lnTo>
                            <a:pt x="1866165" y="2964321"/>
                          </a:lnTo>
                          <a:lnTo>
                            <a:pt x="1842782" y="3165305"/>
                          </a:lnTo>
                          <a:lnTo>
                            <a:pt x="1710882" y="3180739"/>
                          </a:lnTo>
                          <a:lnTo>
                            <a:pt x="1642634" y="2993071"/>
                          </a:lnTo>
                          <a:lnTo>
                            <a:pt x="1639166" y="2993450"/>
                          </a:lnTo>
                          <a:lnTo>
                            <a:pt x="1491421" y="2988550"/>
                          </a:lnTo>
                          <a:lnTo>
                            <a:pt x="1411723" y="3177475"/>
                          </a:lnTo>
                          <a:lnTo>
                            <a:pt x="1280767" y="3155415"/>
                          </a:lnTo>
                          <a:lnTo>
                            <a:pt x="1267720" y="2956266"/>
                          </a:lnTo>
                          <a:lnTo>
                            <a:pt x="1252902" y="2953679"/>
                          </a:lnTo>
                          <a:lnTo>
                            <a:pt x="1111558" y="2910446"/>
                          </a:lnTo>
                          <a:lnTo>
                            <a:pt x="983767" y="3067465"/>
                          </a:lnTo>
                          <a:lnTo>
                            <a:pt x="864234" y="3009602"/>
                          </a:lnTo>
                          <a:lnTo>
                            <a:pt x="907320" y="2815576"/>
                          </a:lnTo>
                          <a:lnTo>
                            <a:pt x="830683" y="2772184"/>
                          </a:lnTo>
                          <a:lnTo>
                            <a:pt x="760926" y="2719936"/>
                          </a:lnTo>
                          <a:lnTo>
                            <a:pt x="597918" y="2832979"/>
                          </a:lnTo>
                          <a:lnTo>
                            <a:pt x="499149" y="2744205"/>
                          </a:lnTo>
                          <a:lnTo>
                            <a:pt x="592045" y="2574098"/>
                          </a:lnTo>
                          <a:lnTo>
                            <a:pt x="520580" y="2501938"/>
                          </a:lnTo>
                          <a:lnTo>
                            <a:pt x="496178" y="2470496"/>
                          </a:lnTo>
                          <a:lnTo>
                            <a:pt x="313006" y="2539883"/>
                          </a:lnTo>
                          <a:lnTo>
                            <a:pt x="238634" y="2429861"/>
                          </a:lnTo>
                          <a:lnTo>
                            <a:pt x="370045" y="2287114"/>
                          </a:lnTo>
                          <a:lnTo>
                            <a:pt x="311564" y="2172799"/>
                          </a:lnTo>
                          <a:lnTo>
                            <a:pt x="295635" y="2132330"/>
                          </a:lnTo>
                          <a:lnTo>
                            <a:pt x="103079" y="2150140"/>
                          </a:lnTo>
                          <a:lnTo>
                            <a:pt x="60733" y="2024271"/>
                          </a:lnTo>
                          <a:lnTo>
                            <a:pt x="226269" y="1921216"/>
                          </a:lnTo>
                          <a:lnTo>
                            <a:pt x="217962" y="1891262"/>
                          </a:lnTo>
                          <a:lnTo>
                            <a:pt x="200221" y="1782957"/>
                          </a:lnTo>
                          <a:lnTo>
                            <a:pt x="5391" y="1745142"/>
                          </a:lnTo>
                          <a:lnTo>
                            <a:pt x="0" y="1612451"/>
                          </a:lnTo>
                          <a:lnTo>
                            <a:pt x="187219" y="1560050"/>
                          </a:lnTo>
                          <a:lnTo>
                            <a:pt x="192903" y="1448336"/>
                          </a:lnTo>
                          <a:lnTo>
                            <a:pt x="199656" y="1402148"/>
                          </a:lnTo>
                          <a:lnTo>
                            <a:pt x="19664" y="1311302"/>
                          </a:lnTo>
                          <a:lnTo>
                            <a:pt x="50600" y="1182155"/>
                          </a:lnTo>
                          <a:lnTo>
                            <a:pt x="248017" y="1182708"/>
                          </a:lnTo>
                          <a:lnTo>
                            <a:pt x="271243" y="1110342"/>
                          </a:lnTo>
                          <a:lnTo>
                            <a:pt x="301810" y="1039267"/>
                          </a:lnTo>
                          <a:lnTo>
                            <a:pt x="153232" y="907843"/>
                          </a:lnTo>
                          <a:lnTo>
                            <a:pt x="215955" y="790787"/>
                          </a:lnTo>
                          <a:lnTo>
                            <a:pt x="404589" y="840887"/>
                          </a:lnTo>
                          <a:lnTo>
                            <a:pt x="407683" y="835422"/>
                          </a:lnTo>
                          <a:lnTo>
                            <a:pt x="499532" y="712793"/>
                          </a:lnTo>
                          <a:lnTo>
                            <a:pt x="392278" y="554059"/>
                          </a:lnTo>
                          <a:lnTo>
                            <a:pt x="482243" y="456373"/>
                          </a:lnTo>
                          <a:lnTo>
                            <a:pt x="651505" y="551489"/>
                          </a:lnTo>
                          <a:lnTo>
                            <a:pt x="677929" y="525319"/>
                          </a:lnTo>
                          <a:lnTo>
                            <a:pt x="765738" y="457171"/>
                          </a:lnTo>
                          <a:lnTo>
                            <a:pt x="709237" y="264903"/>
                          </a:lnTo>
                          <a:lnTo>
                            <a:pt x="824607" y="199132"/>
                          </a:lnTo>
                          <a:lnTo>
                            <a:pt x="957502" y="341660"/>
                          </a:lnTo>
                          <a:lnTo>
                            <a:pt x="1007068" y="316303"/>
                          </a:lnTo>
                          <a:lnTo>
                            <a:pt x="1105222" y="277669"/>
                          </a:lnTo>
                          <a:lnTo>
                            <a:pt x="1085630" y="80113"/>
                          </a:lnTo>
                          <a:lnTo>
                            <a:pt x="1236120" y="37366"/>
                          </a:lnTo>
                          <a:lnTo>
                            <a:pt x="1323934" y="217003"/>
                          </a:lnTo>
                          <a:lnTo>
                            <a:pt x="1417429" y="200656"/>
                          </a:lnTo>
                          <a:lnTo>
                            <a:pt x="1487425" y="195547"/>
                          </a:lnTo>
                          <a:lnTo>
                            <a:pt x="1533687" y="0"/>
                          </a:lnTo>
                          <a:lnTo>
                            <a:pt x="1666488" y="0"/>
                          </a:lnTo>
                          <a:lnTo>
                            <a:pt x="1713021" y="196691"/>
                          </a:lnTo>
                          <a:lnTo>
                            <a:pt x="1827814" y="211044"/>
                          </a:lnTo>
                          <a:lnTo>
                            <a:pt x="1868036" y="220686"/>
                          </a:lnTo>
                          <a:lnTo>
                            <a:pt x="1966340" y="44283"/>
                          </a:lnTo>
                          <a:lnTo>
                            <a:pt x="2094111" y="80485"/>
                          </a:lnTo>
                          <a:lnTo>
                            <a:pt x="2085164" y="284665"/>
                          </a:lnTo>
                          <a:lnTo>
                            <a:pt x="2159615" y="312606"/>
                          </a:lnTo>
                          <a:lnTo>
                            <a:pt x="2226104" y="347399"/>
                          </a:lnTo>
                          <a:lnTo>
                            <a:pt x="2364977" y="209566"/>
                          </a:lnTo>
                          <a:lnTo>
                            <a:pt x="2477715" y="279754"/>
                          </a:lnTo>
                          <a:lnTo>
                            <a:pt x="2415747" y="463940"/>
                          </a:lnTo>
                          <a:lnTo>
                            <a:pt x="2455995" y="491791"/>
                          </a:lnTo>
                          <a:lnTo>
                            <a:pt x="2545864" y="570128"/>
                          </a:lnTo>
                          <a:lnTo>
                            <a:pt x="2728079" y="481733"/>
                          </a:lnTo>
                          <a:lnTo>
                            <a:pt x="2811993" y="584662"/>
                          </a:lnTo>
                          <a:lnTo>
                            <a:pt x="2695713" y="736197"/>
                          </a:lnTo>
                          <a:lnTo>
                            <a:pt x="2743361" y="798583"/>
                          </a:lnTo>
                          <a:lnTo>
                            <a:pt x="2790128" y="877978"/>
                          </a:lnTo>
                          <a:lnTo>
                            <a:pt x="2988670" y="835149"/>
                          </a:lnTo>
                          <a:lnTo>
                            <a:pt x="3045808" y="955030"/>
                          </a:lnTo>
                          <a:lnTo>
                            <a:pt x="2889317" y="1080823"/>
                          </a:lnTo>
                          <a:lnTo>
                            <a:pt x="2916123" y="1145336"/>
                          </a:lnTo>
                          <a:lnTo>
                            <a:pt x="2939763" y="1235148"/>
                          </a:lnTo>
                          <a:lnTo>
                            <a:pt x="3135030" y="1239792"/>
                          </a:lnTo>
                          <a:lnTo>
                            <a:pt x="3162523" y="1369716"/>
                          </a:lnTo>
                          <a:lnTo>
                            <a:pt x="2980226" y="1455724"/>
                          </a:lnTo>
                          <a:lnTo>
                            <a:pt x="2987482" y="1514396"/>
                          </a:lnTo>
                          <a:lnTo>
                            <a:pt x="2986351" y="1631053"/>
                          </a:lnTo>
                          <a:lnTo>
                            <a:pt x="3171035" y="1689698"/>
                          </a:lnTo>
                          <a:lnTo>
                            <a:pt x="3161063" y="1822124"/>
                          </a:lnTo>
                          <a:lnTo>
                            <a:pt x="2963663" y="1853402"/>
                          </a:lnTo>
                          <a:lnTo>
                            <a:pt x="2960364" y="1876736"/>
                          </a:lnTo>
                          <a:lnTo>
                            <a:pt x="2928221" y="1999244"/>
                          </a:lnTo>
                          <a:lnTo>
                            <a:pt x="3090916" y="2107762"/>
                          </a:lnTo>
                          <a:lnTo>
                            <a:pt x="3044640" y="2232240"/>
                          </a:lnTo>
                          <a:lnTo>
                            <a:pt x="2845101" y="2207446"/>
                          </a:lnTo>
                          <a:lnTo>
                            <a:pt x="2809657" y="2278865"/>
                          </a:lnTo>
                          <a:lnTo>
                            <a:pt x="2764753" y="2347473"/>
                          </a:lnTo>
                          <a:lnTo>
                            <a:pt x="2887835" y="2507752"/>
                          </a:lnTo>
                          <a:lnTo>
                            <a:pt x="2803958" y="2610712"/>
                          </a:lnTo>
                          <a:lnTo>
                            <a:pt x="2629138" y="2525982"/>
                          </a:lnTo>
                          <a:lnTo>
                            <a:pt x="2578529" y="2584122"/>
                          </a:lnTo>
                          <a:lnTo>
                            <a:pt x="2526456" y="2631952"/>
                          </a:lnTo>
                          <a:lnTo>
                            <a:pt x="2608792" y="2814437"/>
                          </a:lnTo>
                          <a:lnTo>
                            <a:pt x="2503568" y="2895456"/>
                          </a:lnTo>
                          <a:lnTo>
                            <a:pt x="2347733" y="2768836"/>
                          </a:lnTo>
                          <a:lnTo>
                            <a:pt x="2293201" y="2803791"/>
                          </a:lnTo>
                          <a:lnTo>
                            <a:pt x="2220287" y="2841379"/>
                          </a:lnTo>
                          <a:lnTo>
                            <a:pt x="2248911" y="3038710"/>
                          </a:lnTo>
                          <a:close/>
                        </a:path>
                      </a:pathLst>
                    </a:custGeom>
                    <a:solidFill>
                      <a:srgbClr val="4472C4">
                        <a:lumMod val="50000"/>
                      </a:srgbClr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96" name="Freeform 47">
                      <a:extLst>
                        <a:ext uri="{FF2B5EF4-FFF2-40B4-BE49-F238E27FC236}">
                          <a16:creationId xmlns:a16="http://schemas.microsoft.com/office/drawing/2014/main" id="{3AEF63A6-9AD8-C85B-4F07-1D8DF2FB3D53}"/>
                        </a:ext>
                      </a:extLst>
                    </p:cNvPr>
                    <p:cNvSpPr/>
                    <p:nvPr/>
                  </p:nvSpPr>
                  <p:spPr>
                    <a:xfrm rot="11915668">
                      <a:off x="8020844" y="1605440"/>
                      <a:ext cx="1262858" cy="1266722"/>
                    </a:xfrm>
                    <a:custGeom>
                      <a:avLst/>
                      <a:gdLst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252902 w 3171035"/>
                        <a:gd name="connsiteY11" fmla="*/ 2953679 h 3180739"/>
                        <a:gd name="connsiteX12" fmla="*/ 1111558 w 3171035"/>
                        <a:gd name="connsiteY12" fmla="*/ 2910446 h 3180739"/>
                        <a:gd name="connsiteX13" fmla="*/ 983767 w 3171035"/>
                        <a:gd name="connsiteY13" fmla="*/ 3067465 h 3180739"/>
                        <a:gd name="connsiteX14" fmla="*/ 864234 w 3171035"/>
                        <a:gd name="connsiteY14" fmla="*/ 3009602 h 3180739"/>
                        <a:gd name="connsiteX15" fmla="*/ 907320 w 3171035"/>
                        <a:gd name="connsiteY15" fmla="*/ 2815576 h 3180739"/>
                        <a:gd name="connsiteX16" fmla="*/ 830683 w 3171035"/>
                        <a:gd name="connsiteY16" fmla="*/ 2772184 h 3180739"/>
                        <a:gd name="connsiteX17" fmla="*/ 760926 w 3171035"/>
                        <a:gd name="connsiteY17" fmla="*/ 2719936 h 3180739"/>
                        <a:gd name="connsiteX18" fmla="*/ 597918 w 3171035"/>
                        <a:gd name="connsiteY18" fmla="*/ 2832979 h 3180739"/>
                        <a:gd name="connsiteX19" fmla="*/ 499149 w 3171035"/>
                        <a:gd name="connsiteY19" fmla="*/ 2744205 h 3180739"/>
                        <a:gd name="connsiteX20" fmla="*/ 592045 w 3171035"/>
                        <a:gd name="connsiteY20" fmla="*/ 2574098 h 3180739"/>
                        <a:gd name="connsiteX21" fmla="*/ 520580 w 3171035"/>
                        <a:gd name="connsiteY21" fmla="*/ 2501938 h 3180739"/>
                        <a:gd name="connsiteX22" fmla="*/ 496178 w 3171035"/>
                        <a:gd name="connsiteY22" fmla="*/ 2470496 h 3180739"/>
                        <a:gd name="connsiteX23" fmla="*/ 313006 w 3171035"/>
                        <a:gd name="connsiteY23" fmla="*/ 2539883 h 3180739"/>
                        <a:gd name="connsiteX24" fmla="*/ 238634 w 3171035"/>
                        <a:gd name="connsiteY24" fmla="*/ 2429861 h 3180739"/>
                        <a:gd name="connsiteX25" fmla="*/ 370045 w 3171035"/>
                        <a:gd name="connsiteY25" fmla="*/ 2287114 h 3180739"/>
                        <a:gd name="connsiteX26" fmla="*/ 311564 w 3171035"/>
                        <a:gd name="connsiteY26" fmla="*/ 2172799 h 3180739"/>
                        <a:gd name="connsiteX27" fmla="*/ 295635 w 3171035"/>
                        <a:gd name="connsiteY27" fmla="*/ 2132330 h 3180739"/>
                        <a:gd name="connsiteX28" fmla="*/ 103079 w 3171035"/>
                        <a:gd name="connsiteY28" fmla="*/ 2150140 h 3180739"/>
                        <a:gd name="connsiteX29" fmla="*/ 60733 w 3171035"/>
                        <a:gd name="connsiteY29" fmla="*/ 2024271 h 3180739"/>
                        <a:gd name="connsiteX30" fmla="*/ 226269 w 3171035"/>
                        <a:gd name="connsiteY30" fmla="*/ 1921216 h 3180739"/>
                        <a:gd name="connsiteX31" fmla="*/ 217962 w 3171035"/>
                        <a:gd name="connsiteY31" fmla="*/ 1891262 h 3180739"/>
                        <a:gd name="connsiteX32" fmla="*/ 200221 w 3171035"/>
                        <a:gd name="connsiteY32" fmla="*/ 1782957 h 3180739"/>
                        <a:gd name="connsiteX33" fmla="*/ 5391 w 3171035"/>
                        <a:gd name="connsiteY33" fmla="*/ 1745142 h 3180739"/>
                        <a:gd name="connsiteX34" fmla="*/ 0 w 3171035"/>
                        <a:gd name="connsiteY34" fmla="*/ 1612451 h 3180739"/>
                        <a:gd name="connsiteX35" fmla="*/ 187219 w 3171035"/>
                        <a:gd name="connsiteY35" fmla="*/ 1560050 h 3180739"/>
                        <a:gd name="connsiteX36" fmla="*/ 192903 w 3171035"/>
                        <a:gd name="connsiteY36" fmla="*/ 1448336 h 3180739"/>
                        <a:gd name="connsiteX37" fmla="*/ 199656 w 3171035"/>
                        <a:gd name="connsiteY37" fmla="*/ 1402148 h 3180739"/>
                        <a:gd name="connsiteX38" fmla="*/ 19664 w 3171035"/>
                        <a:gd name="connsiteY38" fmla="*/ 1311302 h 3180739"/>
                        <a:gd name="connsiteX39" fmla="*/ 50600 w 3171035"/>
                        <a:gd name="connsiteY39" fmla="*/ 1182155 h 3180739"/>
                        <a:gd name="connsiteX40" fmla="*/ 248017 w 3171035"/>
                        <a:gd name="connsiteY40" fmla="*/ 1182708 h 3180739"/>
                        <a:gd name="connsiteX41" fmla="*/ 271243 w 3171035"/>
                        <a:gd name="connsiteY41" fmla="*/ 1110342 h 3180739"/>
                        <a:gd name="connsiteX42" fmla="*/ 301810 w 3171035"/>
                        <a:gd name="connsiteY42" fmla="*/ 1039267 h 3180739"/>
                        <a:gd name="connsiteX43" fmla="*/ 153232 w 3171035"/>
                        <a:gd name="connsiteY43" fmla="*/ 907843 h 3180739"/>
                        <a:gd name="connsiteX44" fmla="*/ 215955 w 3171035"/>
                        <a:gd name="connsiteY44" fmla="*/ 790787 h 3180739"/>
                        <a:gd name="connsiteX45" fmla="*/ 404589 w 3171035"/>
                        <a:gd name="connsiteY45" fmla="*/ 840887 h 3180739"/>
                        <a:gd name="connsiteX46" fmla="*/ 407683 w 3171035"/>
                        <a:gd name="connsiteY46" fmla="*/ 835422 h 3180739"/>
                        <a:gd name="connsiteX47" fmla="*/ 499532 w 3171035"/>
                        <a:gd name="connsiteY47" fmla="*/ 712793 h 3180739"/>
                        <a:gd name="connsiteX48" fmla="*/ 392278 w 3171035"/>
                        <a:gd name="connsiteY48" fmla="*/ 554059 h 3180739"/>
                        <a:gd name="connsiteX49" fmla="*/ 482243 w 3171035"/>
                        <a:gd name="connsiteY49" fmla="*/ 456373 h 3180739"/>
                        <a:gd name="connsiteX50" fmla="*/ 651505 w 3171035"/>
                        <a:gd name="connsiteY50" fmla="*/ 551489 h 3180739"/>
                        <a:gd name="connsiteX51" fmla="*/ 677929 w 3171035"/>
                        <a:gd name="connsiteY51" fmla="*/ 525319 h 3180739"/>
                        <a:gd name="connsiteX52" fmla="*/ 765738 w 3171035"/>
                        <a:gd name="connsiteY52" fmla="*/ 457171 h 3180739"/>
                        <a:gd name="connsiteX53" fmla="*/ 709237 w 3171035"/>
                        <a:gd name="connsiteY53" fmla="*/ 264903 h 3180739"/>
                        <a:gd name="connsiteX54" fmla="*/ 824607 w 3171035"/>
                        <a:gd name="connsiteY54" fmla="*/ 199132 h 3180739"/>
                        <a:gd name="connsiteX55" fmla="*/ 957502 w 3171035"/>
                        <a:gd name="connsiteY55" fmla="*/ 341660 h 3180739"/>
                        <a:gd name="connsiteX56" fmla="*/ 1007068 w 3171035"/>
                        <a:gd name="connsiteY56" fmla="*/ 316303 h 3180739"/>
                        <a:gd name="connsiteX57" fmla="*/ 1105222 w 3171035"/>
                        <a:gd name="connsiteY57" fmla="*/ 277669 h 3180739"/>
                        <a:gd name="connsiteX58" fmla="*/ 1085630 w 3171035"/>
                        <a:gd name="connsiteY58" fmla="*/ 80113 h 3180739"/>
                        <a:gd name="connsiteX59" fmla="*/ 1236120 w 3171035"/>
                        <a:gd name="connsiteY59" fmla="*/ 37366 h 3180739"/>
                        <a:gd name="connsiteX60" fmla="*/ 1323934 w 3171035"/>
                        <a:gd name="connsiteY60" fmla="*/ 217003 h 3180739"/>
                        <a:gd name="connsiteX61" fmla="*/ 1417429 w 3171035"/>
                        <a:gd name="connsiteY61" fmla="*/ 200656 h 3180739"/>
                        <a:gd name="connsiteX62" fmla="*/ 1487425 w 3171035"/>
                        <a:gd name="connsiteY62" fmla="*/ 195547 h 3180739"/>
                        <a:gd name="connsiteX63" fmla="*/ 1533687 w 3171035"/>
                        <a:gd name="connsiteY63" fmla="*/ 0 h 3180739"/>
                        <a:gd name="connsiteX64" fmla="*/ 1666488 w 3171035"/>
                        <a:gd name="connsiteY64" fmla="*/ 0 h 3180739"/>
                        <a:gd name="connsiteX65" fmla="*/ 1713021 w 3171035"/>
                        <a:gd name="connsiteY65" fmla="*/ 196691 h 3180739"/>
                        <a:gd name="connsiteX66" fmla="*/ 1827814 w 3171035"/>
                        <a:gd name="connsiteY66" fmla="*/ 211044 h 3180739"/>
                        <a:gd name="connsiteX67" fmla="*/ 1868036 w 3171035"/>
                        <a:gd name="connsiteY67" fmla="*/ 220686 h 3180739"/>
                        <a:gd name="connsiteX68" fmla="*/ 1966340 w 3171035"/>
                        <a:gd name="connsiteY68" fmla="*/ 44283 h 3180739"/>
                        <a:gd name="connsiteX69" fmla="*/ 2094111 w 3171035"/>
                        <a:gd name="connsiteY69" fmla="*/ 80485 h 3180739"/>
                        <a:gd name="connsiteX70" fmla="*/ 2085164 w 3171035"/>
                        <a:gd name="connsiteY70" fmla="*/ 284665 h 3180739"/>
                        <a:gd name="connsiteX71" fmla="*/ 2159615 w 3171035"/>
                        <a:gd name="connsiteY71" fmla="*/ 312606 h 3180739"/>
                        <a:gd name="connsiteX72" fmla="*/ 2226104 w 3171035"/>
                        <a:gd name="connsiteY72" fmla="*/ 347399 h 3180739"/>
                        <a:gd name="connsiteX73" fmla="*/ 2364977 w 3171035"/>
                        <a:gd name="connsiteY73" fmla="*/ 209566 h 3180739"/>
                        <a:gd name="connsiteX74" fmla="*/ 2477715 w 3171035"/>
                        <a:gd name="connsiteY74" fmla="*/ 279754 h 3180739"/>
                        <a:gd name="connsiteX75" fmla="*/ 2415747 w 3171035"/>
                        <a:gd name="connsiteY75" fmla="*/ 463940 h 3180739"/>
                        <a:gd name="connsiteX76" fmla="*/ 2455995 w 3171035"/>
                        <a:gd name="connsiteY76" fmla="*/ 491791 h 3180739"/>
                        <a:gd name="connsiteX77" fmla="*/ 2545864 w 3171035"/>
                        <a:gd name="connsiteY77" fmla="*/ 570128 h 3180739"/>
                        <a:gd name="connsiteX78" fmla="*/ 2728079 w 3171035"/>
                        <a:gd name="connsiteY78" fmla="*/ 481733 h 3180739"/>
                        <a:gd name="connsiteX79" fmla="*/ 2811993 w 3171035"/>
                        <a:gd name="connsiteY79" fmla="*/ 584662 h 3180739"/>
                        <a:gd name="connsiteX80" fmla="*/ 2695713 w 3171035"/>
                        <a:gd name="connsiteY80" fmla="*/ 736197 h 3180739"/>
                        <a:gd name="connsiteX81" fmla="*/ 2743361 w 3171035"/>
                        <a:gd name="connsiteY81" fmla="*/ 798583 h 3180739"/>
                        <a:gd name="connsiteX82" fmla="*/ 2790128 w 3171035"/>
                        <a:gd name="connsiteY82" fmla="*/ 877978 h 3180739"/>
                        <a:gd name="connsiteX83" fmla="*/ 2988670 w 3171035"/>
                        <a:gd name="connsiteY83" fmla="*/ 835149 h 3180739"/>
                        <a:gd name="connsiteX84" fmla="*/ 3045808 w 3171035"/>
                        <a:gd name="connsiteY84" fmla="*/ 955030 h 3180739"/>
                        <a:gd name="connsiteX85" fmla="*/ 2889317 w 3171035"/>
                        <a:gd name="connsiteY85" fmla="*/ 1080823 h 3180739"/>
                        <a:gd name="connsiteX86" fmla="*/ 2916123 w 3171035"/>
                        <a:gd name="connsiteY86" fmla="*/ 1145336 h 3180739"/>
                        <a:gd name="connsiteX87" fmla="*/ 2939763 w 3171035"/>
                        <a:gd name="connsiteY87" fmla="*/ 1235148 h 3180739"/>
                        <a:gd name="connsiteX88" fmla="*/ 3135030 w 3171035"/>
                        <a:gd name="connsiteY88" fmla="*/ 1239792 h 3180739"/>
                        <a:gd name="connsiteX89" fmla="*/ 3162523 w 3171035"/>
                        <a:gd name="connsiteY89" fmla="*/ 1369716 h 3180739"/>
                        <a:gd name="connsiteX90" fmla="*/ 2980226 w 3171035"/>
                        <a:gd name="connsiteY90" fmla="*/ 1455724 h 3180739"/>
                        <a:gd name="connsiteX91" fmla="*/ 2987482 w 3171035"/>
                        <a:gd name="connsiteY91" fmla="*/ 1514396 h 3180739"/>
                        <a:gd name="connsiteX92" fmla="*/ 2986351 w 3171035"/>
                        <a:gd name="connsiteY92" fmla="*/ 1631053 h 3180739"/>
                        <a:gd name="connsiteX93" fmla="*/ 3171035 w 3171035"/>
                        <a:gd name="connsiteY93" fmla="*/ 1689698 h 3180739"/>
                        <a:gd name="connsiteX94" fmla="*/ 3161063 w 3171035"/>
                        <a:gd name="connsiteY94" fmla="*/ 1822124 h 3180739"/>
                        <a:gd name="connsiteX95" fmla="*/ 2963663 w 3171035"/>
                        <a:gd name="connsiteY95" fmla="*/ 1853402 h 3180739"/>
                        <a:gd name="connsiteX96" fmla="*/ 2960364 w 3171035"/>
                        <a:gd name="connsiteY96" fmla="*/ 1876736 h 3180739"/>
                        <a:gd name="connsiteX97" fmla="*/ 2928221 w 3171035"/>
                        <a:gd name="connsiteY97" fmla="*/ 1999244 h 3180739"/>
                        <a:gd name="connsiteX98" fmla="*/ 3090916 w 3171035"/>
                        <a:gd name="connsiteY98" fmla="*/ 2107762 h 3180739"/>
                        <a:gd name="connsiteX99" fmla="*/ 3044640 w 3171035"/>
                        <a:gd name="connsiteY99" fmla="*/ 2232240 h 3180739"/>
                        <a:gd name="connsiteX100" fmla="*/ 2845101 w 3171035"/>
                        <a:gd name="connsiteY100" fmla="*/ 2207446 h 3180739"/>
                        <a:gd name="connsiteX101" fmla="*/ 2809657 w 3171035"/>
                        <a:gd name="connsiteY101" fmla="*/ 2278865 h 3180739"/>
                        <a:gd name="connsiteX102" fmla="*/ 2764753 w 3171035"/>
                        <a:gd name="connsiteY102" fmla="*/ 2347473 h 3180739"/>
                        <a:gd name="connsiteX103" fmla="*/ 2887835 w 3171035"/>
                        <a:gd name="connsiteY103" fmla="*/ 2507752 h 3180739"/>
                        <a:gd name="connsiteX104" fmla="*/ 2803958 w 3171035"/>
                        <a:gd name="connsiteY104" fmla="*/ 2610712 h 3180739"/>
                        <a:gd name="connsiteX105" fmla="*/ 2629138 w 3171035"/>
                        <a:gd name="connsiteY105" fmla="*/ 2525982 h 3180739"/>
                        <a:gd name="connsiteX106" fmla="*/ 2578529 w 3171035"/>
                        <a:gd name="connsiteY106" fmla="*/ 2584122 h 3180739"/>
                        <a:gd name="connsiteX107" fmla="*/ 2526456 w 3171035"/>
                        <a:gd name="connsiteY107" fmla="*/ 2631952 h 3180739"/>
                        <a:gd name="connsiteX108" fmla="*/ 2608792 w 3171035"/>
                        <a:gd name="connsiteY108" fmla="*/ 2814437 h 3180739"/>
                        <a:gd name="connsiteX109" fmla="*/ 2503568 w 3171035"/>
                        <a:gd name="connsiteY109" fmla="*/ 2895456 h 3180739"/>
                        <a:gd name="connsiteX110" fmla="*/ 2347733 w 3171035"/>
                        <a:gd name="connsiteY110" fmla="*/ 2768836 h 3180739"/>
                        <a:gd name="connsiteX111" fmla="*/ 2293201 w 3171035"/>
                        <a:gd name="connsiteY111" fmla="*/ 2803791 h 3180739"/>
                        <a:gd name="connsiteX112" fmla="*/ 2220287 w 3171035"/>
                        <a:gd name="connsiteY112" fmla="*/ 2841379 h 3180739"/>
                        <a:gd name="connsiteX113" fmla="*/ 2248911 w 3171035"/>
                        <a:gd name="connsiteY113" fmla="*/ 3038710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252902 w 3171035"/>
                        <a:gd name="connsiteY11" fmla="*/ 2953679 h 3180739"/>
                        <a:gd name="connsiteX12" fmla="*/ 1111558 w 3171035"/>
                        <a:gd name="connsiteY12" fmla="*/ 2910446 h 3180739"/>
                        <a:gd name="connsiteX13" fmla="*/ 983767 w 3171035"/>
                        <a:gd name="connsiteY13" fmla="*/ 3067465 h 3180739"/>
                        <a:gd name="connsiteX14" fmla="*/ 864234 w 3171035"/>
                        <a:gd name="connsiteY14" fmla="*/ 3009602 h 3180739"/>
                        <a:gd name="connsiteX15" fmla="*/ 907320 w 3171035"/>
                        <a:gd name="connsiteY15" fmla="*/ 2815576 h 3180739"/>
                        <a:gd name="connsiteX16" fmla="*/ 830683 w 3171035"/>
                        <a:gd name="connsiteY16" fmla="*/ 2772184 h 3180739"/>
                        <a:gd name="connsiteX17" fmla="*/ 760926 w 3171035"/>
                        <a:gd name="connsiteY17" fmla="*/ 2719936 h 3180739"/>
                        <a:gd name="connsiteX18" fmla="*/ 597918 w 3171035"/>
                        <a:gd name="connsiteY18" fmla="*/ 2832979 h 3180739"/>
                        <a:gd name="connsiteX19" fmla="*/ 499149 w 3171035"/>
                        <a:gd name="connsiteY19" fmla="*/ 2744205 h 3180739"/>
                        <a:gd name="connsiteX20" fmla="*/ 592045 w 3171035"/>
                        <a:gd name="connsiteY20" fmla="*/ 2574098 h 3180739"/>
                        <a:gd name="connsiteX21" fmla="*/ 520580 w 3171035"/>
                        <a:gd name="connsiteY21" fmla="*/ 2501938 h 3180739"/>
                        <a:gd name="connsiteX22" fmla="*/ 496178 w 3171035"/>
                        <a:gd name="connsiteY22" fmla="*/ 2470496 h 3180739"/>
                        <a:gd name="connsiteX23" fmla="*/ 313006 w 3171035"/>
                        <a:gd name="connsiteY23" fmla="*/ 2539883 h 3180739"/>
                        <a:gd name="connsiteX24" fmla="*/ 238634 w 3171035"/>
                        <a:gd name="connsiteY24" fmla="*/ 2429861 h 3180739"/>
                        <a:gd name="connsiteX25" fmla="*/ 370045 w 3171035"/>
                        <a:gd name="connsiteY25" fmla="*/ 2287114 h 3180739"/>
                        <a:gd name="connsiteX26" fmla="*/ 311564 w 3171035"/>
                        <a:gd name="connsiteY26" fmla="*/ 2172799 h 3180739"/>
                        <a:gd name="connsiteX27" fmla="*/ 295635 w 3171035"/>
                        <a:gd name="connsiteY27" fmla="*/ 2132330 h 3180739"/>
                        <a:gd name="connsiteX28" fmla="*/ 103079 w 3171035"/>
                        <a:gd name="connsiteY28" fmla="*/ 2150140 h 3180739"/>
                        <a:gd name="connsiteX29" fmla="*/ 60733 w 3171035"/>
                        <a:gd name="connsiteY29" fmla="*/ 2024271 h 3180739"/>
                        <a:gd name="connsiteX30" fmla="*/ 226269 w 3171035"/>
                        <a:gd name="connsiteY30" fmla="*/ 1921216 h 3180739"/>
                        <a:gd name="connsiteX31" fmla="*/ 217962 w 3171035"/>
                        <a:gd name="connsiteY31" fmla="*/ 1891262 h 3180739"/>
                        <a:gd name="connsiteX32" fmla="*/ 200221 w 3171035"/>
                        <a:gd name="connsiteY32" fmla="*/ 1782957 h 3180739"/>
                        <a:gd name="connsiteX33" fmla="*/ 5391 w 3171035"/>
                        <a:gd name="connsiteY33" fmla="*/ 1745142 h 3180739"/>
                        <a:gd name="connsiteX34" fmla="*/ 0 w 3171035"/>
                        <a:gd name="connsiteY34" fmla="*/ 1612451 h 3180739"/>
                        <a:gd name="connsiteX35" fmla="*/ 187219 w 3171035"/>
                        <a:gd name="connsiteY35" fmla="*/ 1560050 h 3180739"/>
                        <a:gd name="connsiteX36" fmla="*/ 192903 w 3171035"/>
                        <a:gd name="connsiteY36" fmla="*/ 1448336 h 3180739"/>
                        <a:gd name="connsiteX37" fmla="*/ 199656 w 3171035"/>
                        <a:gd name="connsiteY37" fmla="*/ 1402148 h 3180739"/>
                        <a:gd name="connsiteX38" fmla="*/ 19664 w 3171035"/>
                        <a:gd name="connsiteY38" fmla="*/ 1311302 h 3180739"/>
                        <a:gd name="connsiteX39" fmla="*/ 50600 w 3171035"/>
                        <a:gd name="connsiteY39" fmla="*/ 1182155 h 3180739"/>
                        <a:gd name="connsiteX40" fmla="*/ 248017 w 3171035"/>
                        <a:gd name="connsiteY40" fmla="*/ 1182708 h 3180739"/>
                        <a:gd name="connsiteX41" fmla="*/ 271243 w 3171035"/>
                        <a:gd name="connsiteY41" fmla="*/ 1110342 h 3180739"/>
                        <a:gd name="connsiteX42" fmla="*/ 301810 w 3171035"/>
                        <a:gd name="connsiteY42" fmla="*/ 1039267 h 3180739"/>
                        <a:gd name="connsiteX43" fmla="*/ 153232 w 3171035"/>
                        <a:gd name="connsiteY43" fmla="*/ 907843 h 3180739"/>
                        <a:gd name="connsiteX44" fmla="*/ 215955 w 3171035"/>
                        <a:gd name="connsiteY44" fmla="*/ 790787 h 3180739"/>
                        <a:gd name="connsiteX45" fmla="*/ 404589 w 3171035"/>
                        <a:gd name="connsiteY45" fmla="*/ 840887 h 3180739"/>
                        <a:gd name="connsiteX46" fmla="*/ 407683 w 3171035"/>
                        <a:gd name="connsiteY46" fmla="*/ 835422 h 3180739"/>
                        <a:gd name="connsiteX47" fmla="*/ 499532 w 3171035"/>
                        <a:gd name="connsiteY47" fmla="*/ 712793 h 3180739"/>
                        <a:gd name="connsiteX48" fmla="*/ 392278 w 3171035"/>
                        <a:gd name="connsiteY48" fmla="*/ 554059 h 3180739"/>
                        <a:gd name="connsiteX49" fmla="*/ 482243 w 3171035"/>
                        <a:gd name="connsiteY49" fmla="*/ 456373 h 3180739"/>
                        <a:gd name="connsiteX50" fmla="*/ 651505 w 3171035"/>
                        <a:gd name="connsiteY50" fmla="*/ 551489 h 3180739"/>
                        <a:gd name="connsiteX51" fmla="*/ 677929 w 3171035"/>
                        <a:gd name="connsiteY51" fmla="*/ 525319 h 3180739"/>
                        <a:gd name="connsiteX52" fmla="*/ 765738 w 3171035"/>
                        <a:gd name="connsiteY52" fmla="*/ 457171 h 3180739"/>
                        <a:gd name="connsiteX53" fmla="*/ 709237 w 3171035"/>
                        <a:gd name="connsiteY53" fmla="*/ 264903 h 3180739"/>
                        <a:gd name="connsiteX54" fmla="*/ 824607 w 3171035"/>
                        <a:gd name="connsiteY54" fmla="*/ 199132 h 3180739"/>
                        <a:gd name="connsiteX55" fmla="*/ 957502 w 3171035"/>
                        <a:gd name="connsiteY55" fmla="*/ 341660 h 3180739"/>
                        <a:gd name="connsiteX56" fmla="*/ 1007068 w 3171035"/>
                        <a:gd name="connsiteY56" fmla="*/ 316303 h 3180739"/>
                        <a:gd name="connsiteX57" fmla="*/ 1105222 w 3171035"/>
                        <a:gd name="connsiteY57" fmla="*/ 277669 h 3180739"/>
                        <a:gd name="connsiteX58" fmla="*/ 1085630 w 3171035"/>
                        <a:gd name="connsiteY58" fmla="*/ 80113 h 3180739"/>
                        <a:gd name="connsiteX59" fmla="*/ 1236120 w 3171035"/>
                        <a:gd name="connsiteY59" fmla="*/ 37366 h 3180739"/>
                        <a:gd name="connsiteX60" fmla="*/ 1323934 w 3171035"/>
                        <a:gd name="connsiteY60" fmla="*/ 217003 h 3180739"/>
                        <a:gd name="connsiteX61" fmla="*/ 1417429 w 3171035"/>
                        <a:gd name="connsiteY61" fmla="*/ 200656 h 3180739"/>
                        <a:gd name="connsiteX62" fmla="*/ 1487425 w 3171035"/>
                        <a:gd name="connsiteY62" fmla="*/ 195547 h 3180739"/>
                        <a:gd name="connsiteX63" fmla="*/ 1533687 w 3171035"/>
                        <a:gd name="connsiteY63" fmla="*/ 0 h 3180739"/>
                        <a:gd name="connsiteX64" fmla="*/ 1666488 w 3171035"/>
                        <a:gd name="connsiteY64" fmla="*/ 0 h 3180739"/>
                        <a:gd name="connsiteX65" fmla="*/ 1713021 w 3171035"/>
                        <a:gd name="connsiteY65" fmla="*/ 196691 h 3180739"/>
                        <a:gd name="connsiteX66" fmla="*/ 1827814 w 3171035"/>
                        <a:gd name="connsiteY66" fmla="*/ 211044 h 3180739"/>
                        <a:gd name="connsiteX67" fmla="*/ 1868036 w 3171035"/>
                        <a:gd name="connsiteY67" fmla="*/ 220686 h 3180739"/>
                        <a:gd name="connsiteX68" fmla="*/ 1966340 w 3171035"/>
                        <a:gd name="connsiteY68" fmla="*/ 44283 h 3180739"/>
                        <a:gd name="connsiteX69" fmla="*/ 2094111 w 3171035"/>
                        <a:gd name="connsiteY69" fmla="*/ 80485 h 3180739"/>
                        <a:gd name="connsiteX70" fmla="*/ 2085164 w 3171035"/>
                        <a:gd name="connsiteY70" fmla="*/ 284665 h 3180739"/>
                        <a:gd name="connsiteX71" fmla="*/ 2159615 w 3171035"/>
                        <a:gd name="connsiteY71" fmla="*/ 312606 h 3180739"/>
                        <a:gd name="connsiteX72" fmla="*/ 2226104 w 3171035"/>
                        <a:gd name="connsiteY72" fmla="*/ 347399 h 3180739"/>
                        <a:gd name="connsiteX73" fmla="*/ 2364977 w 3171035"/>
                        <a:gd name="connsiteY73" fmla="*/ 209566 h 3180739"/>
                        <a:gd name="connsiteX74" fmla="*/ 2477715 w 3171035"/>
                        <a:gd name="connsiteY74" fmla="*/ 279754 h 3180739"/>
                        <a:gd name="connsiteX75" fmla="*/ 2415747 w 3171035"/>
                        <a:gd name="connsiteY75" fmla="*/ 463940 h 3180739"/>
                        <a:gd name="connsiteX76" fmla="*/ 2455995 w 3171035"/>
                        <a:gd name="connsiteY76" fmla="*/ 491791 h 3180739"/>
                        <a:gd name="connsiteX77" fmla="*/ 2545864 w 3171035"/>
                        <a:gd name="connsiteY77" fmla="*/ 570128 h 3180739"/>
                        <a:gd name="connsiteX78" fmla="*/ 2728079 w 3171035"/>
                        <a:gd name="connsiteY78" fmla="*/ 481733 h 3180739"/>
                        <a:gd name="connsiteX79" fmla="*/ 2811993 w 3171035"/>
                        <a:gd name="connsiteY79" fmla="*/ 584662 h 3180739"/>
                        <a:gd name="connsiteX80" fmla="*/ 2695713 w 3171035"/>
                        <a:gd name="connsiteY80" fmla="*/ 736197 h 3180739"/>
                        <a:gd name="connsiteX81" fmla="*/ 2790128 w 3171035"/>
                        <a:gd name="connsiteY81" fmla="*/ 877978 h 3180739"/>
                        <a:gd name="connsiteX82" fmla="*/ 2988670 w 3171035"/>
                        <a:gd name="connsiteY82" fmla="*/ 835149 h 3180739"/>
                        <a:gd name="connsiteX83" fmla="*/ 3045808 w 3171035"/>
                        <a:gd name="connsiteY83" fmla="*/ 955030 h 3180739"/>
                        <a:gd name="connsiteX84" fmla="*/ 2889317 w 3171035"/>
                        <a:gd name="connsiteY84" fmla="*/ 1080823 h 3180739"/>
                        <a:gd name="connsiteX85" fmla="*/ 2916123 w 3171035"/>
                        <a:gd name="connsiteY85" fmla="*/ 1145336 h 3180739"/>
                        <a:gd name="connsiteX86" fmla="*/ 2939763 w 3171035"/>
                        <a:gd name="connsiteY86" fmla="*/ 1235148 h 3180739"/>
                        <a:gd name="connsiteX87" fmla="*/ 3135030 w 3171035"/>
                        <a:gd name="connsiteY87" fmla="*/ 1239792 h 3180739"/>
                        <a:gd name="connsiteX88" fmla="*/ 3162523 w 3171035"/>
                        <a:gd name="connsiteY88" fmla="*/ 1369716 h 3180739"/>
                        <a:gd name="connsiteX89" fmla="*/ 2980226 w 3171035"/>
                        <a:gd name="connsiteY89" fmla="*/ 1455724 h 3180739"/>
                        <a:gd name="connsiteX90" fmla="*/ 2987482 w 3171035"/>
                        <a:gd name="connsiteY90" fmla="*/ 1514396 h 3180739"/>
                        <a:gd name="connsiteX91" fmla="*/ 2986351 w 3171035"/>
                        <a:gd name="connsiteY91" fmla="*/ 1631053 h 3180739"/>
                        <a:gd name="connsiteX92" fmla="*/ 3171035 w 3171035"/>
                        <a:gd name="connsiteY92" fmla="*/ 1689698 h 3180739"/>
                        <a:gd name="connsiteX93" fmla="*/ 3161063 w 3171035"/>
                        <a:gd name="connsiteY93" fmla="*/ 1822124 h 3180739"/>
                        <a:gd name="connsiteX94" fmla="*/ 2963663 w 3171035"/>
                        <a:gd name="connsiteY94" fmla="*/ 1853402 h 3180739"/>
                        <a:gd name="connsiteX95" fmla="*/ 2960364 w 3171035"/>
                        <a:gd name="connsiteY95" fmla="*/ 1876736 h 3180739"/>
                        <a:gd name="connsiteX96" fmla="*/ 2928221 w 3171035"/>
                        <a:gd name="connsiteY96" fmla="*/ 1999244 h 3180739"/>
                        <a:gd name="connsiteX97" fmla="*/ 3090916 w 3171035"/>
                        <a:gd name="connsiteY97" fmla="*/ 2107762 h 3180739"/>
                        <a:gd name="connsiteX98" fmla="*/ 3044640 w 3171035"/>
                        <a:gd name="connsiteY98" fmla="*/ 2232240 h 3180739"/>
                        <a:gd name="connsiteX99" fmla="*/ 2845101 w 3171035"/>
                        <a:gd name="connsiteY99" fmla="*/ 2207446 h 3180739"/>
                        <a:gd name="connsiteX100" fmla="*/ 2809657 w 3171035"/>
                        <a:gd name="connsiteY100" fmla="*/ 2278865 h 3180739"/>
                        <a:gd name="connsiteX101" fmla="*/ 2764753 w 3171035"/>
                        <a:gd name="connsiteY101" fmla="*/ 2347473 h 3180739"/>
                        <a:gd name="connsiteX102" fmla="*/ 2887835 w 3171035"/>
                        <a:gd name="connsiteY102" fmla="*/ 2507752 h 3180739"/>
                        <a:gd name="connsiteX103" fmla="*/ 2803958 w 3171035"/>
                        <a:gd name="connsiteY103" fmla="*/ 2610712 h 3180739"/>
                        <a:gd name="connsiteX104" fmla="*/ 2629138 w 3171035"/>
                        <a:gd name="connsiteY104" fmla="*/ 2525982 h 3180739"/>
                        <a:gd name="connsiteX105" fmla="*/ 2578529 w 3171035"/>
                        <a:gd name="connsiteY105" fmla="*/ 2584122 h 3180739"/>
                        <a:gd name="connsiteX106" fmla="*/ 2526456 w 3171035"/>
                        <a:gd name="connsiteY106" fmla="*/ 2631952 h 3180739"/>
                        <a:gd name="connsiteX107" fmla="*/ 2608792 w 3171035"/>
                        <a:gd name="connsiteY107" fmla="*/ 2814437 h 3180739"/>
                        <a:gd name="connsiteX108" fmla="*/ 2503568 w 3171035"/>
                        <a:gd name="connsiteY108" fmla="*/ 2895456 h 3180739"/>
                        <a:gd name="connsiteX109" fmla="*/ 2347733 w 3171035"/>
                        <a:gd name="connsiteY109" fmla="*/ 2768836 h 3180739"/>
                        <a:gd name="connsiteX110" fmla="*/ 2293201 w 3171035"/>
                        <a:gd name="connsiteY110" fmla="*/ 2803791 h 3180739"/>
                        <a:gd name="connsiteX111" fmla="*/ 2220287 w 3171035"/>
                        <a:gd name="connsiteY111" fmla="*/ 2841379 h 3180739"/>
                        <a:gd name="connsiteX112" fmla="*/ 2248911 w 3171035"/>
                        <a:gd name="connsiteY112" fmla="*/ 3038710 h 3180739"/>
                        <a:gd name="connsiteX113" fmla="*/ 2125404 w 3171035"/>
                        <a:gd name="connsiteY113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252902 w 3171035"/>
                        <a:gd name="connsiteY11" fmla="*/ 2953679 h 3180739"/>
                        <a:gd name="connsiteX12" fmla="*/ 1111558 w 3171035"/>
                        <a:gd name="connsiteY12" fmla="*/ 2910446 h 3180739"/>
                        <a:gd name="connsiteX13" fmla="*/ 983767 w 3171035"/>
                        <a:gd name="connsiteY13" fmla="*/ 3067465 h 3180739"/>
                        <a:gd name="connsiteX14" fmla="*/ 864234 w 3171035"/>
                        <a:gd name="connsiteY14" fmla="*/ 3009602 h 3180739"/>
                        <a:gd name="connsiteX15" fmla="*/ 907320 w 3171035"/>
                        <a:gd name="connsiteY15" fmla="*/ 2815576 h 3180739"/>
                        <a:gd name="connsiteX16" fmla="*/ 830683 w 3171035"/>
                        <a:gd name="connsiteY16" fmla="*/ 2772184 h 3180739"/>
                        <a:gd name="connsiteX17" fmla="*/ 760926 w 3171035"/>
                        <a:gd name="connsiteY17" fmla="*/ 2719936 h 3180739"/>
                        <a:gd name="connsiteX18" fmla="*/ 597918 w 3171035"/>
                        <a:gd name="connsiteY18" fmla="*/ 2832979 h 3180739"/>
                        <a:gd name="connsiteX19" fmla="*/ 499149 w 3171035"/>
                        <a:gd name="connsiteY19" fmla="*/ 2744205 h 3180739"/>
                        <a:gd name="connsiteX20" fmla="*/ 592045 w 3171035"/>
                        <a:gd name="connsiteY20" fmla="*/ 2574098 h 3180739"/>
                        <a:gd name="connsiteX21" fmla="*/ 520580 w 3171035"/>
                        <a:gd name="connsiteY21" fmla="*/ 2501938 h 3180739"/>
                        <a:gd name="connsiteX22" fmla="*/ 496178 w 3171035"/>
                        <a:gd name="connsiteY22" fmla="*/ 2470496 h 3180739"/>
                        <a:gd name="connsiteX23" fmla="*/ 313006 w 3171035"/>
                        <a:gd name="connsiteY23" fmla="*/ 2539883 h 3180739"/>
                        <a:gd name="connsiteX24" fmla="*/ 238634 w 3171035"/>
                        <a:gd name="connsiteY24" fmla="*/ 2429861 h 3180739"/>
                        <a:gd name="connsiteX25" fmla="*/ 370045 w 3171035"/>
                        <a:gd name="connsiteY25" fmla="*/ 2287114 h 3180739"/>
                        <a:gd name="connsiteX26" fmla="*/ 311564 w 3171035"/>
                        <a:gd name="connsiteY26" fmla="*/ 2172799 h 3180739"/>
                        <a:gd name="connsiteX27" fmla="*/ 295635 w 3171035"/>
                        <a:gd name="connsiteY27" fmla="*/ 2132330 h 3180739"/>
                        <a:gd name="connsiteX28" fmla="*/ 103079 w 3171035"/>
                        <a:gd name="connsiteY28" fmla="*/ 2150140 h 3180739"/>
                        <a:gd name="connsiteX29" fmla="*/ 60733 w 3171035"/>
                        <a:gd name="connsiteY29" fmla="*/ 2024271 h 3180739"/>
                        <a:gd name="connsiteX30" fmla="*/ 226269 w 3171035"/>
                        <a:gd name="connsiteY30" fmla="*/ 1921216 h 3180739"/>
                        <a:gd name="connsiteX31" fmla="*/ 217962 w 3171035"/>
                        <a:gd name="connsiteY31" fmla="*/ 1891262 h 3180739"/>
                        <a:gd name="connsiteX32" fmla="*/ 200221 w 3171035"/>
                        <a:gd name="connsiteY32" fmla="*/ 1782957 h 3180739"/>
                        <a:gd name="connsiteX33" fmla="*/ 5391 w 3171035"/>
                        <a:gd name="connsiteY33" fmla="*/ 1745142 h 3180739"/>
                        <a:gd name="connsiteX34" fmla="*/ 0 w 3171035"/>
                        <a:gd name="connsiteY34" fmla="*/ 1612451 h 3180739"/>
                        <a:gd name="connsiteX35" fmla="*/ 187219 w 3171035"/>
                        <a:gd name="connsiteY35" fmla="*/ 1560050 h 3180739"/>
                        <a:gd name="connsiteX36" fmla="*/ 192903 w 3171035"/>
                        <a:gd name="connsiteY36" fmla="*/ 1448336 h 3180739"/>
                        <a:gd name="connsiteX37" fmla="*/ 199656 w 3171035"/>
                        <a:gd name="connsiteY37" fmla="*/ 1402148 h 3180739"/>
                        <a:gd name="connsiteX38" fmla="*/ 19664 w 3171035"/>
                        <a:gd name="connsiteY38" fmla="*/ 1311302 h 3180739"/>
                        <a:gd name="connsiteX39" fmla="*/ 50600 w 3171035"/>
                        <a:gd name="connsiteY39" fmla="*/ 1182155 h 3180739"/>
                        <a:gd name="connsiteX40" fmla="*/ 248017 w 3171035"/>
                        <a:gd name="connsiteY40" fmla="*/ 1182708 h 3180739"/>
                        <a:gd name="connsiteX41" fmla="*/ 271243 w 3171035"/>
                        <a:gd name="connsiteY41" fmla="*/ 1110342 h 3180739"/>
                        <a:gd name="connsiteX42" fmla="*/ 301810 w 3171035"/>
                        <a:gd name="connsiteY42" fmla="*/ 1039267 h 3180739"/>
                        <a:gd name="connsiteX43" fmla="*/ 153232 w 3171035"/>
                        <a:gd name="connsiteY43" fmla="*/ 907843 h 3180739"/>
                        <a:gd name="connsiteX44" fmla="*/ 215955 w 3171035"/>
                        <a:gd name="connsiteY44" fmla="*/ 790787 h 3180739"/>
                        <a:gd name="connsiteX45" fmla="*/ 404589 w 3171035"/>
                        <a:gd name="connsiteY45" fmla="*/ 840887 h 3180739"/>
                        <a:gd name="connsiteX46" fmla="*/ 407683 w 3171035"/>
                        <a:gd name="connsiteY46" fmla="*/ 835422 h 3180739"/>
                        <a:gd name="connsiteX47" fmla="*/ 499532 w 3171035"/>
                        <a:gd name="connsiteY47" fmla="*/ 712793 h 3180739"/>
                        <a:gd name="connsiteX48" fmla="*/ 392278 w 3171035"/>
                        <a:gd name="connsiteY48" fmla="*/ 554059 h 3180739"/>
                        <a:gd name="connsiteX49" fmla="*/ 482243 w 3171035"/>
                        <a:gd name="connsiteY49" fmla="*/ 456373 h 3180739"/>
                        <a:gd name="connsiteX50" fmla="*/ 651505 w 3171035"/>
                        <a:gd name="connsiteY50" fmla="*/ 551489 h 3180739"/>
                        <a:gd name="connsiteX51" fmla="*/ 677929 w 3171035"/>
                        <a:gd name="connsiteY51" fmla="*/ 525319 h 3180739"/>
                        <a:gd name="connsiteX52" fmla="*/ 765738 w 3171035"/>
                        <a:gd name="connsiteY52" fmla="*/ 457171 h 3180739"/>
                        <a:gd name="connsiteX53" fmla="*/ 709237 w 3171035"/>
                        <a:gd name="connsiteY53" fmla="*/ 264903 h 3180739"/>
                        <a:gd name="connsiteX54" fmla="*/ 824607 w 3171035"/>
                        <a:gd name="connsiteY54" fmla="*/ 199132 h 3180739"/>
                        <a:gd name="connsiteX55" fmla="*/ 957502 w 3171035"/>
                        <a:gd name="connsiteY55" fmla="*/ 341660 h 3180739"/>
                        <a:gd name="connsiteX56" fmla="*/ 1007068 w 3171035"/>
                        <a:gd name="connsiteY56" fmla="*/ 316303 h 3180739"/>
                        <a:gd name="connsiteX57" fmla="*/ 1105222 w 3171035"/>
                        <a:gd name="connsiteY57" fmla="*/ 277669 h 3180739"/>
                        <a:gd name="connsiteX58" fmla="*/ 1085630 w 3171035"/>
                        <a:gd name="connsiteY58" fmla="*/ 80113 h 3180739"/>
                        <a:gd name="connsiteX59" fmla="*/ 1236120 w 3171035"/>
                        <a:gd name="connsiteY59" fmla="*/ 37366 h 3180739"/>
                        <a:gd name="connsiteX60" fmla="*/ 1323934 w 3171035"/>
                        <a:gd name="connsiteY60" fmla="*/ 217003 h 3180739"/>
                        <a:gd name="connsiteX61" fmla="*/ 1417429 w 3171035"/>
                        <a:gd name="connsiteY61" fmla="*/ 200656 h 3180739"/>
                        <a:gd name="connsiteX62" fmla="*/ 1487425 w 3171035"/>
                        <a:gd name="connsiteY62" fmla="*/ 195547 h 3180739"/>
                        <a:gd name="connsiteX63" fmla="*/ 1533687 w 3171035"/>
                        <a:gd name="connsiteY63" fmla="*/ 0 h 3180739"/>
                        <a:gd name="connsiteX64" fmla="*/ 1666488 w 3171035"/>
                        <a:gd name="connsiteY64" fmla="*/ 0 h 3180739"/>
                        <a:gd name="connsiteX65" fmla="*/ 1713021 w 3171035"/>
                        <a:gd name="connsiteY65" fmla="*/ 196691 h 3180739"/>
                        <a:gd name="connsiteX66" fmla="*/ 1827814 w 3171035"/>
                        <a:gd name="connsiteY66" fmla="*/ 211044 h 3180739"/>
                        <a:gd name="connsiteX67" fmla="*/ 1868036 w 3171035"/>
                        <a:gd name="connsiteY67" fmla="*/ 220686 h 3180739"/>
                        <a:gd name="connsiteX68" fmla="*/ 1966340 w 3171035"/>
                        <a:gd name="connsiteY68" fmla="*/ 44283 h 3180739"/>
                        <a:gd name="connsiteX69" fmla="*/ 2094111 w 3171035"/>
                        <a:gd name="connsiteY69" fmla="*/ 80485 h 3180739"/>
                        <a:gd name="connsiteX70" fmla="*/ 2085164 w 3171035"/>
                        <a:gd name="connsiteY70" fmla="*/ 284665 h 3180739"/>
                        <a:gd name="connsiteX71" fmla="*/ 2159615 w 3171035"/>
                        <a:gd name="connsiteY71" fmla="*/ 312606 h 3180739"/>
                        <a:gd name="connsiteX72" fmla="*/ 2226104 w 3171035"/>
                        <a:gd name="connsiteY72" fmla="*/ 347399 h 3180739"/>
                        <a:gd name="connsiteX73" fmla="*/ 2364977 w 3171035"/>
                        <a:gd name="connsiteY73" fmla="*/ 209566 h 3180739"/>
                        <a:gd name="connsiteX74" fmla="*/ 2477715 w 3171035"/>
                        <a:gd name="connsiteY74" fmla="*/ 279754 h 3180739"/>
                        <a:gd name="connsiteX75" fmla="*/ 2415747 w 3171035"/>
                        <a:gd name="connsiteY75" fmla="*/ 463940 h 3180739"/>
                        <a:gd name="connsiteX76" fmla="*/ 2455995 w 3171035"/>
                        <a:gd name="connsiteY76" fmla="*/ 491791 h 3180739"/>
                        <a:gd name="connsiteX77" fmla="*/ 2545864 w 3171035"/>
                        <a:gd name="connsiteY77" fmla="*/ 570128 h 3180739"/>
                        <a:gd name="connsiteX78" fmla="*/ 2728079 w 3171035"/>
                        <a:gd name="connsiteY78" fmla="*/ 481733 h 3180739"/>
                        <a:gd name="connsiteX79" fmla="*/ 2811993 w 3171035"/>
                        <a:gd name="connsiteY79" fmla="*/ 584662 h 3180739"/>
                        <a:gd name="connsiteX80" fmla="*/ 2695713 w 3171035"/>
                        <a:gd name="connsiteY80" fmla="*/ 736197 h 3180739"/>
                        <a:gd name="connsiteX81" fmla="*/ 2790128 w 3171035"/>
                        <a:gd name="connsiteY81" fmla="*/ 877978 h 3180739"/>
                        <a:gd name="connsiteX82" fmla="*/ 2988670 w 3171035"/>
                        <a:gd name="connsiteY82" fmla="*/ 835149 h 3180739"/>
                        <a:gd name="connsiteX83" fmla="*/ 3045808 w 3171035"/>
                        <a:gd name="connsiteY83" fmla="*/ 955030 h 3180739"/>
                        <a:gd name="connsiteX84" fmla="*/ 2889317 w 3171035"/>
                        <a:gd name="connsiteY84" fmla="*/ 1080823 h 3180739"/>
                        <a:gd name="connsiteX85" fmla="*/ 2939763 w 3171035"/>
                        <a:gd name="connsiteY85" fmla="*/ 1235148 h 3180739"/>
                        <a:gd name="connsiteX86" fmla="*/ 3135030 w 3171035"/>
                        <a:gd name="connsiteY86" fmla="*/ 1239792 h 3180739"/>
                        <a:gd name="connsiteX87" fmla="*/ 3162523 w 3171035"/>
                        <a:gd name="connsiteY87" fmla="*/ 1369716 h 3180739"/>
                        <a:gd name="connsiteX88" fmla="*/ 2980226 w 3171035"/>
                        <a:gd name="connsiteY88" fmla="*/ 1455724 h 3180739"/>
                        <a:gd name="connsiteX89" fmla="*/ 2987482 w 3171035"/>
                        <a:gd name="connsiteY89" fmla="*/ 1514396 h 3180739"/>
                        <a:gd name="connsiteX90" fmla="*/ 2986351 w 3171035"/>
                        <a:gd name="connsiteY90" fmla="*/ 1631053 h 3180739"/>
                        <a:gd name="connsiteX91" fmla="*/ 3171035 w 3171035"/>
                        <a:gd name="connsiteY91" fmla="*/ 1689698 h 3180739"/>
                        <a:gd name="connsiteX92" fmla="*/ 3161063 w 3171035"/>
                        <a:gd name="connsiteY92" fmla="*/ 1822124 h 3180739"/>
                        <a:gd name="connsiteX93" fmla="*/ 2963663 w 3171035"/>
                        <a:gd name="connsiteY93" fmla="*/ 1853402 h 3180739"/>
                        <a:gd name="connsiteX94" fmla="*/ 2960364 w 3171035"/>
                        <a:gd name="connsiteY94" fmla="*/ 1876736 h 3180739"/>
                        <a:gd name="connsiteX95" fmla="*/ 2928221 w 3171035"/>
                        <a:gd name="connsiteY95" fmla="*/ 1999244 h 3180739"/>
                        <a:gd name="connsiteX96" fmla="*/ 3090916 w 3171035"/>
                        <a:gd name="connsiteY96" fmla="*/ 2107762 h 3180739"/>
                        <a:gd name="connsiteX97" fmla="*/ 3044640 w 3171035"/>
                        <a:gd name="connsiteY97" fmla="*/ 2232240 h 3180739"/>
                        <a:gd name="connsiteX98" fmla="*/ 2845101 w 3171035"/>
                        <a:gd name="connsiteY98" fmla="*/ 2207446 h 3180739"/>
                        <a:gd name="connsiteX99" fmla="*/ 2809657 w 3171035"/>
                        <a:gd name="connsiteY99" fmla="*/ 2278865 h 3180739"/>
                        <a:gd name="connsiteX100" fmla="*/ 2764753 w 3171035"/>
                        <a:gd name="connsiteY100" fmla="*/ 2347473 h 3180739"/>
                        <a:gd name="connsiteX101" fmla="*/ 2887835 w 3171035"/>
                        <a:gd name="connsiteY101" fmla="*/ 2507752 h 3180739"/>
                        <a:gd name="connsiteX102" fmla="*/ 2803958 w 3171035"/>
                        <a:gd name="connsiteY102" fmla="*/ 2610712 h 3180739"/>
                        <a:gd name="connsiteX103" fmla="*/ 2629138 w 3171035"/>
                        <a:gd name="connsiteY103" fmla="*/ 2525982 h 3180739"/>
                        <a:gd name="connsiteX104" fmla="*/ 2578529 w 3171035"/>
                        <a:gd name="connsiteY104" fmla="*/ 2584122 h 3180739"/>
                        <a:gd name="connsiteX105" fmla="*/ 2526456 w 3171035"/>
                        <a:gd name="connsiteY105" fmla="*/ 2631952 h 3180739"/>
                        <a:gd name="connsiteX106" fmla="*/ 2608792 w 3171035"/>
                        <a:gd name="connsiteY106" fmla="*/ 2814437 h 3180739"/>
                        <a:gd name="connsiteX107" fmla="*/ 2503568 w 3171035"/>
                        <a:gd name="connsiteY107" fmla="*/ 2895456 h 3180739"/>
                        <a:gd name="connsiteX108" fmla="*/ 2347733 w 3171035"/>
                        <a:gd name="connsiteY108" fmla="*/ 2768836 h 3180739"/>
                        <a:gd name="connsiteX109" fmla="*/ 2293201 w 3171035"/>
                        <a:gd name="connsiteY109" fmla="*/ 2803791 h 3180739"/>
                        <a:gd name="connsiteX110" fmla="*/ 2220287 w 3171035"/>
                        <a:gd name="connsiteY110" fmla="*/ 2841379 h 3180739"/>
                        <a:gd name="connsiteX111" fmla="*/ 2248911 w 3171035"/>
                        <a:gd name="connsiteY111" fmla="*/ 3038710 h 3180739"/>
                        <a:gd name="connsiteX112" fmla="*/ 2125404 w 3171035"/>
                        <a:gd name="connsiteY112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252902 w 3171035"/>
                        <a:gd name="connsiteY11" fmla="*/ 2953679 h 3180739"/>
                        <a:gd name="connsiteX12" fmla="*/ 1111558 w 3171035"/>
                        <a:gd name="connsiteY12" fmla="*/ 2910446 h 3180739"/>
                        <a:gd name="connsiteX13" fmla="*/ 983767 w 3171035"/>
                        <a:gd name="connsiteY13" fmla="*/ 3067465 h 3180739"/>
                        <a:gd name="connsiteX14" fmla="*/ 864234 w 3171035"/>
                        <a:gd name="connsiteY14" fmla="*/ 3009602 h 3180739"/>
                        <a:gd name="connsiteX15" fmla="*/ 907320 w 3171035"/>
                        <a:gd name="connsiteY15" fmla="*/ 2815576 h 3180739"/>
                        <a:gd name="connsiteX16" fmla="*/ 830683 w 3171035"/>
                        <a:gd name="connsiteY16" fmla="*/ 2772184 h 3180739"/>
                        <a:gd name="connsiteX17" fmla="*/ 760926 w 3171035"/>
                        <a:gd name="connsiteY17" fmla="*/ 2719936 h 3180739"/>
                        <a:gd name="connsiteX18" fmla="*/ 597918 w 3171035"/>
                        <a:gd name="connsiteY18" fmla="*/ 2832979 h 3180739"/>
                        <a:gd name="connsiteX19" fmla="*/ 499149 w 3171035"/>
                        <a:gd name="connsiteY19" fmla="*/ 2744205 h 3180739"/>
                        <a:gd name="connsiteX20" fmla="*/ 592045 w 3171035"/>
                        <a:gd name="connsiteY20" fmla="*/ 2574098 h 3180739"/>
                        <a:gd name="connsiteX21" fmla="*/ 520580 w 3171035"/>
                        <a:gd name="connsiteY21" fmla="*/ 2501938 h 3180739"/>
                        <a:gd name="connsiteX22" fmla="*/ 496178 w 3171035"/>
                        <a:gd name="connsiteY22" fmla="*/ 2470496 h 3180739"/>
                        <a:gd name="connsiteX23" fmla="*/ 313006 w 3171035"/>
                        <a:gd name="connsiteY23" fmla="*/ 2539883 h 3180739"/>
                        <a:gd name="connsiteX24" fmla="*/ 238634 w 3171035"/>
                        <a:gd name="connsiteY24" fmla="*/ 2429861 h 3180739"/>
                        <a:gd name="connsiteX25" fmla="*/ 370045 w 3171035"/>
                        <a:gd name="connsiteY25" fmla="*/ 2287114 h 3180739"/>
                        <a:gd name="connsiteX26" fmla="*/ 311564 w 3171035"/>
                        <a:gd name="connsiteY26" fmla="*/ 2172799 h 3180739"/>
                        <a:gd name="connsiteX27" fmla="*/ 295635 w 3171035"/>
                        <a:gd name="connsiteY27" fmla="*/ 2132330 h 3180739"/>
                        <a:gd name="connsiteX28" fmla="*/ 103079 w 3171035"/>
                        <a:gd name="connsiteY28" fmla="*/ 2150140 h 3180739"/>
                        <a:gd name="connsiteX29" fmla="*/ 60733 w 3171035"/>
                        <a:gd name="connsiteY29" fmla="*/ 2024271 h 3180739"/>
                        <a:gd name="connsiteX30" fmla="*/ 226269 w 3171035"/>
                        <a:gd name="connsiteY30" fmla="*/ 1921216 h 3180739"/>
                        <a:gd name="connsiteX31" fmla="*/ 217962 w 3171035"/>
                        <a:gd name="connsiteY31" fmla="*/ 1891262 h 3180739"/>
                        <a:gd name="connsiteX32" fmla="*/ 200221 w 3171035"/>
                        <a:gd name="connsiteY32" fmla="*/ 1782957 h 3180739"/>
                        <a:gd name="connsiteX33" fmla="*/ 5391 w 3171035"/>
                        <a:gd name="connsiteY33" fmla="*/ 1745142 h 3180739"/>
                        <a:gd name="connsiteX34" fmla="*/ 0 w 3171035"/>
                        <a:gd name="connsiteY34" fmla="*/ 1612451 h 3180739"/>
                        <a:gd name="connsiteX35" fmla="*/ 187219 w 3171035"/>
                        <a:gd name="connsiteY35" fmla="*/ 1560050 h 3180739"/>
                        <a:gd name="connsiteX36" fmla="*/ 192903 w 3171035"/>
                        <a:gd name="connsiteY36" fmla="*/ 1448336 h 3180739"/>
                        <a:gd name="connsiteX37" fmla="*/ 199656 w 3171035"/>
                        <a:gd name="connsiteY37" fmla="*/ 1402148 h 3180739"/>
                        <a:gd name="connsiteX38" fmla="*/ 19664 w 3171035"/>
                        <a:gd name="connsiteY38" fmla="*/ 1311302 h 3180739"/>
                        <a:gd name="connsiteX39" fmla="*/ 50600 w 3171035"/>
                        <a:gd name="connsiteY39" fmla="*/ 1182155 h 3180739"/>
                        <a:gd name="connsiteX40" fmla="*/ 248017 w 3171035"/>
                        <a:gd name="connsiteY40" fmla="*/ 1182708 h 3180739"/>
                        <a:gd name="connsiteX41" fmla="*/ 271243 w 3171035"/>
                        <a:gd name="connsiteY41" fmla="*/ 1110342 h 3180739"/>
                        <a:gd name="connsiteX42" fmla="*/ 301810 w 3171035"/>
                        <a:gd name="connsiteY42" fmla="*/ 1039267 h 3180739"/>
                        <a:gd name="connsiteX43" fmla="*/ 153232 w 3171035"/>
                        <a:gd name="connsiteY43" fmla="*/ 907843 h 3180739"/>
                        <a:gd name="connsiteX44" fmla="*/ 215955 w 3171035"/>
                        <a:gd name="connsiteY44" fmla="*/ 790787 h 3180739"/>
                        <a:gd name="connsiteX45" fmla="*/ 404589 w 3171035"/>
                        <a:gd name="connsiteY45" fmla="*/ 840887 h 3180739"/>
                        <a:gd name="connsiteX46" fmla="*/ 407683 w 3171035"/>
                        <a:gd name="connsiteY46" fmla="*/ 835422 h 3180739"/>
                        <a:gd name="connsiteX47" fmla="*/ 499532 w 3171035"/>
                        <a:gd name="connsiteY47" fmla="*/ 712793 h 3180739"/>
                        <a:gd name="connsiteX48" fmla="*/ 392278 w 3171035"/>
                        <a:gd name="connsiteY48" fmla="*/ 554059 h 3180739"/>
                        <a:gd name="connsiteX49" fmla="*/ 482243 w 3171035"/>
                        <a:gd name="connsiteY49" fmla="*/ 456373 h 3180739"/>
                        <a:gd name="connsiteX50" fmla="*/ 651505 w 3171035"/>
                        <a:gd name="connsiteY50" fmla="*/ 551489 h 3180739"/>
                        <a:gd name="connsiteX51" fmla="*/ 677929 w 3171035"/>
                        <a:gd name="connsiteY51" fmla="*/ 525319 h 3180739"/>
                        <a:gd name="connsiteX52" fmla="*/ 765738 w 3171035"/>
                        <a:gd name="connsiteY52" fmla="*/ 457171 h 3180739"/>
                        <a:gd name="connsiteX53" fmla="*/ 709237 w 3171035"/>
                        <a:gd name="connsiteY53" fmla="*/ 264903 h 3180739"/>
                        <a:gd name="connsiteX54" fmla="*/ 824607 w 3171035"/>
                        <a:gd name="connsiteY54" fmla="*/ 199132 h 3180739"/>
                        <a:gd name="connsiteX55" fmla="*/ 957502 w 3171035"/>
                        <a:gd name="connsiteY55" fmla="*/ 341660 h 3180739"/>
                        <a:gd name="connsiteX56" fmla="*/ 1007068 w 3171035"/>
                        <a:gd name="connsiteY56" fmla="*/ 316303 h 3180739"/>
                        <a:gd name="connsiteX57" fmla="*/ 1105222 w 3171035"/>
                        <a:gd name="connsiteY57" fmla="*/ 277669 h 3180739"/>
                        <a:gd name="connsiteX58" fmla="*/ 1085630 w 3171035"/>
                        <a:gd name="connsiteY58" fmla="*/ 80113 h 3180739"/>
                        <a:gd name="connsiteX59" fmla="*/ 1236120 w 3171035"/>
                        <a:gd name="connsiteY59" fmla="*/ 37366 h 3180739"/>
                        <a:gd name="connsiteX60" fmla="*/ 1323934 w 3171035"/>
                        <a:gd name="connsiteY60" fmla="*/ 217003 h 3180739"/>
                        <a:gd name="connsiteX61" fmla="*/ 1417429 w 3171035"/>
                        <a:gd name="connsiteY61" fmla="*/ 200656 h 3180739"/>
                        <a:gd name="connsiteX62" fmla="*/ 1487425 w 3171035"/>
                        <a:gd name="connsiteY62" fmla="*/ 195547 h 3180739"/>
                        <a:gd name="connsiteX63" fmla="*/ 1533687 w 3171035"/>
                        <a:gd name="connsiteY63" fmla="*/ 0 h 3180739"/>
                        <a:gd name="connsiteX64" fmla="*/ 1666488 w 3171035"/>
                        <a:gd name="connsiteY64" fmla="*/ 0 h 3180739"/>
                        <a:gd name="connsiteX65" fmla="*/ 1713021 w 3171035"/>
                        <a:gd name="connsiteY65" fmla="*/ 196691 h 3180739"/>
                        <a:gd name="connsiteX66" fmla="*/ 1827814 w 3171035"/>
                        <a:gd name="connsiteY66" fmla="*/ 211044 h 3180739"/>
                        <a:gd name="connsiteX67" fmla="*/ 1868036 w 3171035"/>
                        <a:gd name="connsiteY67" fmla="*/ 220686 h 3180739"/>
                        <a:gd name="connsiteX68" fmla="*/ 1966340 w 3171035"/>
                        <a:gd name="connsiteY68" fmla="*/ 44283 h 3180739"/>
                        <a:gd name="connsiteX69" fmla="*/ 2094111 w 3171035"/>
                        <a:gd name="connsiteY69" fmla="*/ 80485 h 3180739"/>
                        <a:gd name="connsiteX70" fmla="*/ 2085164 w 3171035"/>
                        <a:gd name="connsiteY70" fmla="*/ 284665 h 3180739"/>
                        <a:gd name="connsiteX71" fmla="*/ 2159615 w 3171035"/>
                        <a:gd name="connsiteY71" fmla="*/ 312606 h 3180739"/>
                        <a:gd name="connsiteX72" fmla="*/ 2226104 w 3171035"/>
                        <a:gd name="connsiteY72" fmla="*/ 347399 h 3180739"/>
                        <a:gd name="connsiteX73" fmla="*/ 2364977 w 3171035"/>
                        <a:gd name="connsiteY73" fmla="*/ 209566 h 3180739"/>
                        <a:gd name="connsiteX74" fmla="*/ 2477715 w 3171035"/>
                        <a:gd name="connsiteY74" fmla="*/ 279754 h 3180739"/>
                        <a:gd name="connsiteX75" fmla="*/ 2415747 w 3171035"/>
                        <a:gd name="connsiteY75" fmla="*/ 463940 h 3180739"/>
                        <a:gd name="connsiteX76" fmla="*/ 2455995 w 3171035"/>
                        <a:gd name="connsiteY76" fmla="*/ 491791 h 3180739"/>
                        <a:gd name="connsiteX77" fmla="*/ 2545864 w 3171035"/>
                        <a:gd name="connsiteY77" fmla="*/ 570128 h 3180739"/>
                        <a:gd name="connsiteX78" fmla="*/ 2728079 w 3171035"/>
                        <a:gd name="connsiteY78" fmla="*/ 481733 h 3180739"/>
                        <a:gd name="connsiteX79" fmla="*/ 2811993 w 3171035"/>
                        <a:gd name="connsiteY79" fmla="*/ 584662 h 3180739"/>
                        <a:gd name="connsiteX80" fmla="*/ 2695713 w 3171035"/>
                        <a:gd name="connsiteY80" fmla="*/ 736197 h 3180739"/>
                        <a:gd name="connsiteX81" fmla="*/ 2790128 w 3171035"/>
                        <a:gd name="connsiteY81" fmla="*/ 877978 h 3180739"/>
                        <a:gd name="connsiteX82" fmla="*/ 2988670 w 3171035"/>
                        <a:gd name="connsiteY82" fmla="*/ 835149 h 3180739"/>
                        <a:gd name="connsiteX83" fmla="*/ 3045808 w 3171035"/>
                        <a:gd name="connsiteY83" fmla="*/ 955030 h 3180739"/>
                        <a:gd name="connsiteX84" fmla="*/ 2889317 w 3171035"/>
                        <a:gd name="connsiteY84" fmla="*/ 1080823 h 3180739"/>
                        <a:gd name="connsiteX85" fmla="*/ 2939763 w 3171035"/>
                        <a:gd name="connsiteY85" fmla="*/ 1235148 h 3180739"/>
                        <a:gd name="connsiteX86" fmla="*/ 3135030 w 3171035"/>
                        <a:gd name="connsiteY86" fmla="*/ 1239792 h 3180739"/>
                        <a:gd name="connsiteX87" fmla="*/ 3162523 w 3171035"/>
                        <a:gd name="connsiteY87" fmla="*/ 1369716 h 3180739"/>
                        <a:gd name="connsiteX88" fmla="*/ 2980226 w 3171035"/>
                        <a:gd name="connsiteY88" fmla="*/ 1455724 h 3180739"/>
                        <a:gd name="connsiteX89" fmla="*/ 2986351 w 3171035"/>
                        <a:gd name="connsiteY89" fmla="*/ 1631053 h 3180739"/>
                        <a:gd name="connsiteX90" fmla="*/ 3171035 w 3171035"/>
                        <a:gd name="connsiteY90" fmla="*/ 1689698 h 3180739"/>
                        <a:gd name="connsiteX91" fmla="*/ 3161063 w 3171035"/>
                        <a:gd name="connsiteY91" fmla="*/ 1822124 h 3180739"/>
                        <a:gd name="connsiteX92" fmla="*/ 2963663 w 3171035"/>
                        <a:gd name="connsiteY92" fmla="*/ 1853402 h 3180739"/>
                        <a:gd name="connsiteX93" fmla="*/ 2960364 w 3171035"/>
                        <a:gd name="connsiteY93" fmla="*/ 1876736 h 3180739"/>
                        <a:gd name="connsiteX94" fmla="*/ 2928221 w 3171035"/>
                        <a:gd name="connsiteY94" fmla="*/ 1999244 h 3180739"/>
                        <a:gd name="connsiteX95" fmla="*/ 3090916 w 3171035"/>
                        <a:gd name="connsiteY95" fmla="*/ 2107762 h 3180739"/>
                        <a:gd name="connsiteX96" fmla="*/ 3044640 w 3171035"/>
                        <a:gd name="connsiteY96" fmla="*/ 2232240 h 3180739"/>
                        <a:gd name="connsiteX97" fmla="*/ 2845101 w 3171035"/>
                        <a:gd name="connsiteY97" fmla="*/ 2207446 h 3180739"/>
                        <a:gd name="connsiteX98" fmla="*/ 2809657 w 3171035"/>
                        <a:gd name="connsiteY98" fmla="*/ 2278865 h 3180739"/>
                        <a:gd name="connsiteX99" fmla="*/ 2764753 w 3171035"/>
                        <a:gd name="connsiteY99" fmla="*/ 2347473 h 3180739"/>
                        <a:gd name="connsiteX100" fmla="*/ 2887835 w 3171035"/>
                        <a:gd name="connsiteY100" fmla="*/ 2507752 h 3180739"/>
                        <a:gd name="connsiteX101" fmla="*/ 2803958 w 3171035"/>
                        <a:gd name="connsiteY101" fmla="*/ 2610712 h 3180739"/>
                        <a:gd name="connsiteX102" fmla="*/ 2629138 w 3171035"/>
                        <a:gd name="connsiteY102" fmla="*/ 2525982 h 3180739"/>
                        <a:gd name="connsiteX103" fmla="*/ 2578529 w 3171035"/>
                        <a:gd name="connsiteY103" fmla="*/ 2584122 h 3180739"/>
                        <a:gd name="connsiteX104" fmla="*/ 2526456 w 3171035"/>
                        <a:gd name="connsiteY104" fmla="*/ 2631952 h 3180739"/>
                        <a:gd name="connsiteX105" fmla="*/ 2608792 w 3171035"/>
                        <a:gd name="connsiteY105" fmla="*/ 2814437 h 3180739"/>
                        <a:gd name="connsiteX106" fmla="*/ 2503568 w 3171035"/>
                        <a:gd name="connsiteY106" fmla="*/ 2895456 h 3180739"/>
                        <a:gd name="connsiteX107" fmla="*/ 2347733 w 3171035"/>
                        <a:gd name="connsiteY107" fmla="*/ 2768836 h 3180739"/>
                        <a:gd name="connsiteX108" fmla="*/ 2293201 w 3171035"/>
                        <a:gd name="connsiteY108" fmla="*/ 2803791 h 3180739"/>
                        <a:gd name="connsiteX109" fmla="*/ 2220287 w 3171035"/>
                        <a:gd name="connsiteY109" fmla="*/ 2841379 h 3180739"/>
                        <a:gd name="connsiteX110" fmla="*/ 2248911 w 3171035"/>
                        <a:gd name="connsiteY110" fmla="*/ 3038710 h 3180739"/>
                        <a:gd name="connsiteX111" fmla="*/ 2125404 w 3171035"/>
                        <a:gd name="connsiteY111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252902 w 3171035"/>
                        <a:gd name="connsiteY11" fmla="*/ 2953679 h 3180739"/>
                        <a:gd name="connsiteX12" fmla="*/ 1111558 w 3171035"/>
                        <a:gd name="connsiteY12" fmla="*/ 2910446 h 3180739"/>
                        <a:gd name="connsiteX13" fmla="*/ 983767 w 3171035"/>
                        <a:gd name="connsiteY13" fmla="*/ 3067465 h 3180739"/>
                        <a:gd name="connsiteX14" fmla="*/ 864234 w 3171035"/>
                        <a:gd name="connsiteY14" fmla="*/ 3009602 h 3180739"/>
                        <a:gd name="connsiteX15" fmla="*/ 907320 w 3171035"/>
                        <a:gd name="connsiteY15" fmla="*/ 2815576 h 3180739"/>
                        <a:gd name="connsiteX16" fmla="*/ 830683 w 3171035"/>
                        <a:gd name="connsiteY16" fmla="*/ 2772184 h 3180739"/>
                        <a:gd name="connsiteX17" fmla="*/ 760926 w 3171035"/>
                        <a:gd name="connsiteY17" fmla="*/ 2719936 h 3180739"/>
                        <a:gd name="connsiteX18" fmla="*/ 597918 w 3171035"/>
                        <a:gd name="connsiteY18" fmla="*/ 2832979 h 3180739"/>
                        <a:gd name="connsiteX19" fmla="*/ 499149 w 3171035"/>
                        <a:gd name="connsiteY19" fmla="*/ 2744205 h 3180739"/>
                        <a:gd name="connsiteX20" fmla="*/ 592045 w 3171035"/>
                        <a:gd name="connsiteY20" fmla="*/ 2574098 h 3180739"/>
                        <a:gd name="connsiteX21" fmla="*/ 520580 w 3171035"/>
                        <a:gd name="connsiteY21" fmla="*/ 2501938 h 3180739"/>
                        <a:gd name="connsiteX22" fmla="*/ 496178 w 3171035"/>
                        <a:gd name="connsiteY22" fmla="*/ 2470496 h 3180739"/>
                        <a:gd name="connsiteX23" fmla="*/ 313006 w 3171035"/>
                        <a:gd name="connsiteY23" fmla="*/ 2539883 h 3180739"/>
                        <a:gd name="connsiteX24" fmla="*/ 238634 w 3171035"/>
                        <a:gd name="connsiteY24" fmla="*/ 2429861 h 3180739"/>
                        <a:gd name="connsiteX25" fmla="*/ 370045 w 3171035"/>
                        <a:gd name="connsiteY25" fmla="*/ 2287114 h 3180739"/>
                        <a:gd name="connsiteX26" fmla="*/ 311564 w 3171035"/>
                        <a:gd name="connsiteY26" fmla="*/ 2172799 h 3180739"/>
                        <a:gd name="connsiteX27" fmla="*/ 295635 w 3171035"/>
                        <a:gd name="connsiteY27" fmla="*/ 2132330 h 3180739"/>
                        <a:gd name="connsiteX28" fmla="*/ 103079 w 3171035"/>
                        <a:gd name="connsiteY28" fmla="*/ 2150140 h 3180739"/>
                        <a:gd name="connsiteX29" fmla="*/ 60733 w 3171035"/>
                        <a:gd name="connsiteY29" fmla="*/ 2024271 h 3180739"/>
                        <a:gd name="connsiteX30" fmla="*/ 226269 w 3171035"/>
                        <a:gd name="connsiteY30" fmla="*/ 1921216 h 3180739"/>
                        <a:gd name="connsiteX31" fmla="*/ 217962 w 3171035"/>
                        <a:gd name="connsiteY31" fmla="*/ 1891262 h 3180739"/>
                        <a:gd name="connsiteX32" fmla="*/ 200221 w 3171035"/>
                        <a:gd name="connsiteY32" fmla="*/ 1782957 h 3180739"/>
                        <a:gd name="connsiteX33" fmla="*/ 5391 w 3171035"/>
                        <a:gd name="connsiteY33" fmla="*/ 1745142 h 3180739"/>
                        <a:gd name="connsiteX34" fmla="*/ 0 w 3171035"/>
                        <a:gd name="connsiteY34" fmla="*/ 1612451 h 3180739"/>
                        <a:gd name="connsiteX35" fmla="*/ 187219 w 3171035"/>
                        <a:gd name="connsiteY35" fmla="*/ 1560050 h 3180739"/>
                        <a:gd name="connsiteX36" fmla="*/ 192903 w 3171035"/>
                        <a:gd name="connsiteY36" fmla="*/ 1448336 h 3180739"/>
                        <a:gd name="connsiteX37" fmla="*/ 199656 w 3171035"/>
                        <a:gd name="connsiteY37" fmla="*/ 1402148 h 3180739"/>
                        <a:gd name="connsiteX38" fmla="*/ 19664 w 3171035"/>
                        <a:gd name="connsiteY38" fmla="*/ 1311302 h 3180739"/>
                        <a:gd name="connsiteX39" fmla="*/ 50600 w 3171035"/>
                        <a:gd name="connsiteY39" fmla="*/ 1182155 h 3180739"/>
                        <a:gd name="connsiteX40" fmla="*/ 248017 w 3171035"/>
                        <a:gd name="connsiteY40" fmla="*/ 1182708 h 3180739"/>
                        <a:gd name="connsiteX41" fmla="*/ 271243 w 3171035"/>
                        <a:gd name="connsiteY41" fmla="*/ 1110342 h 3180739"/>
                        <a:gd name="connsiteX42" fmla="*/ 301810 w 3171035"/>
                        <a:gd name="connsiteY42" fmla="*/ 1039267 h 3180739"/>
                        <a:gd name="connsiteX43" fmla="*/ 153232 w 3171035"/>
                        <a:gd name="connsiteY43" fmla="*/ 907843 h 3180739"/>
                        <a:gd name="connsiteX44" fmla="*/ 215955 w 3171035"/>
                        <a:gd name="connsiteY44" fmla="*/ 790787 h 3180739"/>
                        <a:gd name="connsiteX45" fmla="*/ 404589 w 3171035"/>
                        <a:gd name="connsiteY45" fmla="*/ 840887 h 3180739"/>
                        <a:gd name="connsiteX46" fmla="*/ 407683 w 3171035"/>
                        <a:gd name="connsiteY46" fmla="*/ 835422 h 3180739"/>
                        <a:gd name="connsiteX47" fmla="*/ 499532 w 3171035"/>
                        <a:gd name="connsiteY47" fmla="*/ 712793 h 3180739"/>
                        <a:gd name="connsiteX48" fmla="*/ 392278 w 3171035"/>
                        <a:gd name="connsiteY48" fmla="*/ 554059 h 3180739"/>
                        <a:gd name="connsiteX49" fmla="*/ 482243 w 3171035"/>
                        <a:gd name="connsiteY49" fmla="*/ 456373 h 3180739"/>
                        <a:gd name="connsiteX50" fmla="*/ 651505 w 3171035"/>
                        <a:gd name="connsiteY50" fmla="*/ 551489 h 3180739"/>
                        <a:gd name="connsiteX51" fmla="*/ 677929 w 3171035"/>
                        <a:gd name="connsiteY51" fmla="*/ 525319 h 3180739"/>
                        <a:gd name="connsiteX52" fmla="*/ 765738 w 3171035"/>
                        <a:gd name="connsiteY52" fmla="*/ 457171 h 3180739"/>
                        <a:gd name="connsiteX53" fmla="*/ 709237 w 3171035"/>
                        <a:gd name="connsiteY53" fmla="*/ 264903 h 3180739"/>
                        <a:gd name="connsiteX54" fmla="*/ 824607 w 3171035"/>
                        <a:gd name="connsiteY54" fmla="*/ 199132 h 3180739"/>
                        <a:gd name="connsiteX55" fmla="*/ 957502 w 3171035"/>
                        <a:gd name="connsiteY55" fmla="*/ 341660 h 3180739"/>
                        <a:gd name="connsiteX56" fmla="*/ 1007068 w 3171035"/>
                        <a:gd name="connsiteY56" fmla="*/ 316303 h 3180739"/>
                        <a:gd name="connsiteX57" fmla="*/ 1105222 w 3171035"/>
                        <a:gd name="connsiteY57" fmla="*/ 277669 h 3180739"/>
                        <a:gd name="connsiteX58" fmla="*/ 1085630 w 3171035"/>
                        <a:gd name="connsiteY58" fmla="*/ 80113 h 3180739"/>
                        <a:gd name="connsiteX59" fmla="*/ 1236120 w 3171035"/>
                        <a:gd name="connsiteY59" fmla="*/ 37366 h 3180739"/>
                        <a:gd name="connsiteX60" fmla="*/ 1323934 w 3171035"/>
                        <a:gd name="connsiteY60" fmla="*/ 217003 h 3180739"/>
                        <a:gd name="connsiteX61" fmla="*/ 1417429 w 3171035"/>
                        <a:gd name="connsiteY61" fmla="*/ 200656 h 3180739"/>
                        <a:gd name="connsiteX62" fmla="*/ 1487425 w 3171035"/>
                        <a:gd name="connsiteY62" fmla="*/ 195547 h 3180739"/>
                        <a:gd name="connsiteX63" fmla="*/ 1533687 w 3171035"/>
                        <a:gd name="connsiteY63" fmla="*/ 0 h 3180739"/>
                        <a:gd name="connsiteX64" fmla="*/ 1666488 w 3171035"/>
                        <a:gd name="connsiteY64" fmla="*/ 0 h 3180739"/>
                        <a:gd name="connsiteX65" fmla="*/ 1713021 w 3171035"/>
                        <a:gd name="connsiteY65" fmla="*/ 196691 h 3180739"/>
                        <a:gd name="connsiteX66" fmla="*/ 1827814 w 3171035"/>
                        <a:gd name="connsiteY66" fmla="*/ 211044 h 3180739"/>
                        <a:gd name="connsiteX67" fmla="*/ 1868036 w 3171035"/>
                        <a:gd name="connsiteY67" fmla="*/ 220686 h 3180739"/>
                        <a:gd name="connsiteX68" fmla="*/ 1966340 w 3171035"/>
                        <a:gd name="connsiteY68" fmla="*/ 44283 h 3180739"/>
                        <a:gd name="connsiteX69" fmla="*/ 2094111 w 3171035"/>
                        <a:gd name="connsiteY69" fmla="*/ 80485 h 3180739"/>
                        <a:gd name="connsiteX70" fmla="*/ 2085164 w 3171035"/>
                        <a:gd name="connsiteY70" fmla="*/ 284665 h 3180739"/>
                        <a:gd name="connsiteX71" fmla="*/ 2159615 w 3171035"/>
                        <a:gd name="connsiteY71" fmla="*/ 312606 h 3180739"/>
                        <a:gd name="connsiteX72" fmla="*/ 2226104 w 3171035"/>
                        <a:gd name="connsiteY72" fmla="*/ 347399 h 3180739"/>
                        <a:gd name="connsiteX73" fmla="*/ 2364977 w 3171035"/>
                        <a:gd name="connsiteY73" fmla="*/ 209566 h 3180739"/>
                        <a:gd name="connsiteX74" fmla="*/ 2477715 w 3171035"/>
                        <a:gd name="connsiteY74" fmla="*/ 279754 h 3180739"/>
                        <a:gd name="connsiteX75" fmla="*/ 2415747 w 3171035"/>
                        <a:gd name="connsiteY75" fmla="*/ 463940 h 3180739"/>
                        <a:gd name="connsiteX76" fmla="*/ 2455995 w 3171035"/>
                        <a:gd name="connsiteY76" fmla="*/ 491791 h 3180739"/>
                        <a:gd name="connsiteX77" fmla="*/ 2545864 w 3171035"/>
                        <a:gd name="connsiteY77" fmla="*/ 570128 h 3180739"/>
                        <a:gd name="connsiteX78" fmla="*/ 2728079 w 3171035"/>
                        <a:gd name="connsiteY78" fmla="*/ 481733 h 3180739"/>
                        <a:gd name="connsiteX79" fmla="*/ 2811993 w 3171035"/>
                        <a:gd name="connsiteY79" fmla="*/ 584662 h 3180739"/>
                        <a:gd name="connsiteX80" fmla="*/ 2695713 w 3171035"/>
                        <a:gd name="connsiteY80" fmla="*/ 736197 h 3180739"/>
                        <a:gd name="connsiteX81" fmla="*/ 2790128 w 3171035"/>
                        <a:gd name="connsiteY81" fmla="*/ 877978 h 3180739"/>
                        <a:gd name="connsiteX82" fmla="*/ 2988670 w 3171035"/>
                        <a:gd name="connsiteY82" fmla="*/ 835149 h 3180739"/>
                        <a:gd name="connsiteX83" fmla="*/ 3045808 w 3171035"/>
                        <a:gd name="connsiteY83" fmla="*/ 955030 h 3180739"/>
                        <a:gd name="connsiteX84" fmla="*/ 2889317 w 3171035"/>
                        <a:gd name="connsiteY84" fmla="*/ 1080823 h 3180739"/>
                        <a:gd name="connsiteX85" fmla="*/ 2939763 w 3171035"/>
                        <a:gd name="connsiteY85" fmla="*/ 1235148 h 3180739"/>
                        <a:gd name="connsiteX86" fmla="*/ 3135030 w 3171035"/>
                        <a:gd name="connsiteY86" fmla="*/ 1239792 h 3180739"/>
                        <a:gd name="connsiteX87" fmla="*/ 3162523 w 3171035"/>
                        <a:gd name="connsiteY87" fmla="*/ 1369716 h 3180739"/>
                        <a:gd name="connsiteX88" fmla="*/ 2980226 w 3171035"/>
                        <a:gd name="connsiteY88" fmla="*/ 1455724 h 3180739"/>
                        <a:gd name="connsiteX89" fmla="*/ 2986351 w 3171035"/>
                        <a:gd name="connsiteY89" fmla="*/ 1631053 h 3180739"/>
                        <a:gd name="connsiteX90" fmla="*/ 3171035 w 3171035"/>
                        <a:gd name="connsiteY90" fmla="*/ 1689698 h 3180739"/>
                        <a:gd name="connsiteX91" fmla="*/ 3161063 w 3171035"/>
                        <a:gd name="connsiteY91" fmla="*/ 1822124 h 3180739"/>
                        <a:gd name="connsiteX92" fmla="*/ 2963663 w 3171035"/>
                        <a:gd name="connsiteY92" fmla="*/ 1853402 h 3180739"/>
                        <a:gd name="connsiteX93" fmla="*/ 2928221 w 3171035"/>
                        <a:gd name="connsiteY93" fmla="*/ 1999244 h 3180739"/>
                        <a:gd name="connsiteX94" fmla="*/ 3090916 w 3171035"/>
                        <a:gd name="connsiteY94" fmla="*/ 2107762 h 3180739"/>
                        <a:gd name="connsiteX95" fmla="*/ 3044640 w 3171035"/>
                        <a:gd name="connsiteY95" fmla="*/ 2232240 h 3180739"/>
                        <a:gd name="connsiteX96" fmla="*/ 2845101 w 3171035"/>
                        <a:gd name="connsiteY96" fmla="*/ 2207446 h 3180739"/>
                        <a:gd name="connsiteX97" fmla="*/ 2809657 w 3171035"/>
                        <a:gd name="connsiteY97" fmla="*/ 2278865 h 3180739"/>
                        <a:gd name="connsiteX98" fmla="*/ 2764753 w 3171035"/>
                        <a:gd name="connsiteY98" fmla="*/ 2347473 h 3180739"/>
                        <a:gd name="connsiteX99" fmla="*/ 2887835 w 3171035"/>
                        <a:gd name="connsiteY99" fmla="*/ 2507752 h 3180739"/>
                        <a:gd name="connsiteX100" fmla="*/ 2803958 w 3171035"/>
                        <a:gd name="connsiteY100" fmla="*/ 2610712 h 3180739"/>
                        <a:gd name="connsiteX101" fmla="*/ 2629138 w 3171035"/>
                        <a:gd name="connsiteY101" fmla="*/ 2525982 h 3180739"/>
                        <a:gd name="connsiteX102" fmla="*/ 2578529 w 3171035"/>
                        <a:gd name="connsiteY102" fmla="*/ 2584122 h 3180739"/>
                        <a:gd name="connsiteX103" fmla="*/ 2526456 w 3171035"/>
                        <a:gd name="connsiteY103" fmla="*/ 2631952 h 3180739"/>
                        <a:gd name="connsiteX104" fmla="*/ 2608792 w 3171035"/>
                        <a:gd name="connsiteY104" fmla="*/ 2814437 h 3180739"/>
                        <a:gd name="connsiteX105" fmla="*/ 2503568 w 3171035"/>
                        <a:gd name="connsiteY105" fmla="*/ 2895456 h 3180739"/>
                        <a:gd name="connsiteX106" fmla="*/ 2347733 w 3171035"/>
                        <a:gd name="connsiteY106" fmla="*/ 2768836 h 3180739"/>
                        <a:gd name="connsiteX107" fmla="*/ 2293201 w 3171035"/>
                        <a:gd name="connsiteY107" fmla="*/ 2803791 h 3180739"/>
                        <a:gd name="connsiteX108" fmla="*/ 2220287 w 3171035"/>
                        <a:gd name="connsiteY108" fmla="*/ 2841379 h 3180739"/>
                        <a:gd name="connsiteX109" fmla="*/ 2248911 w 3171035"/>
                        <a:gd name="connsiteY109" fmla="*/ 3038710 h 3180739"/>
                        <a:gd name="connsiteX110" fmla="*/ 2125404 w 3171035"/>
                        <a:gd name="connsiteY110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252902 w 3171035"/>
                        <a:gd name="connsiteY11" fmla="*/ 2953679 h 3180739"/>
                        <a:gd name="connsiteX12" fmla="*/ 1111558 w 3171035"/>
                        <a:gd name="connsiteY12" fmla="*/ 2910446 h 3180739"/>
                        <a:gd name="connsiteX13" fmla="*/ 983767 w 3171035"/>
                        <a:gd name="connsiteY13" fmla="*/ 3067465 h 3180739"/>
                        <a:gd name="connsiteX14" fmla="*/ 864234 w 3171035"/>
                        <a:gd name="connsiteY14" fmla="*/ 3009602 h 3180739"/>
                        <a:gd name="connsiteX15" fmla="*/ 907320 w 3171035"/>
                        <a:gd name="connsiteY15" fmla="*/ 2815576 h 3180739"/>
                        <a:gd name="connsiteX16" fmla="*/ 830683 w 3171035"/>
                        <a:gd name="connsiteY16" fmla="*/ 2772184 h 3180739"/>
                        <a:gd name="connsiteX17" fmla="*/ 760926 w 3171035"/>
                        <a:gd name="connsiteY17" fmla="*/ 2719936 h 3180739"/>
                        <a:gd name="connsiteX18" fmla="*/ 597918 w 3171035"/>
                        <a:gd name="connsiteY18" fmla="*/ 2832979 h 3180739"/>
                        <a:gd name="connsiteX19" fmla="*/ 499149 w 3171035"/>
                        <a:gd name="connsiteY19" fmla="*/ 2744205 h 3180739"/>
                        <a:gd name="connsiteX20" fmla="*/ 592045 w 3171035"/>
                        <a:gd name="connsiteY20" fmla="*/ 2574098 h 3180739"/>
                        <a:gd name="connsiteX21" fmla="*/ 520580 w 3171035"/>
                        <a:gd name="connsiteY21" fmla="*/ 2501938 h 3180739"/>
                        <a:gd name="connsiteX22" fmla="*/ 496178 w 3171035"/>
                        <a:gd name="connsiteY22" fmla="*/ 2470496 h 3180739"/>
                        <a:gd name="connsiteX23" fmla="*/ 313006 w 3171035"/>
                        <a:gd name="connsiteY23" fmla="*/ 2539883 h 3180739"/>
                        <a:gd name="connsiteX24" fmla="*/ 238634 w 3171035"/>
                        <a:gd name="connsiteY24" fmla="*/ 2429861 h 3180739"/>
                        <a:gd name="connsiteX25" fmla="*/ 370045 w 3171035"/>
                        <a:gd name="connsiteY25" fmla="*/ 2287114 h 3180739"/>
                        <a:gd name="connsiteX26" fmla="*/ 311564 w 3171035"/>
                        <a:gd name="connsiteY26" fmla="*/ 2172799 h 3180739"/>
                        <a:gd name="connsiteX27" fmla="*/ 295635 w 3171035"/>
                        <a:gd name="connsiteY27" fmla="*/ 2132330 h 3180739"/>
                        <a:gd name="connsiteX28" fmla="*/ 103079 w 3171035"/>
                        <a:gd name="connsiteY28" fmla="*/ 2150140 h 3180739"/>
                        <a:gd name="connsiteX29" fmla="*/ 60733 w 3171035"/>
                        <a:gd name="connsiteY29" fmla="*/ 2024271 h 3180739"/>
                        <a:gd name="connsiteX30" fmla="*/ 226269 w 3171035"/>
                        <a:gd name="connsiteY30" fmla="*/ 1921216 h 3180739"/>
                        <a:gd name="connsiteX31" fmla="*/ 217962 w 3171035"/>
                        <a:gd name="connsiteY31" fmla="*/ 1891262 h 3180739"/>
                        <a:gd name="connsiteX32" fmla="*/ 200221 w 3171035"/>
                        <a:gd name="connsiteY32" fmla="*/ 1782957 h 3180739"/>
                        <a:gd name="connsiteX33" fmla="*/ 5391 w 3171035"/>
                        <a:gd name="connsiteY33" fmla="*/ 1745142 h 3180739"/>
                        <a:gd name="connsiteX34" fmla="*/ 0 w 3171035"/>
                        <a:gd name="connsiteY34" fmla="*/ 1612451 h 3180739"/>
                        <a:gd name="connsiteX35" fmla="*/ 187219 w 3171035"/>
                        <a:gd name="connsiteY35" fmla="*/ 1560050 h 3180739"/>
                        <a:gd name="connsiteX36" fmla="*/ 192903 w 3171035"/>
                        <a:gd name="connsiteY36" fmla="*/ 1448336 h 3180739"/>
                        <a:gd name="connsiteX37" fmla="*/ 199656 w 3171035"/>
                        <a:gd name="connsiteY37" fmla="*/ 1402148 h 3180739"/>
                        <a:gd name="connsiteX38" fmla="*/ 19664 w 3171035"/>
                        <a:gd name="connsiteY38" fmla="*/ 1311302 h 3180739"/>
                        <a:gd name="connsiteX39" fmla="*/ 50600 w 3171035"/>
                        <a:gd name="connsiteY39" fmla="*/ 1182155 h 3180739"/>
                        <a:gd name="connsiteX40" fmla="*/ 248017 w 3171035"/>
                        <a:gd name="connsiteY40" fmla="*/ 1182708 h 3180739"/>
                        <a:gd name="connsiteX41" fmla="*/ 271243 w 3171035"/>
                        <a:gd name="connsiteY41" fmla="*/ 1110342 h 3180739"/>
                        <a:gd name="connsiteX42" fmla="*/ 301810 w 3171035"/>
                        <a:gd name="connsiteY42" fmla="*/ 1039267 h 3180739"/>
                        <a:gd name="connsiteX43" fmla="*/ 153232 w 3171035"/>
                        <a:gd name="connsiteY43" fmla="*/ 907843 h 3180739"/>
                        <a:gd name="connsiteX44" fmla="*/ 215955 w 3171035"/>
                        <a:gd name="connsiteY44" fmla="*/ 790787 h 3180739"/>
                        <a:gd name="connsiteX45" fmla="*/ 404589 w 3171035"/>
                        <a:gd name="connsiteY45" fmla="*/ 840887 h 3180739"/>
                        <a:gd name="connsiteX46" fmla="*/ 407683 w 3171035"/>
                        <a:gd name="connsiteY46" fmla="*/ 835422 h 3180739"/>
                        <a:gd name="connsiteX47" fmla="*/ 499532 w 3171035"/>
                        <a:gd name="connsiteY47" fmla="*/ 712793 h 3180739"/>
                        <a:gd name="connsiteX48" fmla="*/ 392278 w 3171035"/>
                        <a:gd name="connsiteY48" fmla="*/ 554059 h 3180739"/>
                        <a:gd name="connsiteX49" fmla="*/ 482243 w 3171035"/>
                        <a:gd name="connsiteY49" fmla="*/ 456373 h 3180739"/>
                        <a:gd name="connsiteX50" fmla="*/ 651505 w 3171035"/>
                        <a:gd name="connsiteY50" fmla="*/ 551489 h 3180739"/>
                        <a:gd name="connsiteX51" fmla="*/ 677929 w 3171035"/>
                        <a:gd name="connsiteY51" fmla="*/ 525319 h 3180739"/>
                        <a:gd name="connsiteX52" fmla="*/ 765738 w 3171035"/>
                        <a:gd name="connsiteY52" fmla="*/ 457171 h 3180739"/>
                        <a:gd name="connsiteX53" fmla="*/ 709237 w 3171035"/>
                        <a:gd name="connsiteY53" fmla="*/ 264903 h 3180739"/>
                        <a:gd name="connsiteX54" fmla="*/ 824607 w 3171035"/>
                        <a:gd name="connsiteY54" fmla="*/ 199132 h 3180739"/>
                        <a:gd name="connsiteX55" fmla="*/ 957502 w 3171035"/>
                        <a:gd name="connsiteY55" fmla="*/ 341660 h 3180739"/>
                        <a:gd name="connsiteX56" fmla="*/ 1007068 w 3171035"/>
                        <a:gd name="connsiteY56" fmla="*/ 316303 h 3180739"/>
                        <a:gd name="connsiteX57" fmla="*/ 1105222 w 3171035"/>
                        <a:gd name="connsiteY57" fmla="*/ 277669 h 3180739"/>
                        <a:gd name="connsiteX58" fmla="*/ 1085630 w 3171035"/>
                        <a:gd name="connsiteY58" fmla="*/ 80113 h 3180739"/>
                        <a:gd name="connsiteX59" fmla="*/ 1236120 w 3171035"/>
                        <a:gd name="connsiteY59" fmla="*/ 37366 h 3180739"/>
                        <a:gd name="connsiteX60" fmla="*/ 1323934 w 3171035"/>
                        <a:gd name="connsiteY60" fmla="*/ 217003 h 3180739"/>
                        <a:gd name="connsiteX61" fmla="*/ 1417429 w 3171035"/>
                        <a:gd name="connsiteY61" fmla="*/ 200656 h 3180739"/>
                        <a:gd name="connsiteX62" fmla="*/ 1487425 w 3171035"/>
                        <a:gd name="connsiteY62" fmla="*/ 195547 h 3180739"/>
                        <a:gd name="connsiteX63" fmla="*/ 1533687 w 3171035"/>
                        <a:gd name="connsiteY63" fmla="*/ 0 h 3180739"/>
                        <a:gd name="connsiteX64" fmla="*/ 1666488 w 3171035"/>
                        <a:gd name="connsiteY64" fmla="*/ 0 h 3180739"/>
                        <a:gd name="connsiteX65" fmla="*/ 1713021 w 3171035"/>
                        <a:gd name="connsiteY65" fmla="*/ 196691 h 3180739"/>
                        <a:gd name="connsiteX66" fmla="*/ 1827814 w 3171035"/>
                        <a:gd name="connsiteY66" fmla="*/ 211044 h 3180739"/>
                        <a:gd name="connsiteX67" fmla="*/ 1868036 w 3171035"/>
                        <a:gd name="connsiteY67" fmla="*/ 220686 h 3180739"/>
                        <a:gd name="connsiteX68" fmla="*/ 1966340 w 3171035"/>
                        <a:gd name="connsiteY68" fmla="*/ 44283 h 3180739"/>
                        <a:gd name="connsiteX69" fmla="*/ 2094111 w 3171035"/>
                        <a:gd name="connsiteY69" fmla="*/ 80485 h 3180739"/>
                        <a:gd name="connsiteX70" fmla="*/ 2085164 w 3171035"/>
                        <a:gd name="connsiteY70" fmla="*/ 284665 h 3180739"/>
                        <a:gd name="connsiteX71" fmla="*/ 2159615 w 3171035"/>
                        <a:gd name="connsiteY71" fmla="*/ 312606 h 3180739"/>
                        <a:gd name="connsiteX72" fmla="*/ 2226104 w 3171035"/>
                        <a:gd name="connsiteY72" fmla="*/ 347399 h 3180739"/>
                        <a:gd name="connsiteX73" fmla="*/ 2364977 w 3171035"/>
                        <a:gd name="connsiteY73" fmla="*/ 209566 h 3180739"/>
                        <a:gd name="connsiteX74" fmla="*/ 2477715 w 3171035"/>
                        <a:gd name="connsiteY74" fmla="*/ 279754 h 3180739"/>
                        <a:gd name="connsiteX75" fmla="*/ 2415747 w 3171035"/>
                        <a:gd name="connsiteY75" fmla="*/ 463940 h 3180739"/>
                        <a:gd name="connsiteX76" fmla="*/ 2455995 w 3171035"/>
                        <a:gd name="connsiteY76" fmla="*/ 491791 h 3180739"/>
                        <a:gd name="connsiteX77" fmla="*/ 2545864 w 3171035"/>
                        <a:gd name="connsiteY77" fmla="*/ 570128 h 3180739"/>
                        <a:gd name="connsiteX78" fmla="*/ 2728079 w 3171035"/>
                        <a:gd name="connsiteY78" fmla="*/ 481733 h 3180739"/>
                        <a:gd name="connsiteX79" fmla="*/ 2811993 w 3171035"/>
                        <a:gd name="connsiteY79" fmla="*/ 584662 h 3180739"/>
                        <a:gd name="connsiteX80" fmla="*/ 2695713 w 3171035"/>
                        <a:gd name="connsiteY80" fmla="*/ 736197 h 3180739"/>
                        <a:gd name="connsiteX81" fmla="*/ 2790128 w 3171035"/>
                        <a:gd name="connsiteY81" fmla="*/ 877978 h 3180739"/>
                        <a:gd name="connsiteX82" fmla="*/ 2988670 w 3171035"/>
                        <a:gd name="connsiteY82" fmla="*/ 835149 h 3180739"/>
                        <a:gd name="connsiteX83" fmla="*/ 3045808 w 3171035"/>
                        <a:gd name="connsiteY83" fmla="*/ 955030 h 3180739"/>
                        <a:gd name="connsiteX84" fmla="*/ 2889317 w 3171035"/>
                        <a:gd name="connsiteY84" fmla="*/ 1080823 h 3180739"/>
                        <a:gd name="connsiteX85" fmla="*/ 2939763 w 3171035"/>
                        <a:gd name="connsiteY85" fmla="*/ 1235148 h 3180739"/>
                        <a:gd name="connsiteX86" fmla="*/ 3135030 w 3171035"/>
                        <a:gd name="connsiteY86" fmla="*/ 1239792 h 3180739"/>
                        <a:gd name="connsiteX87" fmla="*/ 3162523 w 3171035"/>
                        <a:gd name="connsiteY87" fmla="*/ 1369716 h 3180739"/>
                        <a:gd name="connsiteX88" fmla="*/ 2980226 w 3171035"/>
                        <a:gd name="connsiteY88" fmla="*/ 1455724 h 3180739"/>
                        <a:gd name="connsiteX89" fmla="*/ 2986351 w 3171035"/>
                        <a:gd name="connsiteY89" fmla="*/ 1631053 h 3180739"/>
                        <a:gd name="connsiteX90" fmla="*/ 3171035 w 3171035"/>
                        <a:gd name="connsiteY90" fmla="*/ 1689698 h 3180739"/>
                        <a:gd name="connsiteX91" fmla="*/ 3161063 w 3171035"/>
                        <a:gd name="connsiteY91" fmla="*/ 1822124 h 3180739"/>
                        <a:gd name="connsiteX92" fmla="*/ 2963663 w 3171035"/>
                        <a:gd name="connsiteY92" fmla="*/ 1853402 h 3180739"/>
                        <a:gd name="connsiteX93" fmla="*/ 2928221 w 3171035"/>
                        <a:gd name="connsiteY93" fmla="*/ 1999244 h 3180739"/>
                        <a:gd name="connsiteX94" fmla="*/ 3090916 w 3171035"/>
                        <a:gd name="connsiteY94" fmla="*/ 2107762 h 3180739"/>
                        <a:gd name="connsiteX95" fmla="*/ 3044640 w 3171035"/>
                        <a:gd name="connsiteY95" fmla="*/ 2232240 h 3180739"/>
                        <a:gd name="connsiteX96" fmla="*/ 2845101 w 3171035"/>
                        <a:gd name="connsiteY96" fmla="*/ 2207446 h 3180739"/>
                        <a:gd name="connsiteX97" fmla="*/ 2764753 w 3171035"/>
                        <a:gd name="connsiteY97" fmla="*/ 2347473 h 3180739"/>
                        <a:gd name="connsiteX98" fmla="*/ 2887835 w 3171035"/>
                        <a:gd name="connsiteY98" fmla="*/ 2507752 h 3180739"/>
                        <a:gd name="connsiteX99" fmla="*/ 2803958 w 3171035"/>
                        <a:gd name="connsiteY99" fmla="*/ 2610712 h 3180739"/>
                        <a:gd name="connsiteX100" fmla="*/ 2629138 w 3171035"/>
                        <a:gd name="connsiteY100" fmla="*/ 2525982 h 3180739"/>
                        <a:gd name="connsiteX101" fmla="*/ 2578529 w 3171035"/>
                        <a:gd name="connsiteY101" fmla="*/ 2584122 h 3180739"/>
                        <a:gd name="connsiteX102" fmla="*/ 2526456 w 3171035"/>
                        <a:gd name="connsiteY102" fmla="*/ 2631952 h 3180739"/>
                        <a:gd name="connsiteX103" fmla="*/ 2608792 w 3171035"/>
                        <a:gd name="connsiteY103" fmla="*/ 2814437 h 3180739"/>
                        <a:gd name="connsiteX104" fmla="*/ 2503568 w 3171035"/>
                        <a:gd name="connsiteY104" fmla="*/ 2895456 h 3180739"/>
                        <a:gd name="connsiteX105" fmla="*/ 2347733 w 3171035"/>
                        <a:gd name="connsiteY105" fmla="*/ 2768836 h 3180739"/>
                        <a:gd name="connsiteX106" fmla="*/ 2293201 w 3171035"/>
                        <a:gd name="connsiteY106" fmla="*/ 2803791 h 3180739"/>
                        <a:gd name="connsiteX107" fmla="*/ 2220287 w 3171035"/>
                        <a:gd name="connsiteY107" fmla="*/ 2841379 h 3180739"/>
                        <a:gd name="connsiteX108" fmla="*/ 2248911 w 3171035"/>
                        <a:gd name="connsiteY108" fmla="*/ 3038710 h 3180739"/>
                        <a:gd name="connsiteX109" fmla="*/ 2125404 w 3171035"/>
                        <a:gd name="connsiteY109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252902 w 3171035"/>
                        <a:gd name="connsiteY11" fmla="*/ 2953679 h 3180739"/>
                        <a:gd name="connsiteX12" fmla="*/ 1111558 w 3171035"/>
                        <a:gd name="connsiteY12" fmla="*/ 2910446 h 3180739"/>
                        <a:gd name="connsiteX13" fmla="*/ 983767 w 3171035"/>
                        <a:gd name="connsiteY13" fmla="*/ 3067465 h 3180739"/>
                        <a:gd name="connsiteX14" fmla="*/ 864234 w 3171035"/>
                        <a:gd name="connsiteY14" fmla="*/ 3009602 h 3180739"/>
                        <a:gd name="connsiteX15" fmla="*/ 907320 w 3171035"/>
                        <a:gd name="connsiteY15" fmla="*/ 2815576 h 3180739"/>
                        <a:gd name="connsiteX16" fmla="*/ 830683 w 3171035"/>
                        <a:gd name="connsiteY16" fmla="*/ 2772184 h 3180739"/>
                        <a:gd name="connsiteX17" fmla="*/ 760926 w 3171035"/>
                        <a:gd name="connsiteY17" fmla="*/ 2719936 h 3180739"/>
                        <a:gd name="connsiteX18" fmla="*/ 597918 w 3171035"/>
                        <a:gd name="connsiteY18" fmla="*/ 2832979 h 3180739"/>
                        <a:gd name="connsiteX19" fmla="*/ 499149 w 3171035"/>
                        <a:gd name="connsiteY19" fmla="*/ 2744205 h 3180739"/>
                        <a:gd name="connsiteX20" fmla="*/ 592045 w 3171035"/>
                        <a:gd name="connsiteY20" fmla="*/ 2574098 h 3180739"/>
                        <a:gd name="connsiteX21" fmla="*/ 520580 w 3171035"/>
                        <a:gd name="connsiteY21" fmla="*/ 2501938 h 3180739"/>
                        <a:gd name="connsiteX22" fmla="*/ 496178 w 3171035"/>
                        <a:gd name="connsiteY22" fmla="*/ 2470496 h 3180739"/>
                        <a:gd name="connsiteX23" fmla="*/ 313006 w 3171035"/>
                        <a:gd name="connsiteY23" fmla="*/ 2539883 h 3180739"/>
                        <a:gd name="connsiteX24" fmla="*/ 238634 w 3171035"/>
                        <a:gd name="connsiteY24" fmla="*/ 2429861 h 3180739"/>
                        <a:gd name="connsiteX25" fmla="*/ 370045 w 3171035"/>
                        <a:gd name="connsiteY25" fmla="*/ 2287114 h 3180739"/>
                        <a:gd name="connsiteX26" fmla="*/ 311564 w 3171035"/>
                        <a:gd name="connsiteY26" fmla="*/ 2172799 h 3180739"/>
                        <a:gd name="connsiteX27" fmla="*/ 295635 w 3171035"/>
                        <a:gd name="connsiteY27" fmla="*/ 2132330 h 3180739"/>
                        <a:gd name="connsiteX28" fmla="*/ 103079 w 3171035"/>
                        <a:gd name="connsiteY28" fmla="*/ 2150140 h 3180739"/>
                        <a:gd name="connsiteX29" fmla="*/ 60733 w 3171035"/>
                        <a:gd name="connsiteY29" fmla="*/ 2024271 h 3180739"/>
                        <a:gd name="connsiteX30" fmla="*/ 226269 w 3171035"/>
                        <a:gd name="connsiteY30" fmla="*/ 1921216 h 3180739"/>
                        <a:gd name="connsiteX31" fmla="*/ 217962 w 3171035"/>
                        <a:gd name="connsiteY31" fmla="*/ 1891262 h 3180739"/>
                        <a:gd name="connsiteX32" fmla="*/ 200221 w 3171035"/>
                        <a:gd name="connsiteY32" fmla="*/ 1782957 h 3180739"/>
                        <a:gd name="connsiteX33" fmla="*/ 5391 w 3171035"/>
                        <a:gd name="connsiteY33" fmla="*/ 1745142 h 3180739"/>
                        <a:gd name="connsiteX34" fmla="*/ 0 w 3171035"/>
                        <a:gd name="connsiteY34" fmla="*/ 1612451 h 3180739"/>
                        <a:gd name="connsiteX35" fmla="*/ 187219 w 3171035"/>
                        <a:gd name="connsiteY35" fmla="*/ 1560050 h 3180739"/>
                        <a:gd name="connsiteX36" fmla="*/ 192903 w 3171035"/>
                        <a:gd name="connsiteY36" fmla="*/ 1448336 h 3180739"/>
                        <a:gd name="connsiteX37" fmla="*/ 199656 w 3171035"/>
                        <a:gd name="connsiteY37" fmla="*/ 1402148 h 3180739"/>
                        <a:gd name="connsiteX38" fmla="*/ 19664 w 3171035"/>
                        <a:gd name="connsiteY38" fmla="*/ 1311302 h 3180739"/>
                        <a:gd name="connsiteX39" fmla="*/ 50600 w 3171035"/>
                        <a:gd name="connsiteY39" fmla="*/ 1182155 h 3180739"/>
                        <a:gd name="connsiteX40" fmla="*/ 248017 w 3171035"/>
                        <a:gd name="connsiteY40" fmla="*/ 1182708 h 3180739"/>
                        <a:gd name="connsiteX41" fmla="*/ 271243 w 3171035"/>
                        <a:gd name="connsiteY41" fmla="*/ 1110342 h 3180739"/>
                        <a:gd name="connsiteX42" fmla="*/ 301810 w 3171035"/>
                        <a:gd name="connsiteY42" fmla="*/ 1039267 h 3180739"/>
                        <a:gd name="connsiteX43" fmla="*/ 153232 w 3171035"/>
                        <a:gd name="connsiteY43" fmla="*/ 907843 h 3180739"/>
                        <a:gd name="connsiteX44" fmla="*/ 215955 w 3171035"/>
                        <a:gd name="connsiteY44" fmla="*/ 790787 h 3180739"/>
                        <a:gd name="connsiteX45" fmla="*/ 404589 w 3171035"/>
                        <a:gd name="connsiteY45" fmla="*/ 840887 h 3180739"/>
                        <a:gd name="connsiteX46" fmla="*/ 407683 w 3171035"/>
                        <a:gd name="connsiteY46" fmla="*/ 835422 h 3180739"/>
                        <a:gd name="connsiteX47" fmla="*/ 499532 w 3171035"/>
                        <a:gd name="connsiteY47" fmla="*/ 712793 h 3180739"/>
                        <a:gd name="connsiteX48" fmla="*/ 392278 w 3171035"/>
                        <a:gd name="connsiteY48" fmla="*/ 554059 h 3180739"/>
                        <a:gd name="connsiteX49" fmla="*/ 482243 w 3171035"/>
                        <a:gd name="connsiteY49" fmla="*/ 456373 h 3180739"/>
                        <a:gd name="connsiteX50" fmla="*/ 651505 w 3171035"/>
                        <a:gd name="connsiteY50" fmla="*/ 551489 h 3180739"/>
                        <a:gd name="connsiteX51" fmla="*/ 677929 w 3171035"/>
                        <a:gd name="connsiteY51" fmla="*/ 525319 h 3180739"/>
                        <a:gd name="connsiteX52" fmla="*/ 765738 w 3171035"/>
                        <a:gd name="connsiteY52" fmla="*/ 457171 h 3180739"/>
                        <a:gd name="connsiteX53" fmla="*/ 709237 w 3171035"/>
                        <a:gd name="connsiteY53" fmla="*/ 264903 h 3180739"/>
                        <a:gd name="connsiteX54" fmla="*/ 824607 w 3171035"/>
                        <a:gd name="connsiteY54" fmla="*/ 199132 h 3180739"/>
                        <a:gd name="connsiteX55" fmla="*/ 957502 w 3171035"/>
                        <a:gd name="connsiteY55" fmla="*/ 341660 h 3180739"/>
                        <a:gd name="connsiteX56" fmla="*/ 1007068 w 3171035"/>
                        <a:gd name="connsiteY56" fmla="*/ 316303 h 3180739"/>
                        <a:gd name="connsiteX57" fmla="*/ 1105222 w 3171035"/>
                        <a:gd name="connsiteY57" fmla="*/ 277669 h 3180739"/>
                        <a:gd name="connsiteX58" fmla="*/ 1085630 w 3171035"/>
                        <a:gd name="connsiteY58" fmla="*/ 80113 h 3180739"/>
                        <a:gd name="connsiteX59" fmla="*/ 1236120 w 3171035"/>
                        <a:gd name="connsiteY59" fmla="*/ 37366 h 3180739"/>
                        <a:gd name="connsiteX60" fmla="*/ 1323934 w 3171035"/>
                        <a:gd name="connsiteY60" fmla="*/ 217003 h 3180739"/>
                        <a:gd name="connsiteX61" fmla="*/ 1417429 w 3171035"/>
                        <a:gd name="connsiteY61" fmla="*/ 200656 h 3180739"/>
                        <a:gd name="connsiteX62" fmla="*/ 1487425 w 3171035"/>
                        <a:gd name="connsiteY62" fmla="*/ 195547 h 3180739"/>
                        <a:gd name="connsiteX63" fmla="*/ 1533687 w 3171035"/>
                        <a:gd name="connsiteY63" fmla="*/ 0 h 3180739"/>
                        <a:gd name="connsiteX64" fmla="*/ 1666488 w 3171035"/>
                        <a:gd name="connsiteY64" fmla="*/ 0 h 3180739"/>
                        <a:gd name="connsiteX65" fmla="*/ 1713021 w 3171035"/>
                        <a:gd name="connsiteY65" fmla="*/ 196691 h 3180739"/>
                        <a:gd name="connsiteX66" fmla="*/ 1827814 w 3171035"/>
                        <a:gd name="connsiteY66" fmla="*/ 211044 h 3180739"/>
                        <a:gd name="connsiteX67" fmla="*/ 1868036 w 3171035"/>
                        <a:gd name="connsiteY67" fmla="*/ 220686 h 3180739"/>
                        <a:gd name="connsiteX68" fmla="*/ 1966340 w 3171035"/>
                        <a:gd name="connsiteY68" fmla="*/ 44283 h 3180739"/>
                        <a:gd name="connsiteX69" fmla="*/ 2094111 w 3171035"/>
                        <a:gd name="connsiteY69" fmla="*/ 80485 h 3180739"/>
                        <a:gd name="connsiteX70" fmla="*/ 2085164 w 3171035"/>
                        <a:gd name="connsiteY70" fmla="*/ 284665 h 3180739"/>
                        <a:gd name="connsiteX71" fmla="*/ 2159615 w 3171035"/>
                        <a:gd name="connsiteY71" fmla="*/ 312606 h 3180739"/>
                        <a:gd name="connsiteX72" fmla="*/ 2226104 w 3171035"/>
                        <a:gd name="connsiteY72" fmla="*/ 347399 h 3180739"/>
                        <a:gd name="connsiteX73" fmla="*/ 2364977 w 3171035"/>
                        <a:gd name="connsiteY73" fmla="*/ 209566 h 3180739"/>
                        <a:gd name="connsiteX74" fmla="*/ 2477715 w 3171035"/>
                        <a:gd name="connsiteY74" fmla="*/ 279754 h 3180739"/>
                        <a:gd name="connsiteX75" fmla="*/ 2415747 w 3171035"/>
                        <a:gd name="connsiteY75" fmla="*/ 463940 h 3180739"/>
                        <a:gd name="connsiteX76" fmla="*/ 2455995 w 3171035"/>
                        <a:gd name="connsiteY76" fmla="*/ 491791 h 3180739"/>
                        <a:gd name="connsiteX77" fmla="*/ 2545864 w 3171035"/>
                        <a:gd name="connsiteY77" fmla="*/ 570128 h 3180739"/>
                        <a:gd name="connsiteX78" fmla="*/ 2728079 w 3171035"/>
                        <a:gd name="connsiteY78" fmla="*/ 481733 h 3180739"/>
                        <a:gd name="connsiteX79" fmla="*/ 2811993 w 3171035"/>
                        <a:gd name="connsiteY79" fmla="*/ 584662 h 3180739"/>
                        <a:gd name="connsiteX80" fmla="*/ 2695713 w 3171035"/>
                        <a:gd name="connsiteY80" fmla="*/ 736197 h 3180739"/>
                        <a:gd name="connsiteX81" fmla="*/ 2790128 w 3171035"/>
                        <a:gd name="connsiteY81" fmla="*/ 877978 h 3180739"/>
                        <a:gd name="connsiteX82" fmla="*/ 2988670 w 3171035"/>
                        <a:gd name="connsiteY82" fmla="*/ 835149 h 3180739"/>
                        <a:gd name="connsiteX83" fmla="*/ 3045808 w 3171035"/>
                        <a:gd name="connsiteY83" fmla="*/ 955030 h 3180739"/>
                        <a:gd name="connsiteX84" fmla="*/ 2889317 w 3171035"/>
                        <a:gd name="connsiteY84" fmla="*/ 1080823 h 3180739"/>
                        <a:gd name="connsiteX85" fmla="*/ 2939763 w 3171035"/>
                        <a:gd name="connsiteY85" fmla="*/ 1235148 h 3180739"/>
                        <a:gd name="connsiteX86" fmla="*/ 3135030 w 3171035"/>
                        <a:gd name="connsiteY86" fmla="*/ 1239792 h 3180739"/>
                        <a:gd name="connsiteX87" fmla="*/ 3162523 w 3171035"/>
                        <a:gd name="connsiteY87" fmla="*/ 1369716 h 3180739"/>
                        <a:gd name="connsiteX88" fmla="*/ 2980226 w 3171035"/>
                        <a:gd name="connsiteY88" fmla="*/ 1455724 h 3180739"/>
                        <a:gd name="connsiteX89" fmla="*/ 2986351 w 3171035"/>
                        <a:gd name="connsiteY89" fmla="*/ 1631053 h 3180739"/>
                        <a:gd name="connsiteX90" fmla="*/ 3171035 w 3171035"/>
                        <a:gd name="connsiteY90" fmla="*/ 1689698 h 3180739"/>
                        <a:gd name="connsiteX91" fmla="*/ 3161063 w 3171035"/>
                        <a:gd name="connsiteY91" fmla="*/ 1822124 h 3180739"/>
                        <a:gd name="connsiteX92" fmla="*/ 2963663 w 3171035"/>
                        <a:gd name="connsiteY92" fmla="*/ 1853402 h 3180739"/>
                        <a:gd name="connsiteX93" fmla="*/ 2928221 w 3171035"/>
                        <a:gd name="connsiteY93" fmla="*/ 1999244 h 3180739"/>
                        <a:gd name="connsiteX94" fmla="*/ 3090916 w 3171035"/>
                        <a:gd name="connsiteY94" fmla="*/ 2107762 h 3180739"/>
                        <a:gd name="connsiteX95" fmla="*/ 3044640 w 3171035"/>
                        <a:gd name="connsiteY95" fmla="*/ 2232240 h 3180739"/>
                        <a:gd name="connsiteX96" fmla="*/ 2845101 w 3171035"/>
                        <a:gd name="connsiteY96" fmla="*/ 2207446 h 3180739"/>
                        <a:gd name="connsiteX97" fmla="*/ 2764753 w 3171035"/>
                        <a:gd name="connsiteY97" fmla="*/ 2347473 h 3180739"/>
                        <a:gd name="connsiteX98" fmla="*/ 2887835 w 3171035"/>
                        <a:gd name="connsiteY98" fmla="*/ 2507752 h 3180739"/>
                        <a:gd name="connsiteX99" fmla="*/ 2803958 w 3171035"/>
                        <a:gd name="connsiteY99" fmla="*/ 2610712 h 3180739"/>
                        <a:gd name="connsiteX100" fmla="*/ 2629138 w 3171035"/>
                        <a:gd name="connsiteY100" fmla="*/ 2525982 h 3180739"/>
                        <a:gd name="connsiteX101" fmla="*/ 2526456 w 3171035"/>
                        <a:gd name="connsiteY101" fmla="*/ 2631952 h 3180739"/>
                        <a:gd name="connsiteX102" fmla="*/ 2608792 w 3171035"/>
                        <a:gd name="connsiteY102" fmla="*/ 2814437 h 3180739"/>
                        <a:gd name="connsiteX103" fmla="*/ 2503568 w 3171035"/>
                        <a:gd name="connsiteY103" fmla="*/ 2895456 h 3180739"/>
                        <a:gd name="connsiteX104" fmla="*/ 2347733 w 3171035"/>
                        <a:gd name="connsiteY104" fmla="*/ 2768836 h 3180739"/>
                        <a:gd name="connsiteX105" fmla="*/ 2293201 w 3171035"/>
                        <a:gd name="connsiteY105" fmla="*/ 2803791 h 3180739"/>
                        <a:gd name="connsiteX106" fmla="*/ 2220287 w 3171035"/>
                        <a:gd name="connsiteY106" fmla="*/ 2841379 h 3180739"/>
                        <a:gd name="connsiteX107" fmla="*/ 2248911 w 3171035"/>
                        <a:gd name="connsiteY107" fmla="*/ 3038710 h 3180739"/>
                        <a:gd name="connsiteX108" fmla="*/ 2125404 w 3171035"/>
                        <a:gd name="connsiteY108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252902 w 3171035"/>
                        <a:gd name="connsiteY11" fmla="*/ 2953679 h 3180739"/>
                        <a:gd name="connsiteX12" fmla="*/ 1111558 w 3171035"/>
                        <a:gd name="connsiteY12" fmla="*/ 2910446 h 3180739"/>
                        <a:gd name="connsiteX13" fmla="*/ 983767 w 3171035"/>
                        <a:gd name="connsiteY13" fmla="*/ 3067465 h 3180739"/>
                        <a:gd name="connsiteX14" fmla="*/ 864234 w 3171035"/>
                        <a:gd name="connsiteY14" fmla="*/ 3009602 h 3180739"/>
                        <a:gd name="connsiteX15" fmla="*/ 907320 w 3171035"/>
                        <a:gd name="connsiteY15" fmla="*/ 2815576 h 3180739"/>
                        <a:gd name="connsiteX16" fmla="*/ 830683 w 3171035"/>
                        <a:gd name="connsiteY16" fmla="*/ 2772184 h 3180739"/>
                        <a:gd name="connsiteX17" fmla="*/ 760926 w 3171035"/>
                        <a:gd name="connsiteY17" fmla="*/ 2719936 h 3180739"/>
                        <a:gd name="connsiteX18" fmla="*/ 597918 w 3171035"/>
                        <a:gd name="connsiteY18" fmla="*/ 2832979 h 3180739"/>
                        <a:gd name="connsiteX19" fmla="*/ 499149 w 3171035"/>
                        <a:gd name="connsiteY19" fmla="*/ 2744205 h 3180739"/>
                        <a:gd name="connsiteX20" fmla="*/ 592045 w 3171035"/>
                        <a:gd name="connsiteY20" fmla="*/ 2574098 h 3180739"/>
                        <a:gd name="connsiteX21" fmla="*/ 520580 w 3171035"/>
                        <a:gd name="connsiteY21" fmla="*/ 2501938 h 3180739"/>
                        <a:gd name="connsiteX22" fmla="*/ 496178 w 3171035"/>
                        <a:gd name="connsiteY22" fmla="*/ 2470496 h 3180739"/>
                        <a:gd name="connsiteX23" fmla="*/ 313006 w 3171035"/>
                        <a:gd name="connsiteY23" fmla="*/ 2539883 h 3180739"/>
                        <a:gd name="connsiteX24" fmla="*/ 238634 w 3171035"/>
                        <a:gd name="connsiteY24" fmla="*/ 2429861 h 3180739"/>
                        <a:gd name="connsiteX25" fmla="*/ 370045 w 3171035"/>
                        <a:gd name="connsiteY25" fmla="*/ 2287114 h 3180739"/>
                        <a:gd name="connsiteX26" fmla="*/ 311564 w 3171035"/>
                        <a:gd name="connsiteY26" fmla="*/ 2172799 h 3180739"/>
                        <a:gd name="connsiteX27" fmla="*/ 295635 w 3171035"/>
                        <a:gd name="connsiteY27" fmla="*/ 2132330 h 3180739"/>
                        <a:gd name="connsiteX28" fmla="*/ 103079 w 3171035"/>
                        <a:gd name="connsiteY28" fmla="*/ 2150140 h 3180739"/>
                        <a:gd name="connsiteX29" fmla="*/ 60733 w 3171035"/>
                        <a:gd name="connsiteY29" fmla="*/ 2024271 h 3180739"/>
                        <a:gd name="connsiteX30" fmla="*/ 226269 w 3171035"/>
                        <a:gd name="connsiteY30" fmla="*/ 1921216 h 3180739"/>
                        <a:gd name="connsiteX31" fmla="*/ 217962 w 3171035"/>
                        <a:gd name="connsiteY31" fmla="*/ 1891262 h 3180739"/>
                        <a:gd name="connsiteX32" fmla="*/ 200221 w 3171035"/>
                        <a:gd name="connsiteY32" fmla="*/ 1782957 h 3180739"/>
                        <a:gd name="connsiteX33" fmla="*/ 5391 w 3171035"/>
                        <a:gd name="connsiteY33" fmla="*/ 1745142 h 3180739"/>
                        <a:gd name="connsiteX34" fmla="*/ 0 w 3171035"/>
                        <a:gd name="connsiteY34" fmla="*/ 1612451 h 3180739"/>
                        <a:gd name="connsiteX35" fmla="*/ 187219 w 3171035"/>
                        <a:gd name="connsiteY35" fmla="*/ 1560050 h 3180739"/>
                        <a:gd name="connsiteX36" fmla="*/ 192903 w 3171035"/>
                        <a:gd name="connsiteY36" fmla="*/ 1448336 h 3180739"/>
                        <a:gd name="connsiteX37" fmla="*/ 199656 w 3171035"/>
                        <a:gd name="connsiteY37" fmla="*/ 1402148 h 3180739"/>
                        <a:gd name="connsiteX38" fmla="*/ 19664 w 3171035"/>
                        <a:gd name="connsiteY38" fmla="*/ 1311302 h 3180739"/>
                        <a:gd name="connsiteX39" fmla="*/ 50600 w 3171035"/>
                        <a:gd name="connsiteY39" fmla="*/ 1182155 h 3180739"/>
                        <a:gd name="connsiteX40" fmla="*/ 248017 w 3171035"/>
                        <a:gd name="connsiteY40" fmla="*/ 1182708 h 3180739"/>
                        <a:gd name="connsiteX41" fmla="*/ 271243 w 3171035"/>
                        <a:gd name="connsiteY41" fmla="*/ 1110342 h 3180739"/>
                        <a:gd name="connsiteX42" fmla="*/ 301810 w 3171035"/>
                        <a:gd name="connsiteY42" fmla="*/ 1039267 h 3180739"/>
                        <a:gd name="connsiteX43" fmla="*/ 153232 w 3171035"/>
                        <a:gd name="connsiteY43" fmla="*/ 907843 h 3180739"/>
                        <a:gd name="connsiteX44" fmla="*/ 215955 w 3171035"/>
                        <a:gd name="connsiteY44" fmla="*/ 790787 h 3180739"/>
                        <a:gd name="connsiteX45" fmla="*/ 404589 w 3171035"/>
                        <a:gd name="connsiteY45" fmla="*/ 840887 h 3180739"/>
                        <a:gd name="connsiteX46" fmla="*/ 407683 w 3171035"/>
                        <a:gd name="connsiteY46" fmla="*/ 835422 h 3180739"/>
                        <a:gd name="connsiteX47" fmla="*/ 499532 w 3171035"/>
                        <a:gd name="connsiteY47" fmla="*/ 712793 h 3180739"/>
                        <a:gd name="connsiteX48" fmla="*/ 392278 w 3171035"/>
                        <a:gd name="connsiteY48" fmla="*/ 554059 h 3180739"/>
                        <a:gd name="connsiteX49" fmla="*/ 482243 w 3171035"/>
                        <a:gd name="connsiteY49" fmla="*/ 456373 h 3180739"/>
                        <a:gd name="connsiteX50" fmla="*/ 651505 w 3171035"/>
                        <a:gd name="connsiteY50" fmla="*/ 551489 h 3180739"/>
                        <a:gd name="connsiteX51" fmla="*/ 677929 w 3171035"/>
                        <a:gd name="connsiteY51" fmla="*/ 525319 h 3180739"/>
                        <a:gd name="connsiteX52" fmla="*/ 765738 w 3171035"/>
                        <a:gd name="connsiteY52" fmla="*/ 457171 h 3180739"/>
                        <a:gd name="connsiteX53" fmla="*/ 709237 w 3171035"/>
                        <a:gd name="connsiteY53" fmla="*/ 264903 h 3180739"/>
                        <a:gd name="connsiteX54" fmla="*/ 824607 w 3171035"/>
                        <a:gd name="connsiteY54" fmla="*/ 199132 h 3180739"/>
                        <a:gd name="connsiteX55" fmla="*/ 957502 w 3171035"/>
                        <a:gd name="connsiteY55" fmla="*/ 341660 h 3180739"/>
                        <a:gd name="connsiteX56" fmla="*/ 1007068 w 3171035"/>
                        <a:gd name="connsiteY56" fmla="*/ 316303 h 3180739"/>
                        <a:gd name="connsiteX57" fmla="*/ 1105222 w 3171035"/>
                        <a:gd name="connsiteY57" fmla="*/ 277669 h 3180739"/>
                        <a:gd name="connsiteX58" fmla="*/ 1085630 w 3171035"/>
                        <a:gd name="connsiteY58" fmla="*/ 80113 h 3180739"/>
                        <a:gd name="connsiteX59" fmla="*/ 1236120 w 3171035"/>
                        <a:gd name="connsiteY59" fmla="*/ 37366 h 3180739"/>
                        <a:gd name="connsiteX60" fmla="*/ 1323934 w 3171035"/>
                        <a:gd name="connsiteY60" fmla="*/ 217003 h 3180739"/>
                        <a:gd name="connsiteX61" fmla="*/ 1417429 w 3171035"/>
                        <a:gd name="connsiteY61" fmla="*/ 200656 h 3180739"/>
                        <a:gd name="connsiteX62" fmla="*/ 1487425 w 3171035"/>
                        <a:gd name="connsiteY62" fmla="*/ 195547 h 3180739"/>
                        <a:gd name="connsiteX63" fmla="*/ 1533687 w 3171035"/>
                        <a:gd name="connsiteY63" fmla="*/ 0 h 3180739"/>
                        <a:gd name="connsiteX64" fmla="*/ 1666488 w 3171035"/>
                        <a:gd name="connsiteY64" fmla="*/ 0 h 3180739"/>
                        <a:gd name="connsiteX65" fmla="*/ 1713021 w 3171035"/>
                        <a:gd name="connsiteY65" fmla="*/ 196691 h 3180739"/>
                        <a:gd name="connsiteX66" fmla="*/ 1827814 w 3171035"/>
                        <a:gd name="connsiteY66" fmla="*/ 211044 h 3180739"/>
                        <a:gd name="connsiteX67" fmla="*/ 1868036 w 3171035"/>
                        <a:gd name="connsiteY67" fmla="*/ 220686 h 3180739"/>
                        <a:gd name="connsiteX68" fmla="*/ 1966340 w 3171035"/>
                        <a:gd name="connsiteY68" fmla="*/ 44283 h 3180739"/>
                        <a:gd name="connsiteX69" fmla="*/ 2094111 w 3171035"/>
                        <a:gd name="connsiteY69" fmla="*/ 80485 h 3180739"/>
                        <a:gd name="connsiteX70" fmla="*/ 2085164 w 3171035"/>
                        <a:gd name="connsiteY70" fmla="*/ 284665 h 3180739"/>
                        <a:gd name="connsiteX71" fmla="*/ 2159615 w 3171035"/>
                        <a:gd name="connsiteY71" fmla="*/ 312606 h 3180739"/>
                        <a:gd name="connsiteX72" fmla="*/ 2226104 w 3171035"/>
                        <a:gd name="connsiteY72" fmla="*/ 347399 h 3180739"/>
                        <a:gd name="connsiteX73" fmla="*/ 2364977 w 3171035"/>
                        <a:gd name="connsiteY73" fmla="*/ 209566 h 3180739"/>
                        <a:gd name="connsiteX74" fmla="*/ 2477715 w 3171035"/>
                        <a:gd name="connsiteY74" fmla="*/ 279754 h 3180739"/>
                        <a:gd name="connsiteX75" fmla="*/ 2415747 w 3171035"/>
                        <a:gd name="connsiteY75" fmla="*/ 463940 h 3180739"/>
                        <a:gd name="connsiteX76" fmla="*/ 2455995 w 3171035"/>
                        <a:gd name="connsiteY76" fmla="*/ 491791 h 3180739"/>
                        <a:gd name="connsiteX77" fmla="*/ 2545864 w 3171035"/>
                        <a:gd name="connsiteY77" fmla="*/ 570128 h 3180739"/>
                        <a:gd name="connsiteX78" fmla="*/ 2728079 w 3171035"/>
                        <a:gd name="connsiteY78" fmla="*/ 481733 h 3180739"/>
                        <a:gd name="connsiteX79" fmla="*/ 2811993 w 3171035"/>
                        <a:gd name="connsiteY79" fmla="*/ 584662 h 3180739"/>
                        <a:gd name="connsiteX80" fmla="*/ 2695713 w 3171035"/>
                        <a:gd name="connsiteY80" fmla="*/ 736197 h 3180739"/>
                        <a:gd name="connsiteX81" fmla="*/ 2790128 w 3171035"/>
                        <a:gd name="connsiteY81" fmla="*/ 877978 h 3180739"/>
                        <a:gd name="connsiteX82" fmla="*/ 2988670 w 3171035"/>
                        <a:gd name="connsiteY82" fmla="*/ 835149 h 3180739"/>
                        <a:gd name="connsiteX83" fmla="*/ 3045808 w 3171035"/>
                        <a:gd name="connsiteY83" fmla="*/ 955030 h 3180739"/>
                        <a:gd name="connsiteX84" fmla="*/ 2889317 w 3171035"/>
                        <a:gd name="connsiteY84" fmla="*/ 1080823 h 3180739"/>
                        <a:gd name="connsiteX85" fmla="*/ 2939763 w 3171035"/>
                        <a:gd name="connsiteY85" fmla="*/ 1235148 h 3180739"/>
                        <a:gd name="connsiteX86" fmla="*/ 3135030 w 3171035"/>
                        <a:gd name="connsiteY86" fmla="*/ 1239792 h 3180739"/>
                        <a:gd name="connsiteX87" fmla="*/ 3162523 w 3171035"/>
                        <a:gd name="connsiteY87" fmla="*/ 1369716 h 3180739"/>
                        <a:gd name="connsiteX88" fmla="*/ 2980226 w 3171035"/>
                        <a:gd name="connsiteY88" fmla="*/ 1455724 h 3180739"/>
                        <a:gd name="connsiteX89" fmla="*/ 2986351 w 3171035"/>
                        <a:gd name="connsiteY89" fmla="*/ 1631053 h 3180739"/>
                        <a:gd name="connsiteX90" fmla="*/ 3171035 w 3171035"/>
                        <a:gd name="connsiteY90" fmla="*/ 1689698 h 3180739"/>
                        <a:gd name="connsiteX91" fmla="*/ 3161063 w 3171035"/>
                        <a:gd name="connsiteY91" fmla="*/ 1822124 h 3180739"/>
                        <a:gd name="connsiteX92" fmla="*/ 2963663 w 3171035"/>
                        <a:gd name="connsiteY92" fmla="*/ 1853402 h 3180739"/>
                        <a:gd name="connsiteX93" fmla="*/ 2928221 w 3171035"/>
                        <a:gd name="connsiteY93" fmla="*/ 1999244 h 3180739"/>
                        <a:gd name="connsiteX94" fmla="*/ 3090916 w 3171035"/>
                        <a:gd name="connsiteY94" fmla="*/ 2107762 h 3180739"/>
                        <a:gd name="connsiteX95" fmla="*/ 3044640 w 3171035"/>
                        <a:gd name="connsiteY95" fmla="*/ 2232240 h 3180739"/>
                        <a:gd name="connsiteX96" fmla="*/ 2845101 w 3171035"/>
                        <a:gd name="connsiteY96" fmla="*/ 2207446 h 3180739"/>
                        <a:gd name="connsiteX97" fmla="*/ 2764753 w 3171035"/>
                        <a:gd name="connsiteY97" fmla="*/ 2347473 h 3180739"/>
                        <a:gd name="connsiteX98" fmla="*/ 2887835 w 3171035"/>
                        <a:gd name="connsiteY98" fmla="*/ 2507752 h 3180739"/>
                        <a:gd name="connsiteX99" fmla="*/ 2803958 w 3171035"/>
                        <a:gd name="connsiteY99" fmla="*/ 2610712 h 3180739"/>
                        <a:gd name="connsiteX100" fmla="*/ 2629138 w 3171035"/>
                        <a:gd name="connsiteY100" fmla="*/ 2525982 h 3180739"/>
                        <a:gd name="connsiteX101" fmla="*/ 2526456 w 3171035"/>
                        <a:gd name="connsiteY101" fmla="*/ 2631952 h 3180739"/>
                        <a:gd name="connsiteX102" fmla="*/ 2608792 w 3171035"/>
                        <a:gd name="connsiteY102" fmla="*/ 2814437 h 3180739"/>
                        <a:gd name="connsiteX103" fmla="*/ 2503568 w 3171035"/>
                        <a:gd name="connsiteY103" fmla="*/ 2895456 h 3180739"/>
                        <a:gd name="connsiteX104" fmla="*/ 2347733 w 3171035"/>
                        <a:gd name="connsiteY104" fmla="*/ 2768836 h 3180739"/>
                        <a:gd name="connsiteX105" fmla="*/ 2220287 w 3171035"/>
                        <a:gd name="connsiteY105" fmla="*/ 2841379 h 3180739"/>
                        <a:gd name="connsiteX106" fmla="*/ 2248911 w 3171035"/>
                        <a:gd name="connsiteY106" fmla="*/ 3038710 h 3180739"/>
                        <a:gd name="connsiteX107" fmla="*/ 2125404 w 3171035"/>
                        <a:gd name="connsiteY107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111558 w 3171035"/>
                        <a:gd name="connsiteY11" fmla="*/ 2910446 h 3180739"/>
                        <a:gd name="connsiteX12" fmla="*/ 983767 w 3171035"/>
                        <a:gd name="connsiteY12" fmla="*/ 3067465 h 3180739"/>
                        <a:gd name="connsiteX13" fmla="*/ 864234 w 3171035"/>
                        <a:gd name="connsiteY13" fmla="*/ 3009602 h 3180739"/>
                        <a:gd name="connsiteX14" fmla="*/ 907320 w 3171035"/>
                        <a:gd name="connsiteY14" fmla="*/ 2815576 h 3180739"/>
                        <a:gd name="connsiteX15" fmla="*/ 830683 w 3171035"/>
                        <a:gd name="connsiteY15" fmla="*/ 2772184 h 3180739"/>
                        <a:gd name="connsiteX16" fmla="*/ 760926 w 3171035"/>
                        <a:gd name="connsiteY16" fmla="*/ 2719936 h 3180739"/>
                        <a:gd name="connsiteX17" fmla="*/ 597918 w 3171035"/>
                        <a:gd name="connsiteY17" fmla="*/ 2832979 h 3180739"/>
                        <a:gd name="connsiteX18" fmla="*/ 499149 w 3171035"/>
                        <a:gd name="connsiteY18" fmla="*/ 2744205 h 3180739"/>
                        <a:gd name="connsiteX19" fmla="*/ 592045 w 3171035"/>
                        <a:gd name="connsiteY19" fmla="*/ 2574098 h 3180739"/>
                        <a:gd name="connsiteX20" fmla="*/ 520580 w 3171035"/>
                        <a:gd name="connsiteY20" fmla="*/ 2501938 h 3180739"/>
                        <a:gd name="connsiteX21" fmla="*/ 496178 w 3171035"/>
                        <a:gd name="connsiteY21" fmla="*/ 2470496 h 3180739"/>
                        <a:gd name="connsiteX22" fmla="*/ 313006 w 3171035"/>
                        <a:gd name="connsiteY22" fmla="*/ 2539883 h 3180739"/>
                        <a:gd name="connsiteX23" fmla="*/ 238634 w 3171035"/>
                        <a:gd name="connsiteY23" fmla="*/ 2429861 h 3180739"/>
                        <a:gd name="connsiteX24" fmla="*/ 370045 w 3171035"/>
                        <a:gd name="connsiteY24" fmla="*/ 2287114 h 3180739"/>
                        <a:gd name="connsiteX25" fmla="*/ 311564 w 3171035"/>
                        <a:gd name="connsiteY25" fmla="*/ 2172799 h 3180739"/>
                        <a:gd name="connsiteX26" fmla="*/ 295635 w 3171035"/>
                        <a:gd name="connsiteY26" fmla="*/ 2132330 h 3180739"/>
                        <a:gd name="connsiteX27" fmla="*/ 103079 w 3171035"/>
                        <a:gd name="connsiteY27" fmla="*/ 2150140 h 3180739"/>
                        <a:gd name="connsiteX28" fmla="*/ 60733 w 3171035"/>
                        <a:gd name="connsiteY28" fmla="*/ 2024271 h 3180739"/>
                        <a:gd name="connsiteX29" fmla="*/ 226269 w 3171035"/>
                        <a:gd name="connsiteY29" fmla="*/ 1921216 h 3180739"/>
                        <a:gd name="connsiteX30" fmla="*/ 217962 w 3171035"/>
                        <a:gd name="connsiteY30" fmla="*/ 1891262 h 3180739"/>
                        <a:gd name="connsiteX31" fmla="*/ 200221 w 3171035"/>
                        <a:gd name="connsiteY31" fmla="*/ 1782957 h 3180739"/>
                        <a:gd name="connsiteX32" fmla="*/ 5391 w 3171035"/>
                        <a:gd name="connsiteY32" fmla="*/ 1745142 h 3180739"/>
                        <a:gd name="connsiteX33" fmla="*/ 0 w 3171035"/>
                        <a:gd name="connsiteY33" fmla="*/ 1612451 h 3180739"/>
                        <a:gd name="connsiteX34" fmla="*/ 187219 w 3171035"/>
                        <a:gd name="connsiteY34" fmla="*/ 1560050 h 3180739"/>
                        <a:gd name="connsiteX35" fmla="*/ 192903 w 3171035"/>
                        <a:gd name="connsiteY35" fmla="*/ 1448336 h 3180739"/>
                        <a:gd name="connsiteX36" fmla="*/ 199656 w 3171035"/>
                        <a:gd name="connsiteY36" fmla="*/ 1402148 h 3180739"/>
                        <a:gd name="connsiteX37" fmla="*/ 19664 w 3171035"/>
                        <a:gd name="connsiteY37" fmla="*/ 1311302 h 3180739"/>
                        <a:gd name="connsiteX38" fmla="*/ 50600 w 3171035"/>
                        <a:gd name="connsiteY38" fmla="*/ 1182155 h 3180739"/>
                        <a:gd name="connsiteX39" fmla="*/ 248017 w 3171035"/>
                        <a:gd name="connsiteY39" fmla="*/ 1182708 h 3180739"/>
                        <a:gd name="connsiteX40" fmla="*/ 271243 w 3171035"/>
                        <a:gd name="connsiteY40" fmla="*/ 1110342 h 3180739"/>
                        <a:gd name="connsiteX41" fmla="*/ 301810 w 3171035"/>
                        <a:gd name="connsiteY41" fmla="*/ 1039267 h 3180739"/>
                        <a:gd name="connsiteX42" fmla="*/ 153232 w 3171035"/>
                        <a:gd name="connsiteY42" fmla="*/ 907843 h 3180739"/>
                        <a:gd name="connsiteX43" fmla="*/ 215955 w 3171035"/>
                        <a:gd name="connsiteY43" fmla="*/ 790787 h 3180739"/>
                        <a:gd name="connsiteX44" fmla="*/ 404589 w 3171035"/>
                        <a:gd name="connsiteY44" fmla="*/ 840887 h 3180739"/>
                        <a:gd name="connsiteX45" fmla="*/ 407683 w 3171035"/>
                        <a:gd name="connsiteY45" fmla="*/ 835422 h 3180739"/>
                        <a:gd name="connsiteX46" fmla="*/ 499532 w 3171035"/>
                        <a:gd name="connsiteY46" fmla="*/ 712793 h 3180739"/>
                        <a:gd name="connsiteX47" fmla="*/ 392278 w 3171035"/>
                        <a:gd name="connsiteY47" fmla="*/ 554059 h 3180739"/>
                        <a:gd name="connsiteX48" fmla="*/ 482243 w 3171035"/>
                        <a:gd name="connsiteY48" fmla="*/ 456373 h 3180739"/>
                        <a:gd name="connsiteX49" fmla="*/ 651505 w 3171035"/>
                        <a:gd name="connsiteY49" fmla="*/ 551489 h 3180739"/>
                        <a:gd name="connsiteX50" fmla="*/ 677929 w 3171035"/>
                        <a:gd name="connsiteY50" fmla="*/ 525319 h 3180739"/>
                        <a:gd name="connsiteX51" fmla="*/ 765738 w 3171035"/>
                        <a:gd name="connsiteY51" fmla="*/ 457171 h 3180739"/>
                        <a:gd name="connsiteX52" fmla="*/ 709237 w 3171035"/>
                        <a:gd name="connsiteY52" fmla="*/ 264903 h 3180739"/>
                        <a:gd name="connsiteX53" fmla="*/ 824607 w 3171035"/>
                        <a:gd name="connsiteY53" fmla="*/ 199132 h 3180739"/>
                        <a:gd name="connsiteX54" fmla="*/ 957502 w 3171035"/>
                        <a:gd name="connsiteY54" fmla="*/ 341660 h 3180739"/>
                        <a:gd name="connsiteX55" fmla="*/ 1007068 w 3171035"/>
                        <a:gd name="connsiteY55" fmla="*/ 316303 h 3180739"/>
                        <a:gd name="connsiteX56" fmla="*/ 1105222 w 3171035"/>
                        <a:gd name="connsiteY56" fmla="*/ 277669 h 3180739"/>
                        <a:gd name="connsiteX57" fmla="*/ 1085630 w 3171035"/>
                        <a:gd name="connsiteY57" fmla="*/ 80113 h 3180739"/>
                        <a:gd name="connsiteX58" fmla="*/ 1236120 w 3171035"/>
                        <a:gd name="connsiteY58" fmla="*/ 37366 h 3180739"/>
                        <a:gd name="connsiteX59" fmla="*/ 1323934 w 3171035"/>
                        <a:gd name="connsiteY59" fmla="*/ 217003 h 3180739"/>
                        <a:gd name="connsiteX60" fmla="*/ 1417429 w 3171035"/>
                        <a:gd name="connsiteY60" fmla="*/ 200656 h 3180739"/>
                        <a:gd name="connsiteX61" fmla="*/ 1487425 w 3171035"/>
                        <a:gd name="connsiteY61" fmla="*/ 195547 h 3180739"/>
                        <a:gd name="connsiteX62" fmla="*/ 1533687 w 3171035"/>
                        <a:gd name="connsiteY62" fmla="*/ 0 h 3180739"/>
                        <a:gd name="connsiteX63" fmla="*/ 1666488 w 3171035"/>
                        <a:gd name="connsiteY63" fmla="*/ 0 h 3180739"/>
                        <a:gd name="connsiteX64" fmla="*/ 1713021 w 3171035"/>
                        <a:gd name="connsiteY64" fmla="*/ 196691 h 3180739"/>
                        <a:gd name="connsiteX65" fmla="*/ 1827814 w 3171035"/>
                        <a:gd name="connsiteY65" fmla="*/ 211044 h 3180739"/>
                        <a:gd name="connsiteX66" fmla="*/ 1868036 w 3171035"/>
                        <a:gd name="connsiteY66" fmla="*/ 220686 h 3180739"/>
                        <a:gd name="connsiteX67" fmla="*/ 1966340 w 3171035"/>
                        <a:gd name="connsiteY67" fmla="*/ 44283 h 3180739"/>
                        <a:gd name="connsiteX68" fmla="*/ 2094111 w 3171035"/>
                        <a:gd name="connsiteY68" fmla="*/ 80485 h 3180739"/>
                        <a:gd name="connsiteX69" fmla="*/ 2085164 w 3171035"/>
                        <a:gd name="connsiteY69" fmla="*/ 284665 h 3180739"/>
                        <a:gd name="connsiteX70" fmla="*/ 2159615 w 3171035"/>
                        <a:gd name="connsiteY70" fmla="*/ 312606 h 3180739"/>
                        <a:gd name="connsiteX71" fmla="*/ 2226104 w 3171035"/>
                        <a:gd name="connsiteY71" fmla="*/ 347399 h 3180739"/>
                        <a:gd name="connsiteX72" fmla="*/ 2364977 w 3171035"/>
                        <a:gd name="connsiteY72" fmla="*/ 209566 h 3180739"/>
                        <a:gd name="connsiteX73" fmla="*/ 2477715 w 3171035"/>
                        <a:gd name="connsiteY73" fmla="*/ 279754 h 3180739"/>
                        <a:gd name="connsiteX74" fmla="*/ 2415747 w 3171035"/>
                        <a:gd name="connsiteY74" fmla="*/ 463940 h 3180739"/>
                        <a:gd name="connsiteX75" fmla="*/ 2455995 w 3171035"/>
                        <a:gd name="connsiteY75" fmla="*/ 491791 h 3180739"/>
                        <a:gd name="connsiteX76" fmla="*/ 2545864 w 3171035"/>
                        <a:gd name="connsiteY76" fmla="*/ 570128 h 3180739"/>
                        <a:gd name="connsiteX77" fmla="*/ 2728079 w 3171035"/>
                        <a:gd name="connsiteY77" fmla="*/ 481733 h 3180739"/>
                        <a:gd name="connsiteX78" fmla="*/ 2811993 w 3171035"/>
                        <a:gd name="connsiteY78" fmla="*/ 584662 h 3180739"/>
                        <a:gd name="connsiteX79" fmla="*/ 2695713 w 3171035"/>
                        <a:gd name="connsiteY79" fmla="*/ 736197 h 3180739"/>
                        <a:gd name="connsiteX80" fmla="*/ 2790128 w 3171035"/>
                        <a:gd name="connsiteY80" fmla="*/ 877978 h 3180739"/>
                        <a:gd name="connsiteX81" fmla="*/ 2988670 w 3171035"/>
                        <a:gd name="connsiteY81" fmla="*/ 835149 h 3180739"/>
                        <a:gd name="connsiteX82" fmla="*/ 3045808 w 3171035"/>
                        <a:gd name="connsiteY82" fmla="*/ 955030 h 3180739"/>
                        <a:gd name="connsiteX83" fmla="*/ 2889317 w 3171035"/>
                        <a:gd name="connsiteY83" fmla="*/ 1080823 h 3180739"/>
                        <a:gd name="connsiteX84" fmla="*/ 2939763 w 3171035"/>
                        <a:gd name="connsiteY84" fmla="*/ 1235148 h 3180739"/>
                        <a:gd name="connsiteX85" fmla="*/ 3135030 w 3171035"/>
                        <a:gd name="connsiteY85" fmla="*/ 1239792 h 3180739"/>
                        <a:gd name="connsiteX86" fmla="*/ 3162523 w 3171035"/>
                        <a:gd name="connsiteY86" fmla="*/ 1369716 h 3180739"/>
                        <a:gd name="connsiteX87" fmla="*/ 2980226 w 3171035"/>
                        <a:gd name="connsiteY87" fmla="*/ 1455724 h 3180739"/>
                        <a:gd name="connsiteX88" fmla="*/ 2986351 w 3171035"/>
                        <a:gd name="connsiteY88" fmla="*/ 1631053 h 3180739"/>
                        <a:gd name="connsiteX89" fmla="*/ 3171035 w 3171035"/>
                        <a:gd name="connsiteY89" fmla="*/ 1689698 h 3180739"/>
                        <a:gd name="connsiteX90" fmla="*/ 3161063 w 3171035"/>
                        <a:gd name="connsiteY90" fmla="*/ 1822124 h 3180739"/>
                        <a:gd name="connsiteX91" fmla="*/ 2963663 w 3171035"/>
                        <a:gd name="connsiteY91" fmla="*/ 1853402 h 3180739"/>
                        <a:gd name="connsiteX92" fmla="*/ 2928221 w 3171035"/>
                        <a:gd name="connsiteY92" fmla="*/ 1999244 h 3180739"/>
                        <a:gd name="connsiteX93" fmla="*/ 3090916 w 3171035"/>
                        <a:gd name="connsiteY93" fmla="*/ 2107762 h 3180739"/>
                        <a:gd name="connsiteX94" fmla="*/ 3044640 w 3171035"/>
                        <a:gd name="connsiteY94" fmla="*/ 2232240 h 3180739"/>
                        <a:gd name="connsiteX95" fmla="*/ 2845101 w 3171035"/>
                        <a:gd name="connsiteY95" fmla="*/ 2207446 h 3180739"/>
                        <a:gd name="connsiteX96" fmla="*/ 2764753 w 3171035"/>
                        <a:gd name="connsiteY96" fmla="*/ 2347473 h 3180739"/>
                        <a:gd name="connsiteX97" fmla="*/ 2887835 w 3171035"/>
                        <a:gd name="connsiteY97" fmla="*/ 2507752 h 3180739"/>
                        <a:gd name="connsiteX98" fmla="*/ 2803958 w 3171035"/>
                        <a:gd name="connsiteY98" fmla="*/ 2610712 h 3180739"/>
                        <a:gd name="connsiteX99" fmla="*/ 2629138 w 3171035"/>
                        <a:gd name="connsiteY99" fmla="*/ 2525982 h 3180739"/>
                        <a:gd name="connsiteX100" fmla="*/ 2526456 w 3171035"/>
                        <a:gd name="connsiteY100" fmla="*/ 2631952 h 3180739"/>
                        <a:gd name="connsiteX101" fmla="*/ 2608792 w 3171035"/>
                        <a:gd name="connsiteY101" fmla="*/ 2814437 h 3180739"/>
                        <a:gd name="connsiteX102" fmla="*/ 2503568 w 3171035"/>
                        <a:gd name="connsiteY102" fmla="*/ 2895456 h 3180739"/>
                        <a:gd name="connsiteX103" fmla="*/ 2347733 w 3171035"/>
                        <a:gd name="connsiteY103" fmla="*/ 2768836 h 3180739"/>
                        <a:gd name="connsiteX104" fmla="*/ 2220287 w 3171035"/>
                        <a:gd name="connsiteY104" fmla="*/ 2841379 h 3180739"/>
                        <a:gd name="connsiteX105" fmla="*/ 2248911 w 3171035"/>
                        <a:gd name="connsiteY105" fmla="*/ 3038710 h 3180739"/>
                        <a:gd name="connsiteX106" fmla="*/ 2125404 w 3171035"/>
                        <a:gd name="connsiteY106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111558 w 3171035"/>
                        <a:gd name="connsiteY11" fmla="*/ 2910446 h 3180739"/>
                        <a:gd name="connsiteX12" fmla="*/ 983767 w 3171035"/>
                        <a:gd name="connsiteY12" fmla="*/ 3067465 h 3180739"/>
                        <a:gd name="connsiteX13" fmla="*/ 864234 w 3171035"/>
                        <a:gd name="connsiteY13" fmla="*/ 3009602 h 3180739"/>
                        <a:gd name="connsiteX14" fmla="*/ 907320 w 3171035"/>
                        <a:gd name="connsiteY14" fmla="*/ 2815576 h 3180739"/>
                        <a:gd name="connsiteX15" fmla="*/ 830683 w 3171035"/>
                        <a:gd name="connsiteY15" fmla="*/ 2772184 h 3180739"/>
                        <a:gd name="connsiteX16" fmla="*/ 760926 w 3171035"/>
                        <a:gd name="connsiteY16" fmla="*/ 2719936 h 3180739"/>
                        <a:gd name="connsiteX17" fmla="*/ 597918 w 3171035"/>
                        <a:gd name="connsiteY17" fmla="*/ 2832979 h 3180739"/>
                        <a:gd name="connsiteX18" fmla="*/ 499149 w 3171035"/>
                        <a:gd name="connsiteY18" fmla="*/ 2744205 h 3180739"/>
                        <a:gd name="connsiteX19" fmla="*/ 592045 w 3171035"/>
                        <a:gd name="connsiteY19" fmla="*/ 2574098 h 3180739"/>
                        <a:gd name="connsiteX20" fmla="*/ 520580 w 3171035"/>
                        <a:gd name="connsiteY20" fmla="*/ 2501938 h 3180739"/>
                        <a:gd name="connsiteX21" fmla="*/ 496178 w 3171035"/>
                        <a:gd name="connsiteY21" fmla="*/ 2470496 h 3180739"/>
                        <a:gd name="connsiteX22" fmla="*/ 313006 w 3171035"/>
                        <a:gd name="connsiteY22" fmla="*/ 2539883 h 3180739"/>
                        <a:gd name="connsiteX23" fmla="*/ 238634 w 3171035"/>
                        <a:gd name="connsiteY23" fmla="*/ 2429861 h 3180739"/>
                        <a:gd name="connsiteX24" fmla="*/ 370045 w 3171035"/>
                        <a:gd name="connsiteY24" fmla="*/ 2287114 h 3180739"/>
                        <a:gd name="connsiteX25" fmla="*/ 311564 w 3171035"/>
                        <a:gd name="connsiteY25" fmla="*/ 2172799 h 3180739"/>
                        <a:gd name="connsiteX26" fmla="*/ 295635 w 3171035"/>
                        <a:gd name="connsiteY26" fmla="*/ 2132330 h 3180739"/>
                        <a:gd name="connsiteX27" fmla="*/ 103079 w 3171035"/>
                        <a:gd name="connsiteY27" fmla="*/ 2150140 h 3180739"/>
                        <a:gd name="connsiteX28" fmla="*/ 60733 w 3171035"/>
                        <a:gd name="connsiteY28" fmla="*/ 2024271 h 3180739"/>
                        <a:gd name="connsiteX29" fmla="*/ 226269 w 3171035"/>
                        <a:gd name="connsiteY29" fmla="*/ 1921216 h 3180739"/>
                        <a:gd name="connsiteX30" fmla="*/ 217962 w 3171035"/>
                        <a:gd name="connsiteY30" fmla="*/ 1891262 h 3180739"/>
                        <a:gd name="connsiteX31" fmla="*/ 200221 w 3171035"/>
                        <a:gd name="connsiteY31" fmla="*/ 1782957 h 3180739"/>
                        <a:gd name="connsiteX32" fmla="*/ 5391 w 3171035"/>
                        <a:gd name="connsiteY32" fmla="*/ 1745142 h 3180739"/>
                        <a:gd name="connsiteX33" fmla="*/ 0 w 3171035"/>
                        <a:gd name="connsiteY33" fmla="*/ 1612451 h 3180739"/>
                        <a:gd name="connsiteX34" fmla="*/ 187219 w 3171035"/>
                        <a:gd name="connsiteY34" fmla="*/ 1560050 h 3180739"/>
                        <a:gd name="connsiteX35" fmla="*/ 192903 w 3171035"/>
                        <a:gd name="connsiteY35" fmla="*/ 1448336 h 3180739"/>
                        <a:gd name="connsiteX36" fmla="*/ 199656 w 3171035"/>
                        <a:gd name="connsiteY36" fmla="*/ 1402148 h 3180739"/>
                        <a:gd name="connsiteX37" fmla="*/ 19664 w 3171035"/>
                        <a:gd name="connsiteY37" fmla="*/ 1311302 h 3180739"/>
                        <a:gd name="connsiteX38" fmla="*/ 50600 w 3171035"/>
                        <a:gd name="connsiteY38" fmla="*/ 1182155 h 3180739"/>
                        <a:gd name="connsiteX39" fmla="*/ 248017 w 3171035"/>
                        <a:gd name="connsiteY39" fmla="*/ 1182708 h 3180739"/>
                        <a:gd name="connsiteX40" fmla="*/ 271243 w 3171035"/>
                        <a:gd name="connsiteY40" fmla="*/ 1110342 h 3180739"/>
                        <a:gd name="connsiteX41" fmla="*/ 301810 w 3171035"/>
                        <a:gd name="connsiteY41" fmla="*/ 1039267 h 3180739"/>
                        <a:gd name="connsiteX42" fmla="*/ 153232 w 3171035"/>
                        <a:gd name="connsiteY42" fmla="*/ 907843 h 3180739"/>
                        <a:gd name="connsiteX43" fmla="*/ 215955 w 3171035"/>
                        <a:gd name="connsiteY43" fmla="*/ 790787 h 3180739"/>
                        <a:gd name="connsiteX44" fmla="*/ 404589 w 3171035"/>
                        <a:gd name="connsiteY44" fmla="*/ 840887 h 3180739"/>
                        <a:gd name="connsiteX45" fmla="*/ 407683 w 3171035"/>
                        <a:gd name="connsiteY45" fmla="*/ 835422 h 3180739"/>
                        <a:gd name="connsiteX46" fmla="*/ 499532 w 3171035"/>
                        <a:gd name="connsiteY46" fmla="*/ 712793 h 3180739"/>
                        <a:gd name="connsiteX47" fmla="*/ 392278 w 3171035"/>
                        <a:gd name="connsiteY47" fmla="*/ 554059 h 3180739"/>
                        <a:gd name="connsiteX48" fmla="*/ 482243 w 3171035"/>
                        <a:gd name="connsiteY48" fmla="*/ 456373 h 3180739"/>
                        <a:gd name="connsiteX49" fmla="*/ 651505 w 3171035"/>
                        <a:gd name="connsiteY49" fmla="*/ 551489 h 3180739"/>
                        <a:gd name="connsiteX50" fmla="*/ 677929 w 3171035"/>
                        <a:gd name="connsiteY50" fmla="*/ 525319 h 3180739"/>
                        <a:gd name="connsiteX51" fmla="*/ 765738 w 3171035"/>
                        <a:gd name="connsiteY51" fmla="*/ 457171 h 3180739"/>
                        <a:gd name="connsiteX52" fmla="*/ 709237 w 3171035"/>
                        <a:gd name="connsiteY52" fmla="*/ 264903 h 3180739"/>
                        <a:gd name="connsiteX53" fmla="*/ 824607 w 3171035"/>
                        <a:gd name="connsiteY53" fmla="*/ 199132 h 3180739"/>
                        <a:gd name="connsiteX54" fmla="*/ 957502 w 3171035"/>
                        <a:gd name="connsiteY54" fmla="*/ 341660 h 3180739"/>
                        <a:gd name="connsiteX55" fmla="*/ 1007068 w 3171035"/>
                        <a:gd name="connsiteY55" fmla="*/ 316303 h 3180739"/>
                        <a:gd name="connsiteX56" fmla="*/ 1105222 w 3171035"/>
                        <a:gd name="connsiteY56" fmla="*/ 277669 h 3180739"/>
                        <a:gd name="connsiteX57" fmla="*/ 1085630 w 3171035"/>
                        <a:gd name="connsiteY57" fmla="*/ 80113 h 3180739"/>
                        <a:gd name="connsiteX58" fmla="*/ 1236120 w 3171035"/>
                        <a:gd name="connsiteY58" fmla="*/ 37366 h 3180739"/>
                        <a:gd name="connsiteX59" fmla="*/ 1323934 w 3171035"/>
                        <a:gd name="connsiteY59" fmla="*/ 217003 h 3180739"/>
                        <a:gd name="connsiteX60" fmla="*/ 1417429 w 3171035"/>
                        <a:gd name="connsiteY60" fmla="*/ 200656 h 3180739"/>
                        <a:gd name="connsiteX61" fmla="*/ 1487425 w 3171035"/>
                        <a:gd name="connsiteY61" fmla="*/ 195547 h 3180739"/>
                        <a:gd name="connsiteX62" fmla="*/ 1533687 w 3171035"/>
                        <a:gd name="connsiteY62" fmla="*/ 0 h 3180739"/>
                        <a:gd name="connsiteX63" fmla="*/ 1666488 w 3171035"/>
                        <a:gd name="connsiteY63" fmla="*/ 0 h 3180739"/>
                        <a:gd name="connsiteX64" fmla="*/ 1713021 w 3171035"/>
                        <a:gd name="connsiteY64" fmla="*/ 196691 h 3180739"/>
                        <a:gd name="connsiteX65" fmla="*/ 1827814 w 3171035"/>
                        <a:gd name="connsiteY65" fmla="*/ 211044 h 3180739"/>
                        <a:gd name="connsiteX66" fmla="*/ 1868036 w 3171035"/>
                        <a:gd name="connsiteY66" fmla="*/ 220686 h 3180739"/>
                        <a:gd name="connsiteX67" fmla="*/ 1966340 w 3171035"/>
                        <a:gd name="connsiteY67" fmla="*/ 44283 h 3180739"/>
                        <a:gd name="connsiteX68" fmla="*/ 2094111 w 3171035"/>
                        <a:gd name="connsiteY68" fmla="*/ 80485 h 3180739"/>
                        <a:gd name="connsiteX69" fmla="*/ 2085164 w 3171035"/>
                        <a:gd name="connsiteY69" fmla="*/ 284665 h 3180739"/>
                        <a:gd name="connsiteX70" fmla="*/ 2226104 w 3171035"/>
                        <a:gd name="connsiteY70" fmla="*/ 347399 h 3180739"/>
                        <a:gd name="connsiteX71" fmla="*/ 2364977 w 3171035"/>
                        <a:gd name="connsiteY71" fmla="*/ 209566 h 3180739"/>
                        <a:gd name="connsiteX72" fmla="*/ 2477715 w 3171035"/>
                        <a:gd name="connsiteY72" fmla="*/ 279754 h 3180739"/>
                        <a:gd name="connsiteX73" fmla="*/ 2415747 w 3171035"/>
                        <a:gd name="connsiteY73" fmla="*/ 463940 h 3180739"/>
                        <a:gd name="connsiteX74" fmla="*/ 2455995 w 3171035"/>
                        <a:gd name="connsiteY74" fmla="*/ 491791 h 3180739"/>
                        <a:gd name="connsiteX75" fmla="*/ 2545864 w 3171035"/>
                        <a:gd name="connsiteY75" fmla="*/ 570128 h 3180739"/>
                        <a:gd name="connsiteX76" fmla="*/ 2728079 w 3171035"/>
                        <a:gd name="connsiteY76" fmla="*/ 481733 h 3180739"/>
                        <a:gd name="connsiteX77" fmla="*/ 2811993 w 3171035"/>
                        <a:gd name="connsiteY77" fmla="*/ 584662 h 3180739"/>
                        <a:gd name="connsiteX78" fmla="*/ 2695713 w 3171035"/>
                        <a:gd name="connsiteY78" fmla="*/ 736197 h 3180739"/>
                        <a:gd name="connsiteX79" fmla="*/ 2790128 w 3171035"/>
                        <a:gd name="connsiteY79" fmla="*/ 877978 h 3180739"/>
                        <a:gd name="connsiteX80" fmla="*/ 2988670 w 3171035"/>
                        <a:gd name="connsiteY80" fmla="*/ 835149 h 3180739"/>
                        <a:gd name="connsiteX81" fmla="*/ 3045808 w 3171035"/>
                        <a:gd name="connsiteY81" fmla="*/ 955030 h 3180739"/>
                        <a:gd name="connsiteX82" fmla="*/ 2889317 w 3171035"/>
                        <a:gd name="connsiteY82" fmla="*/ 1080823 h 3180739"/>
                        <a:gd name="connsiteX83" fmla="*/ 2939763 w 3171035"/>
                        <a:gd name="connsiteY83" fmla="*/ 1235148 h 3180739"/>
                        <a:gd name="connsiteX84" fmla="*/ 3135030 w 3171035"/>
                        <a:gd name="connsiteY84" fmla="*/ 1239792 h 3180739"/>
                        <a:gd name="connsiteX85" fmla="*/ 3162523 w 3171035"/>
                        <a:gd name="connsiteY85" fmla="*/ 1369716 h 3180739"/>
                        <a:gd name="connsiteX86" fmla="*/ 2980226 w 3171035"/>
                        <a:gd name="connsiteY86" fmla="*/ 1455724 h 3180739"/>
                        <a:gd name="connsiteX87" fmla="*/ 2986351 w 3171035"/>
                        <a:gd name="connsiteY87" fmla="*/ 1631053 h 3180739"/>
                        <a:gd name="connsiteX88" fmla="*/ 3171035 w 3171035"/>
                        <a:gd name="connsiteY88" fmla="*/ 1689698 h 3180739"/>
                        <a:gd name="connsiteX89" fmla="*/ 3161063 w 3171035"/>
                        <a:gd name="connsiteY89" fmla="*/ 1822124 h 3180739"/>
                        <a:gd name="connsiteX90" fmla="*/ 2963663 w 3171035"/>
                        <a:gd name="connsiteY90" fmla="*/ 1853402 h 3180739"/>
                        <a:gd name="connsiteX91" fmla="*/ 2928221 w 3171035"/>
                        <a:gd name="connsiteY91" fmla="*/ 1999244 h 3180739"/>
                        <a:gd name="connsiteX92" fmla="*/ 3090916 w 3171035"/>
                        <a:gd name="connsiteY92" fmla="*/ 2107762 h 3180739"/>
                        <a:gd name="connsiteX93" fmla="*/ 3044640 w 3171035"/>
                        <a:gd name="connsiteY93" fmla="*/ 2232240 h 3180739"/>
                        <a:gd name="connsiteX94" fmla="*/ 2845101 w 3171035"/>
                        <a:gd name="connsiteY94" fmla="*/ 2207446 h 3180739"/>
                        <a:gd name="connsiteX95" fmla="*/ 2764753 w 3171035"/>
                        <a:gd name="connsiteY95" fmla="*/ 2347473 h 3180739"/>
                        <a:gd name="connsiteX96" fmla="*/ 2887835 w 3171035"/>
                        <a:gd name="connsiteY96" fmla="*/ 2507752 h 3180739"/>
                        <a:gd name="connsiteX97" fmla="*/ 2803958 w 3171035"/>
                        <a:gd name="connsiteY97" fmla="*/ 2610712 h 3180739"/>
                        <a:gd name="connsiteX98" fmla="*/ 2629138 w 3171035"/>
                        <a:gd name="connsiteY98" fmla="*/ 2525982 h 3180739"/>
                        <a:gd name="connsiteX99" fmla="*/ 2526456 w 3171035"/>
                        <a:gd name="connsiteY99" fmla="*/ 2631952 h 3180739"/>
                        <a:gd name="connsiteX100" fmla="*/ 2608792 w 3171035"/>
                        <a:gd name="connsiteY100" fmla="*/ 2814437 h 3180739"/>
                        <a:gd name="connsiteX101" fmla="*/ 2503568 w 3171035"/>
                        <a:gd name="connsiteY101" fmla="*/ 2895456 h 3180739"/>
                        <a:gd name="connsiteX102" fmla="*/ 2347733 w 3171035"/>
                        <a:gd name="connsiteY102" fmla="*/ 2768836 h 3180739"/>
                        <a:gd name="connsiteX103" fmla="*/ 2220287 w 3171035"/>
                        <a:gd name="connsiteY103" fmla="*/ 2841379 h 3180739"/>
                        <a:gd name="connsiteX104" fmla="*/ 2248911 w 3171035"/>
                        <a:gd name="connsiteY104" fmla="*/ 3038710 h 3180739"/>
                        <a:gd name="connsiteX105" fmla="*/ 2125404 w 3171035"/>
                        <a:gd name="connsiteY105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111558 w 3171035"/>
                        <a:gd name="connsiteY11" fmla="*/ 2910446 h 3180739"/>
                        <a:gd name="connsiteX12" fmla="*/ 983767 w 3171035"/>
                        <a:gd name="connsiteY12" fmla="*/ 3067465 h 3180739"/>
                        <a:gd name="connsiteX13" fmla="*/ 864234 w 3171035"/>
                        <a:gd name="connsiteY13" fmla="*/ 3009602 h 3180739"/>
                        <a:gd name="connsiteX14" fmla="*/ 907320 w 3171035"/>
                        <a:gd name="connsiteY14" fmla="*/ 2815576 h 3180739"/>
                        <a:gd name="connsiteX15" fmla="*/ 830683 w 3171035"/>
                        <a:gd name="connsiteY15" fmla="*/ 2772184 h 3180739"/>
                        <a:gd name="connsiteX16" fmla="*/ 760926 w 3171035"/>
                        <a:gd name="connsiteY16" fmla="*/ 2719936 h 3180739"/>
                        <a:gd name="connsiteX17" fmla="*/ 597918 w 3171035"/>
                        <a:gd name="connsiteY17" fmla="*/ 2832979 h 3180739"/>
                        <a:gd name="connsiteX18" fmla="*/ 499149 w 3171035"/>
                        <a:gd name="connsiteY18" fmla="*/ 2744205 h 3180739"/>
                        <a:gd name="connsiteX19" fmla="*/ 592045 w 3171035"/>
                        <a:gd name="connsiteY19" fmla="*/ 2574098 h 3180739"/>
                        <a:gd name="connsiteX20" fmla="*/ 520580 w 3171035"/>
                        <a:gd name="connsiteY20" fmla="*/ 2501938 h 3180739"/>
                        <a:gd name="connsiteX21" fmla="*/ 496178 w 3171035"/>
                        <a:gd name="connsiteY21" fmla="*/ 2470496 h 3180739"/>
                        <a:gd name="connsiteX22" fmla="*/ 313006 w 3171035"/>
                        <a:gd name="connsiteY22" fmla="*/ 2539883 h 3180739"/>
                        <a:gd name="connsiteX23" fmla="*/ 238634 w 3171035"/>
                        <a:gd name="connsiteY23" fmla="*/ 2429861 h 3180739"/>
                        <a:gd name="connsiteX24" fmla="*/ 370045 w 3171035"/>
                        <a:gd name="connsiteY24" fmla="*/ 2287114 h 3180739"/>
                        <a:gd name="connsiteX25" fmla="*/ 311564 w 3171035"/>
                        <a:gd name="connsiteY25" fmla="*/ 2172799 h 3180739"/>
                        <a:gd name="connsiteX26" fmla="*/ 295635 w 3171035"/>
                        <a:gd name="connsiteY26" fmla="*/ 2132330 h 3180739"/>
                        <a:gd name="connsiteX27" fmla="*/ 103079 w 3171035"/>
                        <a:gd name="connsiteY27" fmla="*/ 2150140 h 3180739"/>
                        <a:gd name="connsiteX28" fmla="*/ 60733 w 3171035"/>
                        <a:gd name="connsiteY28" fmla="*/ 2024271 h 3180739"/>
                        <a:gd name="connsiteX29" fmla="*/ 226269 w 3171035"/>
                        <a:gd name="connsiteY29" fmla="*/ 1921216 h 3180739"/>
                        <a:gd name="connsiteX30" fmla="*/ 217962 w 3171035"/>
                        <a:gd name="connsiteY30" fmla="*/ 1891262 h 3180739"/>
                        <a:gd name="connsiteX31" fmla="*/ 200221 w 3171035"/>
                        <a:gd name="connsiteY31" fmla="*/ 1782957 h 3180739"/>
                        <a:gd name="connsiteX32" fmla="*/ 5391 w 3171035"/>
                        <a:gd name="connsiteY32" fmla="*/ 1745142 h 3180739"/>
                        <a:gd name="connsiteX33" fmla="*/ 0 w 3171035"/>
                        <a:gd name="connsiteY33" fmla="*/ 1612451 h 3180739"/>
                        <a:gd name="connsiteX34" fmla="*/ 187219 w 3171035"/>
                        <a:gd name="connsiteY34" fmla="*/ 1560050 h 3180739"/>
                        <a:gd name="connsiteX35" fmla="*/ 192903 w 3171035"/>
                        <a:gd name="connsiteY35" fmla="*/ 1448336 h 3180739"/>
                        <a:gd name="connsiteX36" fmla="*/ 199656 w 3171035"/>
                        <a:gd name="connsiteY36" fmla="*/ 1402148 h 3180739"/>
                        <a:gd name="connsiteX37" fmla="*/ 19664 w 3171035"/>
                        <a:gd name="connsiteY37" fmla="*/ 1311302 h 3180739"/>
                        <a:gd name="connsiteX38" fmla="*/ 50600 w 3171035"/>
                        <a:gd name="connsiteY38" fmla="*/ 1182155 h 3180739"/>
                        <a:gd name="connsiteX39" fmla="*/ 248017 w 3171035"/>
                        <a:gd name="connsiteY39" fmla="*/ 1182708 h 3180739"/>
                        <a:gd name="connsiteX40" fmla="*/ 271243 w 3171035"/>
                        <a:gd name="connsiteY40" fmla="*/ 1110342 h 3180739"/>
                        <a:gd name="connsiteX41" fmla="*/ 301810 w 3171035"/>
                        <a:gd name="connsiteY41" fmla="*/ 1039267 h 3180739"/>
                        <a:gd name="connsiteX42" fmla="*/ 153232 w 3171035"/>
                        <a:gd name="connsiteY42" fmla="*/ 907843 h 3180739"/>
                        <a:gd name="connsiteX43" fmla="*/ 215955 w 3171035"/>
                        <a:gd name="connsiteY43" fmla="*/ 790787 h 3180739"/>
                        <a:gd name="connsiteX44" fmla="*/ 404589 w 3171035"/>
                        <a:gd name="connsiteY44" fmla="*/ 840887 h 3180739"/>
                        <a:gd name="connsiteX45" fmla="*/ 407683 w 3171035"/>
                        <a:gd name="connsiteY45" fmla="*/ 835422 h 3180739"/>
                        <a:gd name="connsiteX46" fmla="*/ 499532 w 3171035"/>
                        <a:gd name="connsiteY46" fmla="*/ 712793 h 3180739"/>
                        <a:gd name="connsiteX47" fmla="*/ 392278 w 3171035"/>
                        <a:gd name="connsiteY47" fmla="*/ 554059 h 3180739"/>
                        <a:gd name="connsiteX48" fmla="*/ 482243 w 3171035"/>
                        <a:gd name="connsiteY48" fmla="*/ 456373 h 3180739"/>
                        <a:gd name="connsiteX49" fmla="*/ 651505 w 3171035"/>
                        <a:gd name="connsiteY49" fmla="*/ 551489 h 3180739"/>
                        <a:gd name="connsiteX50" fmla="*/ 677929 w 3171035"/>
                        <a:gd name="connsiteY50" fmla="*/ 525319 h 3180739"/>
                        <a:gd name="connsiteX51" fmla="*/ 765738 w 3171035"/>
                        <a:gd name="connsiteY51" fmla="*/ 457171 h 3180739"/>
                        <a:gd name="connsiteX52" fmla="*/ 709237 w 3171035"/>
                        <a:gd name="connsiteY52" fmla="*/ 264903 h 3180739"/>
                        <a:gd name="connsiteX53" fmla="*/ 824607 w 3171035"/>
                        <a:gd name="connsiteY53" fmla="*/ 199132 h 3180739"/>
                        <a:gd name="connsiteX54" fmla="*/ 957502 w 3171035"/>
                        <a:gd name="connsiteY54" fmla="*/ 341660 h 3180739"/>
                        <a:gd name="connsiteX55" fmla="*/ 1007068 w 3171035"/>
                        <a:gd name="connsiteY55" fmla="*/ 316303 h 3180739"/>
                        <a:gd name="connsiteX56" fmla="*/ 1105222 w 3171035"/>
                        <a:gd name="connsiteY56" fmla="*/ 277669 h 3180739"/>
                        <a:gd name="connsiteX57" fmla="*/ 1085630 w 3171035"/>
                        <a:gd name="connsiteY57" fmla="*/ 80113 h 3180739"/>
                        <a:gd name="connsiteX58" fmla="*/ 1236120 w 3171035"/>
                        <a:gd name="connsiteY58" fmla="*/ 37366 h 3180739"/>
                        <a:gd name="connsiteX59" fmla="*/ 1323934 w 3171035"/>
                        <a:gd name="connsiteY59" fmla="*/ 217003 h 3180739"/>
                        <a:gd name="connsiteX60" fmla="*/ 1417429 w 3171035"/>
                        <a:gd name="connsiteY60" fmla="*/ 200656 h 3180739"/>
                        <a:gd name="connsiteX61" fmla="*/ 1487425 w 3171035"/>
                        <a:gd name="connsiteY61" fmla="*/ 195547 h 3180739"/>
                        <a:gd name="connsiteX62" fmla="*/ 1533687 w 3171035"/>
                        <a:gd name="connsiteY62" fmla="*/ 0 h 3180739"/>
                        <a:gd name="connsiteX63" fmla="*/ 1666488 w 3171035"/>
                        <a:gd name="connsiteY63" fmla="*/ 0 h 3180739"/>
                        <a:gd name="connsiteX64" fmla="*/ 1713021 w 3171035"/>
                        <a:gd name="connsiteY64" fmla="*/ 196691 h 3180739"/>
                        <a:gd name="connsiteX65" fmla="*/ 1827814 w 3171035"/>
                        <a:gd name="connsiteY65" fmla="*/ 211044 h 3180739"/>
                        <a:gd name="connsiteX66" fmla="*/ 1868036 w 3171035"/>
                        <a:gd name="connsiteY66" fmla="*/ 220686 h 3180739"/>
                        <a:gd name="connsiteX67" fmla="*/ 1966340 w 3171035"/>
                        <a:gd name="connsiteY67" fmla="*/ 44283 h 3180739"/>
                        <a:gd name="connsiteX68" fmla="*/ 2094111 w 3171035"/>
                        <a:gd name="connsiteY68" fmla="*/ 80485 h 3180739"/>
                        <a:gd name="connsiteX69" fmla="*/ 2085164 w 3171035"/>
                        <a:gd name="connsiteY69" fmla="*/ 284665 h 3180739"/>
                        <a:gd name="connsiteX70" fmla="*/ 2226104 w 3171035"/>
                        <a:gd name="connsiteY70" fmla="*/ 347399 h 3180739"/>
                        <a:gd name="connsiteX71" fmla="*/ 2364977 w 3171035"/>
                        <a:gd name="connsiteY71" fmla="*/ 209566 h 3180739"/>
                        <a:gd name="connsiteX72" fmla="*/ 2477715 w 3171035"/>
                        <a:gd name="connsiteY72" fmla="*/ 279754 h 3180739"/>
                        <a:gd name="connsiteX73" fmla="*/ 2415747 w 3171035"/>
                        <a:gd name="connsiteY73" fmla="*/ 463940 h 3180739"/>
                        <a:gd name="connsiteX74" fmla="*/ 2545864 w 3171035"/>
                        <a:gd name="connsiteY74" fmla="*/ 570128 h 3180739"/>
                        <a:gd name="connsiteX75" fmla="*/ 2728079 w 3171035"/>
                        <a:gd name="connsiteY75" fmla="*/ 481733 h 3180739"/>
                        <a:gd name="connsiteX76" fmla="*/ 2811993 w 3171035"/>
                        <a:gd name="connsiteY76" fmla="*/ 584662 h 3180739"/>
                        <a:gd name="connsiteX77" fmla="*/ 2695713 w 3171035"/>
                        <a:gd name="connsiteY77" fmla="*/ 736197 h 3180739"/>
                        <a:gd name="connsiteX78" fmla="*/ 2790128 w 3171035"/>
                        <a:gd name="connsiteY78" fmla="*/ 877978 h 3180739"/>
                        <a:gd name="connsiteX79" fmla="*/ 2988670 w 3171035"/>
                        <a:gd name="connsiteY79" fmla="*/ 835149 h 3180739"/>
                        <a:gd name="connsiteX80" fmla="*/ 3045808 w 3171035"/>
                        <a:gd name="connsiteY80" fmla="*/ 955030 h 3180739"/>
                        <a:gd name="connsiteX81" fmla="*/ 2889317 w 3171035"/>
                        <a:gd name="connsiteY81" fmla="*/ 1080823 h 3180739"/>
                        <a:gd name="connsiteX82" fmla="*/ 2939763 w 3171035"/>
                        <a:gd name="connsiteY82" fmla="*/ 1235148 h 3180739"/>
                        <a:gd name="connsiteX83" fmla="*/ 3135030 w 3171035"/>
                        <a:gd name="connsiteY83" fmla="*/ 1239792 h 3180739"/>
                        <a:gd name="connsiteX84" fmla="*/ 3162523 w 3171035"/>
                        <a:gd name="connsiteY84" fmla="*/ 1369716 h 3180739"/>
                        <a:gd name="connsiteX85" fmla="*/ 2980226 w 3171035"/>
                        <a:gd name="connsiteY85" fmla="*/ 1455724 h 3180739"/>
                        <a:gd name="connsiteX86" fmla="*/ 2986351 w 3171035"/>
                        <a:gd name="connsiteY86" fmla="*/ 1631053 h 3180739"/>
                        <a:gd name="connsiteX87" fmla="*/ 3171035 w 3171035"/>
                        <a:gd name="connsiteY87" fmla="*/ 1689698 h 3180739"/>
                        <a:gd name="connsiteX88" fmla="*/ 3161063 w 3171035"/>
                        <a:gd name="connsiteY88" fmla="*/ 1822124 h 3180739"/>
                        <a:gd name="connsiteX89" fmla="*/ 2963663 w 3171035"/>
                        <a:gd name="connsiteY89" fmla="*/ 1853402 h 3180739"/>
                        <a:gd name="connsiteX90" fmla="*/ 2928221 w 3171035"/>
                        <a:gd name="connsiteY90" fmla="*/ 1999244 h 3180739"/>
                        <a:gd name="connsiteX91" fmla="*/ 3090916 w 3171035"/>
                        <a:gd name="connsiteY91" fmla="*/ 2107762 h 3180739"/>
                        <a:gd name="connsiteX92" fmla="*/ 3044640 w 3171035"/>
                        <a:gd name="connsiteY92" fmla="*/ 2232240 h 3180739"/>
                        <a:gd name="connsiteX93" fmla="*/ 2845101 w 3171035"/>
                        <a:gd name="connsiteY93" fmla="*/ 2207446 h 3180739"/>
                        <a:gd name="connsiteX94" fmla="*/ 2764753 w 3171035"/>
                        <a:gd name="connsiteY94" fmla="*/ 2347473 h 3180739"/>
                        <a:gd name="connsiteX95" fmla="*/ 2887835 w 3171035"/>
                        <a:gd name="connsiteY95" fmla="*/ 2507752 h 3180739"/>
                        <a:gd name="connsiteX96" fmla="*/ 2803958 w 3171035"/>
                        <a:gd name="connsiteY96" fmla="*/ 2610712 h 3180739"/>
                        <a:gd name="connsiteX97" fmla="*/ 2629138 w 3171035"/>
                        <a:gd name="connsiteY97" fmla="*/ 2525982 h 3180739"/>
                        <a:gd name="connsiteX98" fmla="*/ 2526456 w 3171035"/>
                        <a:gd name="connsiteY98" fmla="*/ 2631952 h 3180739"/>
                        <a:gd name="connsiteX99" fmla="*/ 2608792 w 3171035"/>
                        <a:gd name="connsiteY99" fmla="*/ 2814437 h 3180739"/>
                        <a:gd name="connsiteX100" fmla="*/ 2503568 w 3171035"/>
                        <a:gd name="connsiteY100" fmla="*/ 2895456 h 3180739"/>
                        <a:gd name="connsiteX101" fmla="*/ 2347733 w 3171035"/>
                        <a:gd name="connsiteY101" fmla="*/ 2768836 h 3180739"/>
                        <a:gd name="connsiteX102" fmla="*/ 2220287 w 3171035"/>
                        <a:gd name="connsiteY102" fmla="*/ 2841379 h 3180739"/>
                        <a:gd name="connsiteX103" fmla="*/ 2248911 w 3171035"/>
                        <a:gd name="connsiteY103" fmla="*/ 3038710 h 3180739"/>
                        <a:gd name="connsiteX104" fmla="*/ 2125404 w 3171035"/>
                        <a:gd name="connsiteY104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111558 w 3171035"/>
                        <a:gd name="connsiteY11" fmla="*/ 2910446 h 3180739"/>
                        <a:gd name="connsiteX12" fmla="*/ 983767 w 3171035"/>
                        <a:gd name="connsiteY12" fmla="*/ 3067465 h 3180739"/>
                        <a:gd name="connsiteX13" fmla="*/ 864234 w 3171035"/>
                        <a:gd name="connsiteY13" fmla="*/ 3009602 h 3180739"/>
                        <a:gd name="connsiteX14" fmla="*/ 907320 w 3171035"/>
                        <a:gd name="connsiteY14" fmla="*/ 2815576 h 3180739"/>
                        <a:gd name="connsiteX15" fmla="*/ 830683 w 3171035"/>
                        <a:gd name="connsiteY15" fmla="*/ 2772184 h 3180739"/>
                        <a:gd name="connsiteX16" fmla="*/ 760926 w 3171035"/>
                        <a:gd name="connsiteY16" fmla="*/ 2719936 h 3180739"/>
                        <a:gd name="connsiteX17" fmla="*/ 597918 w 3171035"/>
                        <a:gd name="connsiteY17" fmla="*/ 2832979 h 3180739"/>
                        <a:gd name="connsiteX18" fmla="*/ 499149 w 3171035"/>
                        <a:gd name="connsiteY18" fmla="*/ 2744205 h 3180739"/>
                        <a:gd name="connsiteX19" fmla="*/ 592045 w 3171035"/>
                        <a:gd name="connsiteY19" fmla="*/ 2574098 h 3180739"/>
                        <a:gd name="connsiteX20" fmla="*/ 520580 w 3171035"/>
                        <a:gd name="connsiteY20" fmla="*/ 2501938 h 3180739"/>
                        <a:gd name="connsiteX21" fmla="*/ 496178 w 3171035"/>
                        <a:gd name="connsiteY21" fmla="*/ 2470496 h 3180739"/>
                        <a:gd name="connsiteX22" fmla="*/ 313006 w 3171035"/>
                        <a:gd name="connsiteY22" fmla="*/ 2539883 h 3180739"/>
                        <a:gd name="connsiteX23" fmla="*/ 238634 w 3171035"/>
                        <a:gd name="connsiteY23" fmla="*/ 2429861 h 3180739"/>
                        <a:gd name="connsiteX24" fmla="*/ 370045 w 3171035"/>
                        <a:gd name="connsiteY24" fmla="*/ 2287114 h 3180739"/>
                        <a:gd name="connsiteX25" fmla="*/ 311564 w 3171035"/>
                        <a:gd name="connsiteY25" fmla="*/ 2172799 h 3180739"/>
                        <a:gd name="connsiteX26" fmla="*/ 295635 w 3171035"/>
                        <a:gd name="connsiteY26" fmla="*/ 2132330 h 3180739"/>
                        <a:gd name="connsiteX27" fmla="*/ 103079 w 3171035"/>
                        <a:gd name="connsiteY27" fmla="*/ 2150140 h 3180739"/>
                        <a:gd name="connsiteX28" fmla="*/ 60733 w 3171035"/>
                        <a:gd name="connsiteY28" fmla="*/ 2024271 h 3180739"/>
                        <a:gd name="connsiteX29" fmla="*/ 226269 w 3171035"/>
                        <a:gd name="connsiteY29" fmla="*/ 1921216 h 3180739"/>
                        <a:gd name="connsiteX30" fmla="*/ 217962 w 3171035"/>
                        <a:gd name="connsiteY30" fmla="*/ 1891262 h 3180739"/>
                        <a:gd name="connsiteX31" fmla="*/ 200221 w 3171035"/>
                        <a:gd name="connsiteY31" fmla="*/ 1782957 h 3180739"/>
                        <a:gd name="connsiteX32" fmla="*/ 5391 w 3171035"/>
                        <a:gd name="connsiteY32" fmla="*/ 1745142 h 3180739"/>
                        <a:gd name="connsiteX33" fmla="*/ 0 w 3171035"/>
                        <a:gd name="connsiteY33" fmla="*/ 1612451 h 3180739"/>
                        <a:gd name="connsiteX34" fmla="*/ 187219 w 3171035"/>
                        <a:gd name="connsiteY34" fmla="*/ 1560050 h 3180739"/>
                        <a:gd name="connsiteX35" fmla="*/ 192903 w 3171035"/>
                        <a:gd name="connsiteY35" fmla="*/ 1448336 h 3180739"/>
                        <a:gd name="connsiteX36" fmla="*/ 199656 w 3171035"/>
                        <a:gd name="connsiteY36" fmla="*/ 1402148 h 3180739"/>
                        <a:gd name="connsiteX37" fmla="*/ 19664 w 3171035"/>
                        <a:gd name="connsiteY37" fmla="*/ 1311302 h 3180739"/>
                        <a:gd name="connsiteX38" fmla="*/ 50600 w 3171035"/>
                        <a:gd name="connsiteY38" fmla="*/ 1182155 h 3180739"/>
                        <a:gd name="connsiteX39" fmla="*/ 248017 w 3171035"/>
                        <a:gd name="connsiteY39" fmla="*/ 1182708 h 3180739"/>
                        <a:gd name="connsiteX40" fmla="*/ 271243 w 3171035"/>
                        <a:gd name="connsiteY40" fmla="*/ 1110342 h 3180739"/>
                        <a:gd name="connsiteX41" fmla="*/ 301810 w 3171035"/>
                        <a:gd name="connsiteY41" fmla="*/ 1039267 h 3180739"/>
                        <a:gd name="connsiteX42" fmla="*/ 153232 w 3171035"/>
                        <a:gd name="connsiteY42" fmla="*/ 907843 h 3180739"/>
                        <a:gd name="connsiteX43" fmla="*/ 215955 w 3171035"/>
                        <a:gd name="connsiteY43" fmla="*/ 790787 h 3180739"/>
                        <a:gd name="connsiteX44" fmla="*/ 404589 w 3171035"/>
                        <a:gd name="connsiteY44" fmla="*/ 840887 h 3180739"/>
                        <a:gd name="connsiteX45" fmla="*/ 407683 w 3171035"/>
                        <a:gd name="connsiteY45" fmla="*/ 835422 h 3180739"/>
                        <a:gd name="connsiteX46" fmla="*/ 499532 w 3171035"/>
                        <a:gd name="connsiteY46" fmla="*/ 712793 h 3180739"/>
                        <a:gd name="connsiteX47" fmla="*/ 392278 w 3171035"/>
                        <a:gd name="connsiteY47" fmla="*/ 554059 h 3180739"/>
                        <a:gd name="connsiteX48" fmla="*/ 482243 w 3171035"/>
                        <a:gd name="connsiteY48" fmla="*/ 456373 h 3180739"/>
                        <a:gd name="connsiteX49" fmla="*/ 651505 w 3171035"/>
                        <a:gd name="connsiteY49" fmla="*/ 551489 h 3180739"/>
                        <a:gd name="connsiteX50" fmla="*/ 677929 w 3171035"/>
                        <a:gd name="connsiteY50" fmla="*/ 525319 h 3180739"/>
                        <a:gd name="connsiteX51" fmla="*/ 765738 w 3171035"/>
                        <a:gd name="connsiteY51" fmla="*/ 457171 h 3180739"/>
                        <a:gd name="connsiteX52" fmla="*/ 709237 w 3171035"/>
                        <a:gd name="connsiteY52" fmla="*/ 264903 h 3180739"/>
                        <a:gd name="connsiteX53" fmla="*/ 824607 w 3171035"/>
                        <a:gd name="connsiteY53" fmla="*/ 199132 h 3180739"/>
                        <a:gd name="connsiteX54" fmla="*/ 957502 w 3171035"/>
                        <a:gd name="connsiteY54" fmla="*/ 341660 h 3180739"/>
                        <a:gd name="connsiteX55" fmla="*/ 1007068 w 3171035"/>
                        <a:gd name="connsiteY55" fmla="*/ 316303 h 3180739"/>
                        <a:gd name="connsiteX56" fmla="*/ 1105222 w 3171035"/>
                        <a:gd name="connsiteY56" fmla="*/ 277669 h 3180739"/>
                        <a:gd name="connsiteX57" fmla="*/ 1085630 w 3171035"/>
                        <a:gd name="connsiteY57" fmla="*/ 80113 h 3180739"/>
                        <a:gd name="connsiteX58" fmla="*/ 1236120 w 3171035"/>
                        <a:gd name="connsiteY58" fmla="*/ 37366 h 3180739"/>
                        <a:gd name="connsiteX59" fmla="*/ 1323934 w 3171035"/>
                        <a:gd name="connsiteY59" fmla="*/ 217003 h 3180739"/>
                        <a:gd name="connsiteX60" fmla="*/ 1417429 w 3171035"/>
                        <a:gd name="connsiteY60" fmla="*/ 200656 h 3180739"/>
                        <a:gd name="connsiteX61" fmla="*/ 1487425 w 3171035"/>
                        <a:gd name="connsiteY61" fmla="*/ 195547 h 3180739"/>
                        <a:gd name="connsiteX62" fmla="*/ 1533687 w 3171035"/>
                        <a:gd name="connsiteY62" fmla="*/ 0 h 3180739"/>
                        <a:gd name="connsiteX63" fmla="*/ 1666488 w 3171035"/>
                        <a:gd name="connsiteY63" fmla="*/ 0 h 3180739"/>
                        <a:gd name="connsiteX64" fmla="*/ 1713021 w 3171035"/>
                        <a:gd name="connsiteY64" fmla="*/ 196691 h 3180739"/>
                        <a:gd name="connsiteX65" fmla="*/ 1868036 w 3171035"/>
                        <a:gd name="connsiteY65" fmla="*/ 220686 h 3180739"/>
                        <a:gd name="connsiteX66" fmla="*/ 1966340 w 3171035"/>
                        <a:gd name="connsiteY66" fmla="*/ 44283 h 3180739"/>
                        <a:gd name="connsiteX67" fmla="*/ 2094111 w 3171035"/>
                        <a:gd name="connsiteY67" fmla="*/ 80485 h 3180739"/>
                        <a:gd name="connsiteX68" fmla="*/ 2085164 w 3171035"/>
                        <a:gd name="connsiteY68" fmla="*/ 284665 h 3180739"/>
                        <a:gd name="connsiteX69" fmla="*/ 2226104 w 3171035"/>
                        <a:gd name="connsiteY69" fmla="*/ 347399 h 3180739"/>
                        <a:gd name="connsiteX70" fmla="*/ 2364977 w 3171035"/>
                        <a:gd name="connsiteY70" fmla="*/ 209566 h 3180739"/>
                        <a:gd name="connsiteX71" fmla="*/ 2477715 w 3171035"/>
                        <a:gd name="connsiteY71" fmla="*/ 279754 h 3180739"/>
                        <a:gd name="connsiteX72" fmla="*/ 2415747 w 3171035"/>
                        <a:gd name="connsiteY72" fmla="*/ 463940 h 3180739"/>
                        <a:gd name="connsiteX73" fmla="*/ 2545864 w 3171035"/>
                        <a:gd name="connsiteY73" fmla="*/ 570128 h 3180739"/>
                        <a:gd name="connsiteX74" fmla="*/ 2728079 w 3171035"/>
                        <a:gd name="connsiteY74" fmla="*/ 481733 h 3180739"/>
                        <a:gd name="connsiteX75" fmla="*/ 2811993 w 3171035"/>
                        <a:gd name="connsiteY75" fmla="*/ 584662 h 3180739"/>
                        <a:gd name="connsiteX76" fmla="*/ 2695713 w 3171035"/>
                        <a:gd name="connsiteY76" fmla="*/ 736197 h 3180739"/>
                        <a:gd name="connsiteX77" fmla="*/ 2790128 w 3171035"/>
                        <a:gd name="connsiteY77" fmla="*/ 877978 h 3180739"/>
                        <a:gd name="connsiteX78" fmla="*/ 2988670 w 3171035"/>
                        <a:gd name="connsiteY78" fmla="*/ 835149 h 3180739"/>
                        <a:gd name="connsiteX79" fmla="*/ 3045808 w 3171035"/>
                        <a:gd name="connsiteY79" fmla="*/ 955030 h 3180739"/>
                        <a:gd name="connsiteX80" fmla="*/ 2889317 w 3171035"/>
                        <a:gd name="connsiteY80" fmla="*/ 1080823 h 3180739"/>
                        <a:gd name="connsiteX81" fmla="*/ 2939763 w 3171035"/>
                        <a:gd name="connsiteY81" fmla="*/ 1235148 h 3180739"/>
                        <a:gd name="connsiteX82" fmla="*/ 3135030 w 3171035"/>
                        <a:gd name="connsiteY82" fmla="*/ 1239792 h 3180739"/>
                        <a:gd name="connsiteX83" fmla="*/ 3162523 w 3171035"/>
                        <a:gd name="connsiteY83" fmla="*/ 1369716 h 3180739"/>
                        <a:gd name="connsiteX84" fmla="*/ 2980226 w 3171035"/>
                        <a:gd name="connsiteY84" fmla="*/ 1455724 h 3180739"/>
                        <a:gd name="connsiteX85" fmla="*/ 2986351 w 3171035"/>
                        <a:gd name="connsiteY85" fmla="*/ 1631053 h 3180739"/>
                        <a:gd name="connsiteX86" fmla="*/ 3171035 w 3171035"/>
                        <a:gd name="connsiteY86" fmla="*/ 1689698 h 3180739"/>
                        <a:gd name="connsiteX87" fmla="*/ 3161063 w 3171035"/>
                        <a:gd name="connsiteY87" fmla="*/ 1822124 h 3180739"/>
                        <a:gd name="connsiteX88" fmla="*/ 2963663 w 3171035"/>
                        <a:gd name="connsiteY88" fmla="*/ 1853402 h 3180739"/>
                        <a:gd name="connsiteX89" fmla="*/ 2928221 w 3171035"/>
                        <a:gd name="connsiteY89" fmla="*/ 1999244 h 3180739"/>
                        <a:gd name="connsiteX90" fmla="*/ 3090916 w 3171035"/>
                        <a:gd name="connsiteY90" fmla="*/ 2107762 h 3180739"/>
                        <a:gd name="connsiteX91" fmla="*/ 3044640 w 3171035"/>
                        <a:gd name="connsiteY91" fmla="*/ 2232240 h 3180739"/>
                        <a:gd name="connsiteX92" fmla="*/ 2845101 w 3171035"/>
                        <a:gd name="connsiteY92" fmla="*/ 2207446 h 3180739"/>
                        <a:gd name="connsiteX93" fmla="*/ 2764753 w 3171035"/>
                        <a:gd name="connsiteY93" fmla="*/ 2347473 h 3180739"/>
                        <a:gd name="connsiteX94" fmla="*/ 2887835 w 3171035"/>
                        <a:gd name="connsiteY94" fmla="*/ 2507752 h 3180739"/>
                        <a:gd name="connsiteX95" fmla="*/ 2803958 w 3171035"/>
                        <a:gd name="connsiteY95" fmla="*/ 2610712 h 3180739"/>
                        <a:gd name="connsiteX96" fmla="*/ 2629138 w 3171035"/>
                        <a:gd name="connsiteY96" fmla="*/ 2525982 h 3180739"/>
                        <a:gd name="connsiteX97" fmla="*/ 2526456 w 3171035"/>
                        <a:gd name="connsiteY97" fmla="*/ 2631952 h 3180739"/>
                        <a:gd name="connsiteX98" fmla="*/ 2608792 w 3171035"/>
                        <a:gd name="connsiteY98" fmla="*/ 2814437 h 3180739"/>
                        <a:gd name="connsiteX99" fmla="*/ 2503568 w 3171035"/>
                        <a:gd name="connsiteY99" fmla="*/ 2895456 h 3180739"/>
                        <a:gd name="connsiteX100" fmla="*/ 2347733 w 3171035"/>
                        <a:gd name="connsiteY100" fmla="*/ 2768836 h 3180739"/>
                        <a:gd name="connsiteX101" fmla="*/ 2220287 w 3171035"/>
                        <a:gd name="connsiteY101" fmla="*/ 2841379 h 3180739"/>
                        <a:gd name="connsiteX102" fmla="*/ 2248911 w 3171035"/>
                        <a:gd name="connsiteY102" fmla="*/ 3038710 h 3180739"/>
                        <a:gd name="connsiteX103" fmla="*/ 2125404 w 3171035"/>
                        <a:gd name="connsiteY103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111558 w 3171035"/>
                        <a:gd name="connsiteY11" fmla="*/ 2910446 h 3180739"/>
                        <a:gd name="connsiteX12" fmla="*/ 983767 w 3171035"/>
                        <a:gd name="connsiteY12" fmla="*/ 3067465 h 3180739"/>
                        <a:gd name="connsiteX13" fmla="*/ 864234 w 3171035"/>
                        <a:gd name="connsiteY13" fmla="*/ 3009602 h 3180739"/>
                        <a:gd name="connsiteX14" fmla="*/ 907320 w 3171035"/>
                        <a:gd name="connsiteY14" fmla="*/ 2815576 h 3180739"/>
                        <a:gd name="connsiteX15" fmla="*/ 830683 w 3171035"/>
                        <a:gd name="connsiteY15" fmla="*/ 2772184 h 3180739"/>
                        <a:gd name="connsiteX16" fmla="*/ 760926 w 3171035"/>
                        <a:gd name="connsiteY16" fmla="*/ 2719936 h 3180739"/>
                        <a:gd name="connsiteX17" fmla="*/ 597918 w 3171035"/>
                        <a:gd name="connsiteY17" fmla="*/ 2832979 h 3180739"/>
                        <a:gd name="connsiteX18" fmla="*/ 499149 w 3171035"/>
                        <a:gd name="connsiteY18" fmla="*/ 2744205 h 3180739"/>
                        <a:gd name="connsiteX19" fmla="*/ 592045 w 3171035"/>
                        <a:gd name="connsiteY19" fmla="*/ 2574098 h 3180739"/>
                        <a:gd name="connsiteX20" fmla="*/ 520580 w 3171035"/>
                        <a:gd name="connsiteY20" fmla="*/ 2501938 h 3180739"/>
                        <a:gd name="connsiteX21" fmla="*/ 496178 w 3171035"/>
                        <a:gd name="connsiteY21" fmla="*/ 2470496 h 3180739"/>
                        <a:gd name="connsiteX22" fmla="*/ 313006 w 3171035"/>
                        <a:gd name="connsiteY22" fmla="*/ 2539883 h 3180739"/>
                        <a:gd name="connsiteX23" fmla="*/ 238634 w 3171035"/>
                        <a:gd name="connsiteY23" fmla="*/ 2429861 h 3180739"/>
                        <a:gd name="connsiteX24" fmla="*/ 370045 w 3171035"/>
                        <a:gd name="connsiteY24" fmla="*/ 2287114 h 3180739"/>
                        <a:gd name="connsiteX25" fmla="*/ 311564 w 3171035"/>
                        <a:gd name="connsiteY25" fmla="*/ 2172799 h 3180739"/>
                        <a:gd name="connsiteX26" fmla="*/ 295635 w 3171035"/>
                        <a:gd name="connsiteY26" fmla="*/ 2132330 h 3180739"/>
                        <a:gd name="connsiteX27" fmla="*/ 103079 w 3171035"/>
                        <a:gd name="connsiteY27" fmla="*/ 2150140 h 3180739"/>
                        <a:gd name="connsiteX28" fmla="*/ 60733 w 3171035"/>
                        <a:gd name="connsiteY28" fmla="*/ 2024271 h 3180739"/>
                        <a:gd name="connsiteX29" fmla="*/ 226269 w 3171035"/>
                        <a:gd name="connsiteY29" fmla="*/ 1921216 h 3180739"/>
                        <a:gd name="connsiteX30" fmla="*/ 217962 w 3171035"/>
                        <a:gd name="connsiteY30" fmla="*/ 1891262 h 3180739"/>
                        <a:gd name="connsiteX31" fmla="*/ 200221 w 3171035"/>
                        <a:gd name="connsiteY31" fmla="*/ 1782957 h 3180739"/>
                        <a:gd name="connsiteX32" fmla="*/ 5391 w 3171035"/>
                        <a:gd name="connsiteY32" fmla="*/ 1745142 h 3180739"/>
                        <a:gd name="connsiteX33" fmla="*/ 0 w 3171035"/>
                        <a:gd name="connsiteY33" fmla="*/ 1612451 h 3180739"/>
                        <a:gd name="connsiteX34" fmla="*/ 187219 w 3171035"/>
                        <a:gd name="connsiteY34" fmla="*/ 1560050 h 3180739"/>
                        <a:gd name="connsiteX35" fmla="*/ 192903 w 3171035"/>
                        <a:gd name="connsiteY35" fmla="*/ 1448336 h 3180739"/>
                        <a:gd name="connsiteX36" fmla="*/ 199656 w 3171035"/>
                        <a:gd name="connsiteY36" fmla="*/ 1402148 h 3180739"/>
                        <a:gd name="connsiteX37" fmla="*/ 19664 w 3171035"/>
                        <a:gd name="connsiteY37" fmla="*/ 1311302 h 3180739"/>
                        <a:gd name="connsiteX38" fmla="*/ 50600 w 3171035"/>
                        <a:gd name="connsiteY38" fmla="*/ 1182155 h 3180739"/>
                        <a:gd name="connsiteX39" fmla="*/ 248017 w 3171035"/>
                        <a:gd name="connsiteY39" fmla="*/ 1182708 h 3180739"/>
                        <a:gd name="connsiteX40" fmla="*/ 271243 w 3171035"/>
                        <a:gd name="connsiteY40" fmla="*/ 1110342 h 3180739"/>
                        <a:gd name="connsiteX41" fmla="*/ 301810 w 3171035"/>
                        <a:gd name="connsiteY41" fmla="*/ 1039267 h 3180739"/>
                        <a:gd name="connsiteX42" fmla="*/ 153232 w 3171035"/>
                        <a:gd name="connsiteY42" fmla="*/ 907843 h 3180739"/>
                        <a:gd name="connsiteX43" fmla="*/ 215955 w 3171035"/>
                        <a:gd name="connsiteY43" fmla="*/ 790787 h 3180739"/>
                        <a:gd name="connsiteX44" fmla="*/ 404589 w 3171035"/>
                        <a:gd name="connsiteY44" fmla="*/ 840887 h 3180739"/>
                        <a:gd name="connsiteX45" fmla="*/ 407683 w 3171035"/>
                        <a:gd name="connsiteY45" fmla="*/ 835422 h 3180739"/>
                        <a:gd name="connsiteX46" fmla="*/ 499532 w 3171035"/>
                        <a:gd name="connsiteY46" fmla="*/ 712793 h 3180739"/>
                        <a:gd name="connsiteX47" fmla="*/ 392278 w 3171035"/>
                        <a:gd name="connsiteY47" fmla="*/ 554059 h 3180739"/>
                        <a:gd name="connsiteX48" fmla="*/ 482243 w 3171035"/>
                        <a:gd name="connsiteY48" fmla="*/ 456373 h 3180739"/>
                        <a:gd name="connsiteX49" fmla="*/ 651505 w 3171035"/>
                        <a:gd name="connsiteY49" fmla="*/ 551489 h 3180739"/>
                        <a:gd name="connsiteX50" fmla="*/ 677929 w 3171035"/>
                        <a:gd name="connsiteY50" fmla="*/ 525319 h 3180739"/>
                        <a:gd name="connsiteX51" fmla="*/ 765738 w 3171035"/>
                        <a:gd name="connsiteY51" fmla="*/ 457171 h 3180739"/>
                        <a:gd name="connsiteX52" fmla="*/ 709237 w 3171035"/>
                        <a:gd name="connsiteY52" fmla="*/ 264903 h 3180739"/>
                        <a:gd name="connsiteX53" fmla="*/ 824607 w 3171035"/>
                        <a:gd name="connsiteY53" fmla="*/ 199132 h 3180739"/>
                        <a:gd name="connsiteX54" fmla="*/ 957502 w 3171035"/>
                        <a:gd name="connsiteY54" fmla="*/ 341660 h 3180739"/>
                        <a:gd name="connsiteX55" fmla="*/ 1007068 w 3171035"/>
                        <a:gd name="connsiteY55" fmla="*/ 316303 h 3180739"/>
                        <a:gd name="connsiteX56" fmla="*/ 1105222 w 3171035"/>
                        <a:gd name="connsiteY56" fmla="*/ 277669 h 3180739"/>
                        <a:gd name="connsiteX57" fmla="*/ 1085630 w 3171035"/>
                        <a:gd name="connsiteY57" fmla="*/ 80113 h 3180739"/>
                        <a:gd name="connsiteX58" fmla="*/ 1236120 w 3171035"/>
                        <a:gd name="connsiteY58" fmla="*/ 37366 h 3180739"/>
                        <a:gd name="connsiteX59" fmla="*/ 1323934 w 3171035"/>
                        <a:gd name="connsiteY59" fmla="*/ 217003 h 3180739"/>
                        <a:gd name="connsiteX60" fmla="*/ 1487425 w 3171035"/>
                        <a:gd name="connsiteY60" fmla="*/ 195547 h 3180739"/>
                        <a:gd name="connsiteX61" fmla="*/ 1533687 w 3171035"/>
                        <a:gd name="connsiteY61" fmla="*/ 0 h 3180739"/>
                        <a:gd name="connsiteX62" fmla="*/ 1666488 w 3171035"/>
                        <a:gd name="connsiteY62" fmla="*/ 0 h 3180739"/>
                        <a:gd name="connsiteX63" fmla="*/ 1713021 w 3171035"/>
                        <a:gd name="connsiteY63" fmla="*/ 196691 h 3180739"/>
                        <a:gd name="connsiteX64" fmla="*/ 1868036 w 3171035"/>
                        <a:gd name="connsiteY64" fmla="*/ 220686 h 3180739"/>
                        <a:gd name="connsiteX65" fmla="*/ 1966340 w 3171035"/>
                        <a:gd name="connsiteY65" fmla="*/ 44283 h 3180739"/>
                        <a:gd name="connsiteX66" fmla="*/ 2094111 w 3171035"/>
                        <a:gd name="connsiteY66" fmla="*/ 80485 h 3180739"/>
                        <a:gd name="connsiteX67" fmla="*/ 2085164 w 3171035"/>
                        <a:gd name="connsiteY67" fmla="*/ 284665 h 3180739"/>
                        <a:gd name="connsiteX68" fmla="*/ 2226104 w 3171035"/>
                        <a:gd name="connsiteY68" fmla="*/ 347399 h 3180739"/>
                        <a:gd name="connsiteX69" fmla="*/ 2364977 w 3171035"/>
                        <a:gd name="connsiteY69" fmla="*/ 209566 h 3180739"/>
                        <a:gd name="connsiteX70" fmla="*/ 2477715 w 3171035"/>
                        <a:gd name="connsiteY70" fmla="*/ 279754 h 3180739"/>
                        <a:gd name="connsiteX71" fmla="*/ 2415747 w 3171035"/>
                        <a:gd name="connsiteY71" fmla="*/ 463940 h 3180739"/>
                        <a:gd name="connsiteX72" fmla="*/ 2545864 w 3171035"/>
                        <a:gd name="connsiteY72" fmla="*/ 570128 h 3180739"/>
                        <a:gd name="connsiteX73" fmla="*/ 2728079 w 3171035"/>
                        <a:gd name="connsiteY73" fmla="*/ 481733 h 3180739"/>
                        <a:gd name="connsiteX74" fmla="*/ 2811993 w 3171035"/>
                        <a:gd name="connsiteY74" fmla="*/ 584662 h 3180739"/>
                        <a:gd name="connsiteX75" fmla="*/ 2695713 w 3171035"/>
                        <a:gd name="connsiteY75" fmla="*/ 736197 h 3180739"/>
                        <a:gd name="connsiteX76" fmla="*/ 2790128 w 3171035"/>
                        <a:gd name="connsiteY76" fmla="*/ 877978 h 3180739"/>
                        <a:gd name="connsiteX77" fmla="*/ 2988670 w 3171035"/>
                        <a:gd name="connsiteY77" fmla="*/ 835149 h 3180739"/>
                        <a:gd name="connsiteX78" fmla="*/ 3045808 w 3171035"/>
                        <a:gd name="connsiteY78" fmla="*/ 955030 h 3180739"/>
                        <a:gd name="connsiteX79" fmla="*/ 2889317 w 3171035"/>
                        <a:gd name="connsiteY79" fmla="*/ 1080823 h 3180739"/>
                        <a:gd name="connsiteX80" fmla="*/ 2939763 w 3171035"/>
                        <a:gd name="connsiteY80" fmla="*/ 1235148 h 3180739"/>
                        <a:gd name="connsiteX81" fmla="*/ 3135030 w 3171035"/>
                        <a:gd name="connsiteY81" fmla="*/ 1239792 h 3180739"/>
                        <a:gd name="connsiteX82" fmla="*/ 3162523 w 3171035"/>
                        <a:gd name="connsiteY82" fmla="*/ 1369716 h 3180739"/>
                        <a:gd name="connsiteX83" fmla="*/ 2980226 w 3171035"/>
                        <a:gd name="connsiteY83" fmla="*/ 1455724 h 3180739"/>
                        <a:gd name="connsiteX84" fmla="*/ 2986351 w 3171035"/>
                        <a:gd name="connsiteY84" fmla="*/ 1631053 h 3180739"/>
                        <a:gd name="connsiteX85" fmla="*/ 3171035 w 3171035"/>
                        <a:gd name="connsiteY85" fmla="*/ 1689698 h 3180739"/>
                        <a:gd name="connsiteX86" fmla="*/ 3161063 w 3171035"/>
                        <a:gd name="connsiteY86" fmla="*/ 1822124 h 3180739"/>
                        <a:gd name="connsiteX87" fmla="*/ 2963663 w 3171035"/>
                        <a:gd name="connsiteY87" fmla="*/ 1853402 h 3180739"/>
                        <a:gd name="connsiteX88" fmla="*/ 2928221 w 3171035"/>
                        <a:gd name="connsiteY88" fmla="*/ 1999244 h 3180739"/>
                        <a:gd name="connsiteX89" fmla="*/ 3090916 w 3171035"/>
                        <a:gd name="connsiteY89" fmla="*/ 2107762 h 3180739"/>
                        <a:gd name="connsiteX90" fmla="*/ 3044640 w 3171035"/>
                        <a:gd name="connsiteY90" fmla="*/ 2232240 h 3180739"/>
                        <a:gd name="connsiteX91" fmla="*/ 2845101 w 3171035"/>
                        <a:gd name="connsiteY91" fmla="*/ 2207446 h 3180739"/>
                        <a:gd name="connsiteX92" fmla="*/ 2764753 w 3171035"/>
                        <a:gd name="connsiteY92" fmla="*/ 2347473 h 3180739"/>
                        <a:gd name="connsiteX93" fmla="*/ 2887835 w 3171035"/>
                        <a:gd name="connsiteY93" fmla="*/ 2507752 h 3180739"/>
                        <a:gd name="connsiteX94" fmla="*/ 2803958 w 3171035"/>
                        <a:gd name="connsiteY94" fmla="*/ 2610712 h 3180739"/>
                        <a:gd name="connsiteX95" fmla="*/ 2629138 w 3171035"/>
                        <a:gd name="connsiteY95" fmla="*/ 2525982 h 3180739"/>
                        <a:gd name="connsiteX96" fmla="*/ 2526456 w 3171035"/>
                        <a:gd name="connsiteY96" fmla="*/ 2631952 h 3180739"/>
                        <a:gd name="connsiteX97" fmla="*/ 2608792 w 3171035"/>
                        <a:gd name="connsiteY97" fmla="*/ 2814437 h 3180739"/>
                        <a:gd name="connsiteX98" fmla="*/ 2503568 w 3171035"/>
                        <a:gd name="connsiteY98" fmla="*/ 2895456 h 3180739"/>
                        <a:gd name="connsiteX99" fmla="*/ 2347733 w 3171035"/>
                        <a:gd name="connsiteY99" fmla="*/ 2768836 h 3180739"/>
                        <a:gd name="connsiteX100" fmla="*/ 2220287 w 3171035"/>
                        <a:gd name="connsiteY100" fmla="*/ 2841379 h 3180739"/>
                        <a:gd name="connsiteX101" fmla="*/ 2248911 w 3171035"/>
                        <a:gd name="connsiteY101" fmla="*/ 3038710 h 3180739"/>
                        <a:gd name="connsiteX102" fmla="*/ 2125404 w 3171035"/>
                        <a:gd name="connsiteY102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111558 w 3171035"/>
                        <a:gd name="connsiteY11" fmla="*/ 2910446 h 3180739"/>
                        <a:gd name="connsiteX12" fmla="*/ 983767 w 3171035"/>
                        <a:gd name="connsiteY12" fmla="*/ 3067465 h 3180739"/>
                        <a:gd name="connsiteX13" fmla="*/ 864234 w 3171035"/>
                        <a:gd name="connsiteY13" fmla="*/ 3009602 h 3180739"/>
                        <a:gd name="connsiteX14" fmla="*/ 907320 w 3171035"/>
                        <a:gd name="connsiteY14" fmla="*/ 2815576 h 3180739"/>
                        <a:gd name="connsiteX15" fmla="*/ 830683 w 3171035"/>
                        <a:gd name="connsiteY15" fmla="*/ 2772184 h 3180739"/>
                        <a:gd name="connsiteX16" fmla="*/ 760926 w 3171035"/>
                        <a:gd name="connsiteY16" fmla="*/ 2719936 h 3180739"/>
                        <a:gd name="connsiteX17" fmla="*/ 597918 w 3171035"/>
                        <a:gd name="connsiteY17" fmla="*/ 2832979 h 3180739"/>
                        <a:gd name="connsiteX18" fmla="*/ 499149 w 3171035"/>
                        <a:gd name="connsiteY18" fmla="*/ 2744205 h 3180739"/>
                        <a:gd name="connsiteX19" fmla="*/ 592045 w 3171035"/>
                        <a:gd name="connsiteY19" fmla="*/ 2574098 h 3180739"/>
                        <a:gd name="connsiteX20" fmla="*/ 520580 w 3171035"/>
                        <a:gd name="connsiteY20" fmla="*/ 2501938 h 3180739"/>
                        <a:gd name="connsiteX21" fmla="*/ 496178 w 3171035"/>
                        <a:gd name="connsiteY21" fmla="*/ 2470496 h 3180739"/>
                        <a:gd name="connsiteX22" fmla="*/ 313006 w 3171035"/>
                        <a:gd name="connsiteY22" fmla="*/ 2539883 h 3180739"/>
                        <a:gd name="connsiteX23" fmla="*/ 238634 w 3171035"/>
                        <a:gd name="connsiteY23" fmla="*/ 2429861 h 3180739"/>
                        <a:gd name="connsiteX24" fmla="*/ 370045 w 3171035"/>
                        <a:gd name="connsiteY24" fmla="*/ 2287114 h 3180739"/>
                        <a:gd name="connsiteX25" fmla="*/ 311564 w 3171035"/>
                        <a:gd name="connsiteY25" fmla="*/ 2172799 h 3180739"/>
                        <a:gd name="connsiteX26" fmla="*/ 295635 w 3171035"/>
                        <a:gd name="connsiteY26" fmla="*/ 2132330 h 3180739"/>
                        <a:gd name="connsiteX27" fmla="*/ 103079 w 3171035"/>
                        <a:gd name="connsiteY27" fmla="*/ 2150140 h 3180739"/>
                        <a:gd name="connsiteX28" fmla="*/ 60733 w 3171035"/>
                        <a:gd name="connsiteY28" fmla="*/ 2024271 h 3180739"/>
                        <a:gd name="connsiteX29" fmla="*/ 226269 w 3171035"/>
                        <a:gd name="connsiteY29" fmla="*/ 1921216 h 3180739"/>
                        <a:gd name="connsiteX30" fmla="*/ 217962 w 3171035"/>
                        <a:gd name="connsiteY30" fmla="*/ 1891262 h 3180739"/>
                        <a:gd name="connsiteX31" fmla="*/ 200221 w 3171035"/>
                        <a:gd name="connsiteY31" fmla="*/ 1782957 h 3180739"/>
                        <a:gd name="connsiteX32" fmla="*/ 5391 w 3171035"/>
                        <a:gd name="connsiteY32" fmla="*/ 1745142 h 3180739"/>
                        <a:gd name="connsiteX33" fmla="*/ 0 w 3171035"/>
                        <a:gd name="connsiteY33" fmla="*/ 1612451 h 3180739"/>
                        <a:gd name="connsiteX34" fmla="*/ 187219 w 3171035"/>
                        <a:gd name="connsiteY34" fmla="*/ 1560050 h 3180739"/>
                        <a:gd name="connsiteX35" fmla="*/ 192903 w 3171035"/>
                        <a:gd name="connsiteY35" fmla="*/ 1448336 h 3180739"/>
                        <a:gd name="connsiteX36" fmla="*/ 199656 w 3171035"/>
                        <a:gd name="connsiteY36" fmla="*/ 1402148 h 3180739"/>
                        <a:gd name="connsiteX37" fmla="*/ 19664 w 3171035"/>
                        <a:gd name="connsiteY37" fmla="*/ 1311302 h 3180739"/>
                        <a:gd name="connsiteX38" fmla="*/ 50600 w 3171035"/>
                        <a:gd name="connsiteY38" fmla="*/ 1182155 h 3180739"/>
                        <a:gd name="connsiteX39" fmla="*/ 248017 w 3171035"/>
                        <a:gd name="connsiteY39" fmla="*/ 1182708 h 3180739"/>
                        <a:gd name="connsiteX40" fmla="*/ 271243 w 3171035"/>
                        <a:gd name="connsiteY40" fmla="*/ 1110342 h 3180739"/>
                        <a:gd name="connsiteX41" fmla="*/ 301810 w 3171035"/>
                        <a:gd name="connsiteY41" fmla="*/ 1039267 h 3180739"/>
                        <a:gd name="connsiteX42" fmla="*/ 153232 w 3171035"/>
                        <a:gd name="connsiteY42" fmla="*/ 907843 h 3180739"/>
                        <a:gd name="connsiteX43" fmla="*/ 215955 w 3171035"/>
                        <a:gd name="connsiteY43" fmla="*/ 790787 h 3180739"/>
                        <a:gd name="connsiteX44" fmla="*/ 404589 w 3171035"/>
                        <a:gd name="connsiteY44" fmla="*/ 840887 h 3180739"/>
                        <a:gd name="connsiteX45" fmla="*/ 407683 w 3171035"/>
                        <a:gd name="connsiteY45" fmla="*/ 835422 h 3180739"/>
                        <a:gd name="connsiteX46" fmla="*/ 499532 w 3171035"/>
                        <a:gd name="connsiteY46" fmla="*/ 712793 h 3180739"/>
                        <a:gd name="connsiteX47" fmla="*/ 392278 w 3171035"/>
                        <a:gd name="connsiteY47" fmla="*/ 554059 h 3180739"/>
                        <a:gd name="connsiteX48" fmla="*/ 482243 w 3171035"/>
                        <a:gd name="connsiteY48" fmla="*/ 456373 h 3180739"/>
                        <a:gd name="connsiteX49" fmla="*/ 651505 w 3171035"/>
                        <a:gd name="connsiteY49" fmla="*/ 551489 h 3180739"/>
                        <a:gd name="connsiteX50" fmla="*/ 677929 w 3171035"/>
                        <a:gd name="connsiteY50" fmla="*/ 525319 h 3180739"/>
                        <a:gd name="connsiteX51" fmla="*/ 765738 w 3171035"/>
                        <a:gd name="connsiteY51" fmla="*/ 457171 h 3180739"/>
                        <a:gd name="connsiteX52" fmla="*/ 709237 w 3171035"/>
                        <a:gd name="connsiteY52" fmla="*/ 264903 h 3180739"/>
                        <a:gd name="connsiteX53" fmla="*/ 824607 w 3171035"/>
                        <a:gd name="connsiteY53" fmla="*/ 199132 h 3180739"/>
                        <a:gd name="connsiteX54" fmla="*/ 957502 w 3171035"/>
                        <a:gd name="connsiteY54" fmla="*/ 341660 h 3180739"/>
                        <a:gd name="connsiteX55" fmla="*/ 1105222 w 3171035"/>
                        <a:gd name="connsiteY55" fmla="*/ 277669 h 3180739"/>
                        <a:gd name="connsiteX56" fmla="*/ 1085630 w 3171035"/>
                        <a:gd name="connsiteY56" fmla="*/ 80113 h 3180739"/>
                        <a:gd name="connsiteX57" fmla="*/ 1236120 w 3171035"/>
                        <a:gd name="connsiteY57" fmla="*/ 37366 h 3180739"/>
                        <a:gd name="connsiteX58" fmla="*/ 1323934 w 3171035"/>
                        <a:gd name="connsiteY58" fmla="*/ 217003 h 3180739"/>
                        <a:gd name="connsiteX59" fmla="*/ 1487425 w 3171035"/>
                        <a:gd name="connsiteY59" fmla="*/ 195547 h 3180739"/>
                        <a:gd name="connsiteX60" fmla="*/ 1533687 w 3171035"/>
                        <a:gd name="connsiteY60" fmla="*/ 0 h 3180739"/>
                        <a:gd name="connsiteX61" fmla="*/ 1666488 w 3171035"/>
                        <a:gd name="connsiteY61" fmla="*/ 0 h 3180739"/>
                        <a:gd name="connsiteX62" fmla="*/ 1713021 w 3171035"/>
                        <a:gd name="connsiteY62" fmla="*/ 196691 h 3180739"/>
                        <a:gd name="connsiteX63" fmla="*/ 1868036 w 3171035"/>
                        <a:gd name="connsiteY63" fmla="*/ 220686 h 3180739"/>
                        <a:gd name="connsiteX64" fmla="*/ 1966340 w 3171035"/>
                        <a:gd name="connsiteY64" fmla="*/ 44283 h 3180739"/>
                        <a:gd name="connsiteX65" fmla="*/ 2094111 w 3171035"/>
                        <a:gd name="connsiteY65" fmla="*/ 80485 h 3180739"/>
                        <a:gd name="connsiteX66" fmla="*/ 2085164 w 3171035"/>
                        <a:gd name="connsiteY66" fmla="*/ 284665 h 3180739"/>
                        <a:gd name="connsiteX67" fmla="*/ 2226104 w 3171035"/>
                        <a:gd name="connsiteY67" fmla="*/ 347399 h 3180739"/>
                        <a:gd name="connsiteX68" fmla="*/ 2364977 w 3171035"/>
                        <a:gd name="connsiteY68" fmla="*/ 209566 h 3180739"/>
                        <a:gd name="connsiteX69" fmla="*/ 2477715 w 3171035"/>
                        <a:gd name="connsiteY69" fmla="*/ 279754 h 3180739"/>
                        <a:gd name="connsiteX70" fmla="*/ 2415747 w 3171035"/>
                        <a:gd name="connsiteY70" fmla="*/ 463940 h 3180739"/>
                        <a:gd name="connsiteX71" fmla="*/ 2545864 w 3171035"/>
                        <a:gd name="connsiteY71" fmla="*/ 570128 h 3180739"/>
                        <a:gd name="connsiteX72" fmla="*/ 2728079 w 3171035"/>
                        <a:gd name="connsiteY72" fmla="*/ 481733 h 3180739"/>
                        <a:gd name="connsiteX73" fmla="*/ 2811993 w 3171035"/>
                        <a:gd name="connsiteY73" fmla="*/ 584662 h 3180739"/>
                        <a:gd name="connsiteX74" fmla="*/ 2695713 w 3171035"/>
                        <a:gd name="connsiteY74" fmla="*/ 736197 h 3180739"/>
                        <a:gd name="connsiteX75" fmla="*/ 2790128 w 3171035"/>
                        <a:gd name="connsiteY75" fmla="*/ 877978 h 3180739"/>
                        <a:gd name="connsiteX76" fmla="*/ 2988670 w 3171035"/>
                        <a:gd name="connsiteY76" fmla="*/ 835149 h 3180739"/>
                        <a:gd name="connsiteX77" fmla="*/ 3045808 w 3171035"/>
                        <a:gd name="connsiteY77" fmla="*/ 955030 h 3180739"/>
                        <a:gd name="connsiteX78" fmla="*/ 2889317 w 3171035"/>
                        <a:gd name="connsiteY78" fmla="*/ 1080823 h 3180739"/>
                        <a:gd name="connsiteX79" fmla="*/ 2939763 w 3171035"/>
                        <a:gd name="connsiteY79" fmla="*/ 1235148 h 3180739"/>
                        <a:gd name="connsiteX80" fmla="*/ 3135030 w 3171035"/>
                        <a:gd name="connsiteY80" fmla="*/ 1239792 h 3180739"/>
                        <a:gd name="connsiteX81" fmla="*/ 3162523 w 3171035"/>
                        <a:gd name="connsiteY81" fmla="*/ 1369716 h 3180739"/>
                        <a:gd name="connsiteX82" fmla="*/ 2980226 w 3171035"/>
                        <a:gd name="connsiteY82" fmla="*/ 1455724 h 3180739"/>
                        <a:gd name="connsiteX83" fmla="*/ 2986351 w 3171035"/>
                        <a:gd name="connsiteY83" fmla="*/ 1631053 h 3180739"/>
                        <a:gd name="connsiteX84" fmla="*/ 3171035 w 3171035"/>
                        <a:gd name="connsiteY84" fmla="*/ 1689698 h 3180739"/>
                        <a:gd name="connsiteX85" fmla="*/ 3161063 w 3171035"/>
                        <a:gd name="connsiteY85" fmla="*/ 1822124 h 3180739"/>
                        <a:gd name="connsiteX86" fmla="*/ 2963663 w 3171035"/>
                        <a:gd name="connsiteY86" fmla="*/ 1853402 h 3180739"/>
                        <a:gd name="connsiteX87" fmla="*/ 2928221 w 3171035"/>
                        <a:gd name="connsiteY87" fmla="*/ 1999244 h 3180739"/>
                        <a:gd name="connsiteX88" fmla="*/ 3090916 w 3171035"/>
                        <a:gd name="connsiteY88" fmla="*/ 2107762 h 3180739"/>
                        <a:gd name="connsiteX89" fmla="*/ 3044640 w 3171035"/>
                        <a:gd name="connsiteY89" fmla="*/ 2232240 h 3180739"/>
                        <a:gd name="connsiteX90" fmla="*/ 2845101 w 3171035"/>
                        <a:gd name="connsiteY90" fmla="*/ 2207446 h 3180739"/>
                        <a:gd name="connsiteX91" fmla="*/ 2764753 w 3171035"/>
                        <a:gd name="connsiteY91" fmla="*/ 2347473 h 3180739"/>
                        <a:gd name="connsiteX92" fmla="*/ 2887835 w 3171035"/>
                        <a:gd name="connsiteY92" fmla="*/ 2507752 h 3180739"/>
                        <a:gd name="connsiteX93" fmla="*/ 2803958 w 3171035"/>
                        <a:gd name="connsiteY93" fmla="*/ 2610712 h 3180739"/>
                        <a:gd name="connsiteX94" fmla="*/ 2629138 w 3171035"/>
                        <a:gd name="connsiteY94" fmla="*/ 2525982 h 3180739"/>
                        <a:gd name="connsiteX95" fmla="*/ 2526456 w 3171035"/>
                        <a:gd name="connsiteY95" fmla="*/ 2631952 h 3180739"/>
                        <a:gd name="connsiteX96" fmla="*/ 2608792 w 3171035"/>
                        <a:gd name="connsiteY96" fmla="*/ 2814437 h 3180739"/>
                        <a:gd name="connsiteX97" fmla="*/ 2503568 w 3171035"/>
                        <a:gd name="connsiteY97" fmla="*/ 2895456 h 3180739"/>
                        <a:gd name="connsiteX98" fmla="*/ 2347733 w 3171035"/>
                        <a:gd name="connsiteY98" fmla="*/ 2768836 h 3180739"/>
                        <a:gd name="connsiteX99" fmla="*/ 2220287 w 3171035"/>
                        <a:gd name="connsiteY99" fmla="*/ 2841379 h 3180739"/>
                        <a:gd name="connsiteX100" fmla="*/ 2248911 w 3171035"/>
                        <a:gd name="connsiteY100" fmla="*/ 3038710 h 3180739"/>
                        <a:gd name="connsiteX101" fmla="*/ 2125404 w 3171035"/>
                        <a:gd name="connsiteY101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111558 w 3171035"/>
                        <a:gd name="connsiteY11" fmla="*/ 2910446 h 3180739"/>
                        <a:gd name="connsiteX12" fmla="*/ 983767 w 3171035"/>
                        <a:gd name="connsiteY12" fmla="*/ 3067465 h 3180739"/>
                        <a:gd name="connsiteX13" fmla="*/ 864234 w 3171035"/>
                        <a:gd name="connsiteY13" fmla="*/ 3009602 h 3180739"/>
                        <a:gd name="connsiteX14" fmla="*/ 907320 w 3171035"/>
                        <a:gd name="connsiteY14" fmla="*/ 2815576 h 3180739"/>
                        <a:gd name="connsiteX15" fmla="*/ 830683 w 3171035"/>
                        <a:gd name="connsiteY15" fmla="*/ 2772184 h 3180739"/>
                        <a:gd name="connsiteX16" fmla="*/ 760926 w 3171035"/>
                        <a:gd name="connsiteY16" fmla="*/ 2719936 h 3180739"/>
                        <a:gd name="connsiteX17" fmla="*/ 597918 w 3171035"/>
                        <a:gd name="connsiteY17" fmla="*/ 2832979 h 3180739"/>
                        <a:gd name="connsiteX18" fmla="*/ 499149 w 3171035"/>
                        <a:gd name="connsiteY18" fmla="*/ 2744205 h 3180739"/>
                        <a:gd name="connsiteX19" fmla="*/ 592045 w 3171035"/>
                        <a:gd name="connsiteY19" fmla="*/ 2574098 h 3180739"/>
                        <a:gd name="connsiteX20" fmla="*/ 520580 w 3171035"/>
                        <a:gd name="connsiteY20" fmla="*/ 2501938 h 3180739"/>
                        <a:gd name="connsiteX21" fmla="*/ 496178 w 3171035"/>
                        <a:gd name="connsiteY21" fmla="*/ 2470496 h 3180739"/>
                        <a:gd name="connsiteX22" fmla="*/ 313006 w 3171035"/>
                        <a:gd name="connsiteY22" fmla="*/ 2539883 h 3180739"/>
                        <a:gd name="connsiteX23" fmla="*/ 238634 w 3171035"/>
                        <a:gd name="connsiteY23" fmla="*/ 2429861 h 3180739"/>
                        <a:gd name="connsiteX24" fmla="*/ 370045 w 3171035"/>
                        <a:gd name="connsiteY24" fmla="*/ 2287114 h 3180739"/>
                        <a:gd name="connsiteX25" fmla="*/ 311564 w 3171035"/>
                        <a:gd name="connsiteY25" fmla="*/ 2172799 h 3180739"/>
                        <a:gd name="connsiteX26" fmla="*/ 295635 w 3171035"/>
                        <a:gd name="connsiteY26" fmla="*/ 2132330 h 3180739"/>
                        <a:gd name="connsiteX27" fmla="*/ 103079 w 3171035"/>
                        <a:gd name="connsiteY27" fmla="*/ 2150140 h 3180739"/>
                        <a:gd name="connsiteX28" fmla="*/ 60733 w 3171035"/>
                        <a:gd name="connsiteY28" fmla="*/ 2024271 h 3180739"/>
                        <a:gd name="connsiteX29" fmla="*/ 226269 w 3171035"/>
                        <a:gd name="connsiteY29" fmla="*/ 1921216 h 3180739"/>
                        <a:gd name="connsiteX30" fmla="*/ 217962 w 3171035"/>
                        <a:gd name="connsiteY30" fmla="*/ 1891262 h 3180739"/>
                        <a:gd name="connsiteX31" fmla="*/ 200221 w 3171035"/>
                        <a:gd name="connsiteY31" fmla="*/ 1782957 h 3180739"/>
                        <a:gd name="connsiteX32" fmla="*/ 5391 w 3171035"/>
                        <a:gd name="connsiteY32" fmla="*/ 1745142 h 3180739"/>
                        <a:gd name="connsiteX33" fmla="*/ 0 w 3171035"/>
                        <a:gd name="connsiteY33" fmla="*/ 1612451 h 3180739"/>
                        <a:gd name="connsiteX34" fmla="*/ 187219 w 3171035"/>
                        <a:gd name="connsiteY34" fmla="*/ 1560050 h 3180739"/>
                        <a:gd name="connsiteX35" fmla="*/ 192903 w 3171035"/>
                        <a:gd name="connsiteY35" fmla="*/ 1448336 h 3180739"/>
                        <a:gd name="connsiteX36" fmla="*/ 199656 w 3171035"/>
                        <a:gd name="connsiteY36" fmla="*/ 1402148 h 3180739"/>
                        <a:gd name="connsiteX37" fmla="*/ 19664 w 3171035"/>
                        <a:gd name="connsiteY37" fmla="*/ 1311302 h 3180739"/>
                        <a:gd name="connsiteX38" fmla="*/ 50600 w 3171035"/>
                        <a:gd name="connsiteY38" fmla="*/ 1182155 h 3180739"/>
                        <a:gd name="connsiteX39" fmla="*/ 248017 w 3171035"/>
                        <a:gd name="connsiteY39" fmla="*/ 1182708 h 3180739"/>
                        <a:gd name="connsiteX40" fmla="*/ 271243 w 3171035"/>
                        <a:gd name="connsiteY40" fmla="*/ 1110342 h 3180739"/>
                        <a:gd name="connsiteX41" fmla="*/ 301810 w 3171035"/>
                        <a:gd name="connsiteY41" fmla="*/ 1039267 h 3180739"/>
                        <a:gd name="connsiteX42" fmla="*/ 153232 w 3171035"/>
                        <a:gd name="connsiteY42" fmla="*/ 907843 h 3180739"/>
                        <a:gd name="connsiteX43" fmla="*/ 215955 w 3171035"/>
                        <a:gd name="connsiteY43" fmla="*/ 790787 h 3180739"/>
                        <a:gd name="connsiteX44" fmla="*/ 404589 w 3171035"/>
                        <a:gd name="connsiteY44" fmla="*/ 840887 h 3180739"/>
                        <a:gd name="connsiteX45" fmla="*/ 407683 w 3171035"/>
                        <a:gd name="connsiteY45" fmla="*/ 835422 h 3180739"/>
                        <a:gd name="connsiteX46" fmla="*/ 499532 w 3171035"/>
                        <a:gd name="connsiteY46" fmla="*/ 712793 h 3180739"/>
                        <a:gd name="connsiteX47" fmla="*/ 392278 w 3171035"/>
                        <a:gd name="connsiteY47" fmla="*/ 554059 h 3180739"/>
                        <a:gd name="connsiteX48" fmla="*/ 482243 w 3171035"/>
                        <a:gd name="connsiteY48" fmla="*/ 456373 h 3180739"/>
                        <a:gd name="connsiteX49" fmla="*/ 651505 w 3171035"/>
                        <a:gd name="connsiteY49" fmla="*/ 551489 h 3180739"/>
                        <a:gd name="connsiteX50" fmla="*/ 765738 w 3171035"/>
                        <a:gd name="connsiteY50" fmla="*/ 457171 h 3180739"/>
                        <a:gd name="connsiteX51" fmla="*/ 709237 w 3171035"/>
                        <a:gd name="connsiteY51" fmla="*/ 264903 h 3180739"/>
                        <a:gd name="connsiteX52" fmla="*/ 824607 w 3171035"/>
                        <a:gd name="connsiteY52" fmla="*/ 199132 h 3180739"/>
                        <a:gd name="connsiteX53" fmla="*/ 957502 w 3171035"/>
                        <a:gd name="connsiteY53" fmla="*/ 341660 h 3180739"/>
                        <a:gd name="connsiteX54" fmla="*/ 1105222 w 3171035"/>
                        <a:gd name="connsiteY54" fmla="*/ 277669 h 3180739"/>
                        <a:gd name="connsiteX55" fmla="*/ 1085630 w 3171035"/>
                        <a:gd name="connsiteY55" fmla="*/ 80113 h 3180739"/>
                        <a:gd name="connsiteX56" fmla="*/ 1236120 w 3171035"/>
                        <a:gd name="connsiteY56" fmla="*/ 37366 h 3180739"/>
                        <a:gd name="connsiteX57" fmla="*/ 1323934 w 3171035"/>
                        <a:gd name="connsiteY57" fmla="*/ 217003 h 3180739"/>
                        <a:gd name="connsiteX58" fmla="*/ 1487425 w 3171035"/>
                        <a:gd name="connsiteY58" fmla="*/ 195547 h 3180739"/>
                        <a:gd name="connsiteX59" fmla="*/ 1533687 w 3171035"/>
                        <a:gd name="connsiteY59" fmla="*/ 0 h 3180739"/>
                        <a:gd name="connsiteX60" fmla="*/ 1666488 w 3171035"/>
                        <a:gd name="connsiteY60" fmla="*/ 0 h 3180739"/>
                        <a:gd name="connsiteX61" fmla="*/ 1713021 w 3171035"/>
                        <a:gd name="connsiteY61" fmla="*/ 196691 h 3180739"/>
                        <a:gd name="connsiteX62" fmla="*/ 1868036 w 3171035"/>
                        <a:gd name="connsiteY62" fmla="*/ 220686 h 3180739"/>
                        <a:gd name="connsiteX63" fmla="*/ 1966340 w 3171035"/>
                        <a:gd name="connsiteY63" fmla="*/ 44283 h 3180739"/>
                        <a:gd name="connsiteX64" fmla="*/ 2094111 w 3171035"/>
                        <a:gd name="connsiteY64" fmla="*/ 80485 h 3180739"/>
                        <a:gd name="connsiteX65" fmla="*/ 2085164 w 3171035"/>
                        <a:gd name="connsiteY65" fmla="*/ 284665 h 3180739"/>
                        <a:gd name="connsiteX66" fmla="*/ 2226104 w 3171035"/>
                        <a:gd name="connsiteY66" fmla="*/ 347399 h 3180739"/>
                        <a:gd name="connsiteX67" fmla="*/ 2364977 w 3171035"/>
                        <a:gd name="connsiteY67" fmla="*/ 209566 h 3180739"/>
                        <a:gd name="connsiteX68" fmla="*/ 2477715 w 3171035"/>
                        <a:gd name="connsiteY68" fmla="*/ 279754 h 3180739"/>
                        <a:gd name="connsiteX69" fmla="*/ 2415747 w 3171035"/>
                        <a:gd name="connsiteY69" fmla="*/ 463940 h 3180739"/>
                        <a:gd name="connsiteX70" fmla="*/ 2545864 w 3171035"/>
                        <a:gd name="connsiteY70" fmla="*/ 570128 h 3180739"/>
                        <a:gd name="connsiteX71" fmla="*/ 2728079 w 3171035"/>
                        <a:gd name="connsiteY71" fmla="*/ 481733 h 3180739"/>
                        <a:gd name="connsiteX72" fmla="*/ 2811993 w 3171035"/>
                        <a:gd name="connsiteY72" fmla="*/ 584662 h 3180739"/>
                        <a:gd name="connsiteX73" fmla="*/ 2695713 w 3171035"/>
                        <a:gd name="connsiteY73" fmla="*/ 736197 h 3180739"/>
                        <a:gd name="connsiteX74" fmla="*/ 2790128 w 3171035"/>
                        <a:gd name="connsiteY74" fmla="*/ 877978 h 3180739"/>
                        <a:gd name="connsiteX75" fmla="*/ 2988670 w 3171035"/>
                        <a:gd name="connsiteY75" fmla="*/ 835149 h 3180739"/>
                        <a:gd name="connsiteX76" fmla="*/ 3045808 w 3171035"/>
                        <a:gd name="connsiteY76" fmla="*/ 955030 h 3180739"/>
                        <a:gd name="connsiteX77" fmla="*/ 2889317 w 3171035"/>
                        <a:gd name="connsiteY77" fmla="*/ 1080823 h 3180739"/>
                        <a:gd name="connsiteX78" fmla="*/ 2939763 w 3171035"/>
                        <a:gd name="connsiteY78" fmla="*/ 1235148 h 3180739"/>
                        <a:gd name="connsiteX79" fmla="*/ 3135030 w 3171035"/>
                        <a:gd name="connsiteY79" fmla="*/ 1239792 h 3180739"/>
                        <a:gd name="connsiteX80" fmla="*/ 3162523 w 3171035"/>
                        <a:gd name="connsiteY80" fmla="*/ 1369716 h 3180739"/>
                        <a:gd name="connsiteX81" fmla="*/ 2980226 w 3171035"/>
                        <a:gd name="connsiteY81" fmla="*/ 1455724 h 3180739"/>
                        <a:gd name="connsiteX82" fmla="*/ 2986351 w 3171035"/>
                        <a:gd name="connsiteY82" fmla="*/ 1631053 h 3180739"/>
                        <a:gd name="connsiteX83" fmla="*/ 3171035 w 3171035"/>
                        <a:gd name="connsiteY83" fmla="*/ 1689698 h 3180739"/>
                        <a:gd name="connsiteX84" fmla="*/ 3161063 w 3171035"/>
                        <a:gd name="connsiteY84" fmla="*/ 1822124 h 3180739"/>
                        <a:gd name="connsiteX85" fmla="*/ 2963663 w 3171035"/>
                        <a:gd name="connsiteY85" fmla="*/ 1853402 h 3180739"/>
                        <a:gd name="connsiteX86" fmla="*/ 2928221 w 3171035"/>
                        <a:gd name="connsiteY86" fmla="*/ 1999244 h 3180739"/>
                        <a:gd name="connsiteX87" fmla="*/ 3090916 w 3171035"/>
                        <a:gd name="connsiteY87" fmla="*/ 2107762 h 3180739"/>
                        <a:gd name="connsiteX88" fmla="*/ 3044640 w 3171035"/>
                        <a:gd name="connsiteY88" fmla="*/ 2232240 h 3180739"/>
                        <a:gd name="connsiteX89" fmla="*/ 2845101 w 3171035"/>
                        <a:gd name="connsiteY89" fmla="*/ 2207446 h 3180739"/>
                        <a:gd name="connsiteX90" fmla="*/ 2764753 w 3171035"/>
                        <a:gd name="connsiteY90" fmla="*/ 2347473 h 3180739"/>
                        <a:gd name="connsiteX91" fmla="*/ 2887835 w 3171035"/>
                        <a:gd name="connsiteY91" fmla="*/ 2507752 h 3180739"/>
                        <a:gd name="connsiteX92" fmla="*/ 2803958 w 3171035"/>
                        <a:gd name="connsiteY92" fmla="*/ 2610712 h 3180739"/>
                        <a:gd name="connsiteX93" fmla="*/ 2629138 w 3171035"/>
                        <a:gd name="connsiteY93" fmla="*/ 2525982 h 3180739"/>
                        <a:gd name="connsiteX94" fmla="*/ 2526456 w 3171035"/>
                        <a:gd name="connsiteY94" fmla="*/ 2631952 h 3180739"/>
                        <a:gd name="connsiteX95" fmla="*/ 2608792 w 3171035"/>
                        <a:gd name="connsiteY95" fmla="*/ 2814437 h 3180739"/>
                        <a:gd name="connsiteX96" fmla="*/ 2503568 w 3171035"/>
                        <a:gd name="connsiteY96" fmla="*/ 2895456 h 3180739"/>
                        <a:gd name="connsiteX97" fmla="*/ 2347733 w 3171035"/>
                        <a:gd name="connsiteY97" fmla="*/ 2768836 h 3180739"/>
                        <a:gd name="connsiteX98" fmla="*/ 2220287 w 3171035"/>
                        <a:gd name="connsiteY98" fmla="*/ 2841379 h 3180739"/>
                        <a:gd name="connsiteX99" fmla="*/ 2248911 w 3171035"/>
                        <a:gd name="connsiteY99" fmla="*/ 3038710 h 3180739"/>
                        <a:gd name="connsiteX100" fmla="*/ 2125404 w 3171035"/>
                        <a:gd name="connsiteY100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111558 w 3171035"/>
                        <a:gd name="connsiteY11" fmla="*/ 2910446 h 3180739"/>
                        <a:gd name="connsiteX12" fmla="*/ 983767 w 3171035"/>
                        <a:gd name="connsiteY12" fmla="*/ 3067465 h 3180739"/>
                        <a:gd name="connsiteX13" fmla="*/ 864234 w 3171035"/>
                        <a:gd name="connsiteY13" fmla="*/ 3009602 h 3180739"/>
                        <a:gd name="connsiteX14" fmla="*/ 907320 w 3171035"/>
                        <a:gd name="connsiteY14" fmla="*/ 2815576 h 3180739"/>
                        <a:gd name="connsiteX15" fmla="*/ 830683 w 3171035"/>
                        <a:gd name="connsiteY15" fmla="*/ 2772184 h 3180739"/>
                        <a:gd name="connsiteX16" fmla="*/ 760926 w 3171035"/>
                        <a:gd name="connsiteY16" fmla="*/ 2719936 h 3180739"/>
                        <a:gd name="connsiteX17" fmla="*/ 597918 w 3171035"/>
                        <a:gd name="connsiteY17" fmla="*/ 2832979 h 3180739"/>
                        <a:gd name="connsiteX18" fmla="*/ 499149 w 3171035"/>
                        <a:gd name="connsiteY18" fmla="*/ 2744205 h 3180739"/>
                        <a:gd name="connsiteX19" fmla="*/ 592045 w 3171035"/>
                        <a:gd name="connsiteY19" fmla="*/ 2574098 h 3180739"/>
                        <a:gd name="connsiteX20" fmla="*/ 520580 w 3171035"/>
                        <a:gd name="connsiteY20" fmla="*/ 2501938 h 3180739"/>
                        <a:gd name="connsiteX21" fmla="*/ 496178 w 3171035"/>
                        <a:gd name="connsiteY21" fmla="*/ 2470496 h 3180739"/>
                        <a:gd name="connsiteX22" fmla="*/ 313006 w 3171035"/>
                        <a:gd name="connsiteY22" fmla="*/ 2539883 h 3180739"/>
                        <a:gd name="connsiteX23" fmla="*/ 238634 w 3171035"/>
                        <a:gd name="connsiteY23" fmla="*/ 2429861 h 3180739"/>
                        <a:gd name="connsiteX24" fmla="*/ 370045 w 3171035"/>
                        <a:gd name="connsiteY24" fmla="*/ 2287114 h 3180739"/>
                        <a:gd name="connsiteX25" fmla="*/ 311564 w 3171035"/>
                        <a:gd name="connsiteY25" fmla="*/ 2172799 h 3180739"/>
                        <a:gd name="connsiteX26" fmla="*/ 295635 w 3171035"/>
                        <a:gd name="connsiteY26" fmla="*/ 2132330 h 3180739"/>
                        <a:gd name="connsiteX27" fmla="*/ 103079 w 3171035"/>
                        <a:gd name="connsiteY27" fmla="*/ 2150140 h 3180739"/>
                        <a:gd name="connsiteX28" fmla="*/ 60733 w 3171035"/>
                        <a:gd name="connsiteY28" fmla="*/ 2024271 h 3180739"/>
                        <a:gd name="connsiteX29" fmla="*/ 226269 w 3171035"/>
                        <a:gd name="connsiteY29" fmla="*/ 1921216 h 3180739"/>
                        <a:gd name="connsiteX30" fmla="*/ 217962 w 3171035"/>
                        <a:gd name="connsiteY30" fmla="*/ 1891262 h 3180739"/>
                        <a:gd name="connsiteX31" fmla="*/ 200221 w 3171035"/>
                        <a:gd name="connsiteY31" fmla="*/ 1782957 h 3180739"/>
                        <a:gd name="connsiteX32" fmla="*/ 5391 w 3171035"/>
                        <a:gd name="connsiteY32" fmla="*/ 1745142 h 3180739"/>
                        <a:gd name="connsiteX33" fmla="*/ 0 w 3171035"/>
                        <a:gd name="connsiteY33" fmla="*/ 1612451 h 3180739"/>
                        <a:gd name="connsiteX34" fmla="*/ 187219 w 3171035"/>
                        <a:gd name="connsiteY34" fmla="*/ 1560050 h 3180739"/>
                        <a:gd name="connsiteX35" fmla="*/ 192903 w 3171035"/>
                        <a:gd name="connsiteY35" fmla="*/ 1448336 h 3180739"/>
                        <a:gd name="connsiteX36" fmla="*/ 199656 w 3171035"/>
                        <a:gd name="connsiteY36" fmla="*/ 1402148 h 3180739"/>
                        <a:gd name="connsiteX37" fmla="*/ 19664 w 3171035"/>
                        <a:gd name="connsiteY37" fmla="*/ 1311302 h 3180739"/>
                        <a:gd name="connsiteX38" fmla="*/ 50600 w 3171035"/>
                        <a:gd name="connsiteY38" fmla="*/ 1182155 h 3180739"/>
                        <a:gd name="connsiteX39" fmla="*/ 248017 w 3171035"/>
                        <a:gd name="connsiteY39" fmla="*/ 1182708 h 3180739"/>
                        <a:gd name="connsiteX40" fmla="*/ 301810 w 3171035"/>
                        <a:gd name="connsiteY40" fmla="*/ 1039267 h 3180739"/>
                        <a:gd name="connsiteX41" fmla="*/ 153232 w 3171035"/>
                        <a:gd name="connsiteY41" fmla="*/ 907843 h 3180739"/>
                        <a:gd name="connsiteX42" fmla="*/ 215955 w 3171035"/>
                        <a:gd name="connsiteY42" fmla="*/ 790787 h 3180739"/>
                        <a:gd name="connsiteX43" fmla="*/ 404589 w 3171035"/>
                        <a:gd name="connsiteY43" fmla="*/ 840887 h 3180739"/>
                        <a:gd name="connsiteX44" fmla="*/ 407683 w 3171035"/>
                        <a:gd name="connsiteY44" fmla="*/ 835422 h 3180739"/>
                        <a:gd name="connsiteX45" fmla="*/ 499532 w 3171035"/>
                        <a:gd name="connsiteY45" fmla="*/ 712793 h 3180739"/>
                        <a:gd name="connsiteX46" fmla="*/ 392278 w 3171035"/>
                        <a:gd name="connsiteY46" fmla="*/ 554059 h 3180739"/>
                        <a:gd name="connsiteX47" fmla="*/ 482243 w 3171035"/>
                        <a:gd name="connsiteY47" fmla="*/ 456373 h 3180739"/>
                        <a:gd name="connsiteX48" fmla="*/ 651505 w 3171035"/>
                        <a:gd name="connsiteY48" fmla="*/ 551489 h 3180739"/>
                        <a:gd name="connsiteX49" fmla="*/ 765738 w 3171035"/>
                        <a:gd name="connsiteY49" fmla="*/ 457171 h 3180739"/>
                        <a:gd name="connsiteX50" fmla="*/ 709237 w 3171035"/>
                        <a:gd name="connsiteY50" fmla="*/ 264903 h 3180739"/>
                        <a:gd name="connsiteX51" fmla="*/ 824607 w 3171035"/>
                        <a:gd name="connsiteY51" fmla="*/ 199132 h 3180739"/>
                        <a:gd name="connsiteX52" fmla="*/ 957502 w 3171035"/>
                        <a:gd name="connsiteY52" fmla="*/ 341660 h 3180739"/>
                        <a:gd name="connsiteX53" fmla="*/ 1105222 w 3171035"/>
                        <a:gd name="connsiteY53" fmla="*/ 277669 h 3180739"/>
                        <a:gd name="connsiteX54" fmla="*/ 1085630 w 3171035"/>
                        <a:gd name="connsiteY54" fmla="*/ 80113 h 3180739"/>
                        <a:gd name="connsiteX55" fmla="*/ 1236120 w 3171035"/>
                        <a:gd name="connsiteY55" fmla="*/ 37366 h 3180739"/>
                        <a:gd name="connsiteX56" fmla="*/ 1323934 w 3171035"/>
                        <a:gd name="connsiteY56" fmla="*/ 217003 h 3180739"/>
                        <a:gd name="connsiteX57" fmla="*/ 1487425 w 3171035"/>
                        <a:gd name="connsiteY57" fmla="*/ 195547 h 3180739"/>
                        <a:gd name="connsiteX58" fmla="*/ 1533687 w 3171035"/>
                        <a:gd name="connsiteY58" fmla="*/ 0 h 3180739"/>
                        <a:gd name="connsiteX59" fmla="*/ 1666488 w 3171035"/>
                        <a:gd name="connsiteY59" fmla="*/ 0 h 3180739"/>
                        <a:gd name="connsiteX60" fmla="*/ 1713021 w 3171035"/>
                        <a:gd name="connsiteY60" fmla="*/ 196691 h 3180739"/>
                        <a:gd name="connsiteX61" fmla="*/ 1868036 w 3171035"/>
                        <a:gd name="connsiteY61" fmla="*/ 220686 h 3180739"/>
                        <a:gd name="connsiteX62" fmla="*/ 1966340 w 3171035"/>
                        <a:gd name="connsiteY62" fmla="*/ 44283 h 3180739"/>
                        <a:gd name="connsiteX63" fmla="*/ 2094111 w 3171035"/>
                        <a:gd name="connsiteY63" fmla="*/ 80485 h 3180739"/>
                        <a:gd name="connsiteX64" fmla="*/ 2085164 w 3171035"/>
                        <a:gd name="connsiteY64" fmla="*/ 284665 h 3180739"/>
                        <a:gd name="connsiteX65" fmla="*/ 2226104 w 3171035"/>
                        <a:gd name="connsiteY65" fmla="*/ 347399 h 3180739"/>
                        <a:gd name="connsiteX66" fmla="*/ 2364977 w 3171035"/>
                        <a:gd name="connsiteY66" fmla="*/ 209566 h 3180739"/>
                        <a:gd name="connsiteX67" fmla="*/ 2477715 w 3171035"/>
                        <a:gd name="connsiteY67" fmla="*/ 279754 h 3180739"/>
                        <a:gd name="connsiteX68" fmla="*/ 2415747 w 3171035"/>
                        <a:gd name="connsiteY68" fmla="*/ 463940 h 3180739"/>
                        <a:gd name="connsiteX69" fmla="*/ 2545864 w 3171035"/>
                        <a:gd name="connsiteY69" fmla="*/ 570128 h 3180739"/>
                        <a:gd name="connsiteX70" fmla="*/ 2728079 w 3171035"/>
                        <a:gd name="connsiteY70" fmla="*/ 481733 h 3180739"/>
                        <a:gd name="connsiteX71" fmla="*/ 2811993 w 3171035"/>
                        <a:gd name="connsiteY71" fmla="*/ 584662 h 3180739"/>
                        <a:gd name="connsiteX72" fmla="*/ 2695713 w 3171035"/>
                        <a:gd name="connsiteY72" fmla="*/ 736197 h 3180739"/>
                        <a:gd name="connsiteX73" fmla="*/ 2790128 w 3171035"/>
                        <a:gd name="connsiteY73" fmla="*/ 877978 h 3180739"/>
                        <a:gd name="connsiteX74" fmla="*/ 2988670 w 3171035"/>
                        <a:gd name="connsiteY74" fmla="*/ 835149 h 3180739"/>
                        <a:gd name="connsiteX75" fmla="*/ 3045808 w 3171035"/>
                        <a:gd name="connsiteY75" fmla="*/ 955030 h 3180739"/>
                        <a:gd name="connsiteX76" fmla="*/ 2889317 w 3171035"/>
                        <a:gd name="connsiteY76" fmla="*/ 1080823 h 3180739"/>
                        <a:gd name="connsiteX77" fmla="*/ 2939763 w 3171035"/>
                        <a:gd name="connsiteY77" fmla="*/ 1235148 h 3180739"/>
                        <a:gd name="connsiteX78" fmla="*/ 3135030 w 3171035"/>
                        <a:gd name="connsiteY78" fmla="*/ 1239792 h 3180739"/>
                        <a:gd name="connsiteX79" fmla="*/ 3162523 w 3171035"/>
                        <a:gd name="connsiteY79" fmla="*/ 1369716 h 3180739"/>
                        <a:gd name="connsiteX80" fmla="*/ 2980226 w 3171035"/>
                        <a:gd name="connsiteY80" fmla="*/ 1455724 h 3180739"/>
                        <a:gd name="connsiteX81" fmla="*/ 2986351 w 3171035"/>
                        <a:gd name="connsiteY81" fmla="*/ 1631053 h 3180739"/>
                        <a:gd name="connsiteX82" fmla="*/ 3171035 w 3171035"/>
                        <a:gd name="connsiteY82" fmla="*/ 1689698 h 3180739"/>
                        <a:gd name="connsiteX83" fmla="*/ 3161063 w 3171035"/>
                        <a:gd name="connsiteY83" fmla="*/ 1822124 h 3180739"/>
                        <a:gd name="connsiteX84" fmla="*/ 2963663 w 3171035"/>
                        <a:gd name="connsiteY84" fmla="*/ 1853402 h 3180739"/>
                        <a:gd name="connsiteX85" fmla="*/ 2928221 w 3171035"/>
                        <a:gd name="connsiteY85" fmla="*/ 1999244 h 3180739"/>
                        <a:gd name="connsiteX86" fmla="*/ 3090916 w 3171035"/>
                        <a:gd name="connsiteY86" fmla="*/ 2107762 h 3180739"/>
                        <a:gd name="connsiteX87" fmla="*/ 3044640 w 3171035"/>
                        <a:gd name="connsiteY87" fmla="*/ 2232240 h 3180739"/>
                        <a:gd name="connsiteX88" fmla="*/ 2845101 w 3171035"/>
                        <a:gd name="connsiteY88" fmla="*/ 2207446 h 3180739"/>
                        <a:gd name="connsiteX89" fmla="*/ 2764753 w 3171035"/>
                        <a:gd name="connsiteY89" fmla="*/ 2347473 h 3180739"/>
                        <a:gd name="connsiteX90" fmla="*/ 2887835 w 3171035"/>
                        <a:gd name="connsiteY90" fmla="*/ 2507752 h 3180739"/>
                        <a:gd name="connsiteX91" fmla="*/ 2803958 w 3171035"/>
                        <a:gd name="connsiteY91" fmla="*/ 2610712 h 3180739"/>
                        <a:gd name="connsiteX92" fmla="*/ 2629138 w 3171035"/>
                        <a:gd name="connsiteY92" fmla="*/ 2525982 h 3180739"/>
                        <a:gd name="connsiteX93" fmla="*/ 2526456 w 3171035"/>
                        <a:gd name="connsiteY93" fmla="*/ 2631952 h 3180739"/>
                        <a:gd name="connsiteX94" fmla="*/ 2608792 w 3171035"/>
                        <a:gd name="connsiteY94" fmla="*/ 2814437 h 3180739"/>
                        <a:gd name="connsiteX95" fmla="*/ 2503568 w 3171035"/>
                        <a:gd name="connsiteY95" fmla="*/ 2895456 h 3180739"/>
                        <a:gd name="connsiteX96" fmla="*/ 2347733 w 3171035"/>
                        <a:gd name="connsiteY96" fmla="*/ 2768836 h 3180739"/>
                        <a:gd name="connsiteX97" fmla="*/ 2220287 w 3171035"/>
                        <a:gd name="connsiteY97" fmla="*/ 2841379 h 3180739"/>
                        <a:gd name="connsiteX98" fmla="*/ 2248911 w 3171035"/>
                        <a:gd name="connsiteY98" fmla="*/ 3038710 h 3180739"/>
                        <a:gd name="connsiteX99" fmla="*/ 2125404 w 3171035"/>
                        <a:gd name="connsiteY99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111558 w 3171035"/>
                        <a:gd name="connsiteY11" fmla="*/ 2910446 h 3180739"/>
                        <a:gd name="connsiteX12" fmla="*/ 983767 w 3171035"/>
                        <a:gd name="connsiteY12" fmla="*/ 3067465 h 3180739"/>
                        <a:gd name="connsiteX13" fmla="*/ 864234 w 3171035"/>
                        <a:gd name="connsiteY13" fmla="*/ 3009602 h 3180739"/>
                        <a:gd name="connsiteX14" fmla="*/ 907320 w 3171035"/>
                        <a:gd name="connsiteY14" fmla="*/ 2815576 h 3180739"/>
                        <a:gd name="connsiteX15" fmla="*/ 830683 w 3171035"/>
                        <a:gd name="connsiteY15" fmla="*/ 2772184 h 3180739"/>
                        <a:gd name="connsiteX16" fmla="*/ 760926 w 3171035"/>
                        <a:gd name="connsiteY16" fmla="*/ 2719936 h 3180739"/>
                        <a:gd name="connsiteX17" fmla="*/ 597918 w 3171035"/>
                        <a:gd name="connsiteY17" fmla="*/ 2832979 h 3180739"/>
                        <a:gd name="connsiteX18" fmla="*/ 499149 w 3171035"/>
                        <a:gd name="connsiteY18" fmla="*/ 2744205 h 3180739"/>
                        <a:gd name="connsiteX19" fmla="*/ 592045 w 3171035"/>
                        <a:gd name="connsiteY19" fmla="*/ 2574098 h 3180739"/>
                        <a:gd name="connsiteX20" fmla="*/ 520580 w 3171035"/>
                        <a:gd name="connsiteY20" fmla="*/ 2501938 h 3180739"/>
                        <a:gd name="connsiteX21" fmla="*/ 496178 w 3171035"/>
                        <a:gd name="connsiteY21" fmla="*/ 2470496 h 3180739"/>
                        <a:gd name="connsiteX22" fmla="*/ 313006 w 3171035"/>
                        <a:gd name="connsiteY22" fmla="*/ 2539883 h 3180739"/>
                        <a:gd name="connsiteX23" fmla="*/ 238634 w 3171035"/>
                        <a:gd name="connsiteY23" fmla="*/ 2429861 h 3180739"/>
                        <a:gd name="connsiteX24" fmla="*/ 370045 w 3171035"/>
                        <a:gd name="connsiteY24" fmla="*/ 2287114 h 3180739"/>
                        <a:gd name="connsiteX25" fmla="*/ 311564 w 3171035"/>
                        <a:gd name="connsiteY25" fmla="*/ 2172799 h 3180739"/>
                        <a:gd name="connsiteX26" fmla="*/ 295635 w 3171035"/>
                        <a:gd name="connsiteY26" fmla="*/ 2132330 h 3180739"/>
                        <a:gd name="connsiteX27" fmla="*/ 103079 w 3171035"/>
                        <a:gd name="connsiteY27" fmla="*/ 2150140 h 3180739"/>
                        <a:gd name="connsiteX28" fmla="*/ 60733 w 3171035"/>
                        <a:gd name="connsiteY28" fmla="*/ 2024271 h 3180739"/>
                        <a:gd name="connsiteX29" fmla="*/ 226269 w 3171035"/>
                        <a:gd name="connsiteY29" fmla="*/ 1921216 h 3180739"/>
                        <a:gd name="connsiteX30" fmla="*/ 217962 w 3171035"/>
                        <a:gd name="connsiteY30" fmla="*/ 1891262 h 3180739"/>
                        <a:gd name="connsiteX31" fmla="*/ 200221 w 3171035"/>
                        <a:gd name="connsiteY31" fmla="*/ 1782957 h 3180739"/>
                        <a:gd name="connsiteX32" fmla="*/ 5391 w 3171035"/>
                        <a:gd name="connsiteY32" fmla="*/ 1745142 h 3180739"/>
                        <a:gd name="connsiteX33" fmla="*/ 0 w 3171035"/>
                        <a:gd name="connsiteY33" fmla="*/ 1612451 h 3180739"/>
                        <a:gd name="connsiteX34" fmla="*/ 187219 w 3171035"/>
                        <a:gd name="connsiteY34" fmla="*/ 1560050 h 3180739"/>
                        <a:gd name="connsiteX35" fmla="*/ 199656 w 3171035"/>
                        <a:gd name="connsiteY35" fmla="*/ 1402148 h 3180739"/>
                        <a:gd name="connsiteX36" fmla="*/ 19664 w 3171035"/>
                        <a:gd name="connsiteY36" fmla="*/ 1311302 h 3180739"/>
                        <a:gd name="connsiteX37" fmla="*/ 50600 w 3171035"/>
                        <a:gd name="connsiteY37" fmla="*/ 1182155 h 3180739"/>
                        <a:gd name="connsiteX38" fmla="*/ 248017 w 3171035"/>
                        <a:gd name="connsiteY38" fmla="*/ 1182708 h 3180739"/>
                        <a:gd name="connsiteX39" fmla="*/ 301810 w 3171035"/>
                        <a:gd name="connsiteY39" fmla="*/ 1039267 h 3180739"/>
                        <a:gd name="connsiteX40" fmla="*/ 153232 w 3171035"/>
                        <a:gd name="connsiteY40" fmla="*/ 907843 h 3180739"/>
                        <a:gd name="connsiteX41" fmla="*/ 215955 w 3171035"/>
                        <a:gd name="connsiteY41" fmla="*/ 790787 h 3180739"/>
                        <a:gd name="connsiteX42" fmla="*/ 404589 w 3171035"/>
                        <a:gd name="connsiteY42" fmla="*/ 840887 h 3180739"/>
                        <a:gd name="connsiteX43" fmla="*/ 407683 w 3171035"/>
                        <a:gd name="connsiteY43" fmla="*/ 835422 h 3180739"/>
                        <a:gd name="connsiteX44" fmla="*/ 499532 w 3171035"/>
                        <a:gd name="connsiteY44" fmla="*/ 712793 h 3180739"/>
                        <a:gd name="connsiteX45" fmla="*/ 392278 w 3171035"/>
                        <a:gd name="connsiteY45" fmla="*/ 554059 h 3180739"/>
                        <a:gd name="connsiteX46" fmla="*/ 482243 w 3171035"/>
                        <a:gd name="connsiteY46" fmla="*/ 456373 h 3180739"/>
                        <a:gd name="connsiteX47" fmla="*/ 651505 w 3171035"/>
                        <a:gd name="connsiteY47" fmla="*/ 551489 h 3180739"/>
                        <a:gd name="connsiteX48" fmla="*/ 765738 w 3171035"/>
                        <a:gd name="connsiteY48" fmla="*/ 457171 h 3180739"/>
                        <a:gd name="connsiteX49" fmla="*/ 709237 w 3171035"/>
                        <a:gd name="connsiteY49" fmla="*/ 264903 h 3180739"/>
                        <a:gd name="connsiteX50" fmla="*/ 824607 w 3171035"/>
                        <a:gd name="connsiteY50" fmla="*/ 199132 h 3180739"/>
                        <a:gd name="connsiteX51" fmla="*/ 957502 w 3171035"/>
                        <a:gd name="connsiteY51" fmla="*/ 341660 h 3180739"/>
                        <a:gd name="connsiteX52" fmla="*/ 1105222 w 3171035"/>
                        <a:gd name="connsiteY52" fmla="*/ 277669 h 3180739"/>
                        <a:gd name="connsiteX53" fmla="*/ 1085630 w 3171035"/>
                        <a:gd name="connsiteY53" fmla="*/ 80113 h 3180739"/>
                        <a:gd name="connsiteX54" fmla="*/ 1236120 w 3171035"/>
                        <a:gd name="connsiteY54" fmla="*/ 37366 h 3180739"/>
                        <a:gd name="connsiteX55" fmla="*/ 1323934 w 3171035"/>
                        <a:gd name="connsiteY55" fmla="*/ 217003 h 3180739"/>
                        <a:gd name="connsiteX56" fmla="*/ 1487425 w 3171035"/>
                        <a:gd name="connsiteY56" fmla="*/ 195547 h 3180739"/>
                        <a:gd name="connsiteX57" fmla="*/ 1533687 w 3171035"/>
                        <a:gd name="connsiteY57" fmla="*/ 0 h 3180739"/>
                        <a:gd name="connsiteX58" fmla="*/ 1666488 w 3171035"/>
                        <a:gd name="connsiteY58" fmla="*/ 0 h 3180739"/>
                        <a:gd name="connsiteX59" fmla="*/ 1713021 w 3171035"/>
                        <a:gd name="connsiteY59" fmla="*/ 196691 h 3180739"/>
                        <a:gd name="connsiteX60" fmla="*/ 1868036 w 3171035"/>
                        <a:gd name="connsiteY60" fmla="*/ 220686 h 3180739"/>
                        <a:gd name="connsiteX61" fmla="*/ 1966340 w 3171035"/>
                        <a:gd name="connsiteY61" fmla="*/ 44283 h 3180739"/>
                        <a:gd name="connsiteX62" fmla="*/ 2094111 w 3171035"/>
                        <a:gd name="connsiteY62" fmla="*/ 80485 h 3180739"/>
                        <a:gd name="connsiteX63" fmla="*/ 2085164 w 3171035"/>
                        <a:gd name="connsiteY63" fmla="*/ 284665 h 3180739"/>
                        <a:gd name="connsiteX64" fmla="*/ 2226104 w 3171035"/>
                        <a:gd name="connsiteY64" fmla="*/ 347399 h 3180739"/>
                        <a:gd name="connsiteX65" fmla="*/ 2364977 w 3171035"/>
                        <a:gd name="connsiteY65" fmla="*/ 209566 h 3180739"/>
                        <a:gd name="connsiteX66" fmla="*/ 2477715 w 3171035"/>
                        <a:gd name="connsiteY66" fmla="*/ 279754 h 3180739"/>
                        <a:gd name="connsiteX67" fmla="*/ 2415747 w 3171035"/>
                        <a:gd name="connsiteY67" fmla="*/ 463940 h 3180739"/>
                        <a:gd name="connsiteX68" fmla="*/ 2545864 w 3171035"/>
                        <a:gd name="connsiteY68" fmla="*/ 570128 h 3180739"/>
                        <a:gd name="connsiteX69" fmla="*/ 2728079 w 3171035"/>
                        <a:gd name="connsiteY69" fmla="*/ 481733 h 3180739"/>
                        <a:gd name="connsiteX70" fmla="*/ 2811993 w 3171035"/>
                        <a:gd name="connsiteY70" fmla="*/ 584662 h 3180739"/>
                        <a:gd name="connsiteX71" fmla="*/ 2695713 w 3171035"/>
                        <a:gd name="connsiteY71" fmla="*/ 736197 h 3180739"/>
                        <a:gd name="connsiteX72" fmla="*/ 2790128 w 3171035"/>
                        <a:gd name="connsiteY72" fmla="*/ 877978 h 3180739"/>
                        <a:gd name="connsiteX73" fmla="*/ 2988670 w 3171035"/>
                        <a:gd name="connsiteY73" fmla="*/ 835149 h 3180739"/>
                        <a:gd name="connsiteX74" fmla="*/ 3045808 w 3171035"/>
                        <a:gd name="connsiteY74" fmla="*/ 955030 h 3180739"/>
                        <a:gd name="connsiteX75" fmla="*/ 2889317 w 3171035"/>
                        <a:gd name="connsiteY75" fmla="*/ 1080823 h 3180739"/>
                        <a:gd name="connsiteX76" fmla="*/ 2939763 w 3171035"/>
                        <a:gd name="connsiteY76" fmla="*/ 1235148 h 3180739"/>
                        <a:gd name="connsiteX77" fmla="*/ 3135030 w 3171035"/>
                        <a:gd name="connsiteY77" fmla="*/ 1239792 h 3180739"/>
                        <a:gd name="connsiteX78" fmla="*/ 3162523 w 3171035"/>
                        <a:gd name="connsiteY78" fmla="*/ 1369716 h 3180739"/>
                        <a:gd name="connsiteX79" fmla="*/ 2980226 w 3171035"/>
                        <a:gd name="connsiteY79" fmla="*/ 1455724 h 3180739"/>
                        <a:gd name="connsiteX80" fmla="*/ 2986351 w 3171035"/>
                        <a:gd name="connsiteY80" fmla="*/ 1631053 h 3180739"/>
                        <a:gd name="connsiteX81" fmla="*/ 3171035 w 3171035"/>
                        <a:gd name="connsiteY81" fmla="*/ 1689698 h 3180739"/>
                        <a:gd name="connsiteX82" fmla="*/ 3161063 w 3171035"/>
                        <a:gd name="connsiteY82" fmla="*/ 1822124 h 3180739"/>
                        <a:gd name="connsiteX83" fmla="*/ 2963663 w 3171035"/>
                        <a:gd name="connsiteY83" fmla="*/ 1853402 h 3180739"/>
                        <a:gd name="connsiteX84" fmla="*/ 2928221 w 3171035"/>
                        <a:gd name="connsiteY84" fmla="*/ 1999244 h 3180739"/>
                        <a:gd name="connsiteX85" fmla="*/ 3090916 w 3171035"/>
                        <a:gd name="connsiteY85" fmla="*/ 2107762 h 3180739"/>
                        <a:gd name="connsiteX86" fmla="*/ 3044640 w 3171035"/>
                        <a:gd name="connsiteY86" fmla="*/ 2232240 h 3180739"/>
                        <a:gd name="connsiteX87" fmla="*/ 2845101 w 3171035"/>
                        <a:gd name="connsiteY87" fmla="*/ 2207446 h 3180739"/>
                        <a:gd name="connsiteX88" fmla="*/ 2764753 w 3171035"/>
                        <a:gd name="connsiteY88" fmla="*/ 2347473 h 3180739"/>
                        <a:gd name="connsiteX89" fmla="*/ 2887835 w 3171035"/>
                        <a:gd name="connsiteY89" fmla="*/ 2507752 h 3180739"/>
                        <a:gd name="connsiteX90" fmla="*/ 2803958 w 3171035"/>
                        <a:gd name="connsiteY90" fmla="*/ 2610712 h 3180739"/>
                        <a:gd name="connsiteX91" fmla="*/ 2629138 w 3171035"/>
                        <a:gd name="connsiteY91" fmla="*/ 2525982 h 3180739"/>
                        <a:gd name="connsiteX92" fmla="*/ 2526456 w 3171035"/>
                        <a:gd name="connsiteY92" fmla="*/ 2631952 h 3180739"/>
                        <a:gd name="connsiteX93" fmla="*/ 2608792 w 3171035"/>
                        <a:gd name="connsiteY93" fmla="*/ 2814437 h 3180739"/>
                        <a:gd name="connsiteX94" fmla="*/ 2503568 w 3171035"/>
                        <a:gd name="connsiteY94" fmla="*/ 2895456 h 3180739"/>
                        <a:gd name="connsiteX95" fmla="*/ 2347733 w 3171035"/>
                        <a:gd name="connsiteY95" fmla="*/ 2768836 h 3180739"/>
                        <a:gd name="connsiteX96" fmla="*/ 2220287 w 3171035"/>
                        <a:gd name="connsiteY96" fmla="*/ 2841379 h 3180739"/>
                        <a:gd name="connsiteX97" fmla="*/ 2248911 w 3171035"/>
                        <a:gd name="connsiteY97" fmla="*/ 3038710 h 3180739"/>
                        <a:gd name="connsiteX98" fmla="*/ 2125404 w 3171035"/>
                        <a:gd name="connsiteY98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111558 w 3171035"/>
                        <a:gd name="connsiteY11" fmla="*/ 2910446 h 3180739"/>
                        <a:gd name="connsiteX12" fmla="*/ 983767 w 3171035"/>
                        <a:gd name="connsiteY12" fmla="*/ 3067465 h 3180739"/>
                        <a:gd name="connsiteX13" fmla="*/ 864234 w 3171035"/>
                        <a:gd name="connsiteY13" fmla="*/ 3009602 h 3180739"/>
                        <a:gd name="connsiteX14" fmla="*/ 907320 w 3171035"/>
                        <a:gd name="connsiteY14" fmla="*/ 2815576 h 3180739"/>
                        <a:gd name="connsiteX15" fmla="*/ 830683 w 3171035"/>
                        <a:gd name="connsiteY15" fmla="*/ 2772184 h 3180739"/>
                        <a:gd name="connsiteX16" fmla="*/ 760926 w 3171035"/>
                        <a:gd name="connsiteY16" fmla="*/ 2719936 h 3180739"/>
                        <a:gd name="connsiteX17" fmla="*/ 597918 w 3171035"/>
                        <a:gd name="connsiteY17" fmla="*/ 2832979 h 3180739"/>
                        <a:gd name="connsiteX18" fmla="*/ 499149 w 3171035"/>
                        <a:gd name="connsiteY18" fmla="*/ 2744205 h 3180739"/>
                        <a:gd name="connsiteX19" fmla="*/ 592045 w 3171035"/>
                        <a:gd name="connsiteY19" fmla="*/ 2574098 h 3180739"/>
                        <a:gd name="connsiteX20" fmla="*/ 520580 w 3171035"/>
                        <a:gd name="connsiteY20" fmla="*/ 2501938 h 3180739"/>
                        <a:gd name="connsiteX21" fmla="*/ 496178 w 3171035"/>
                        <a:gd name="connsiteY21" fmla="*/ 2470496 h 3180739"/>
                        <a:gd name="connsiteX22" fmla="*/ 313006 w 3171035"/>
                        <a:gd name="connsiteY22" fmla="*/ 2539883 h 3180739"/>
                        <a:gd name="connsiteX23" fmla="*/ 238634 w 3171035"/>
                        <a:gd name="connsiteY23" fmla="*/ 2429861 h 3180739"/>
                        <a:gd name="connsiteX24" fmla="*/ 370045 w 3171035"/>
                        <a:gd name="connsiteY24" fmla="*/ 2287114 h 3180739"/>
                        <a:gd name="connsiteX25" fmla="*/ 311564 w 3171035"/>
                        <a:gd name="connsiteY25" fmla="*/ 2172799 h 3180739"/>
                        <a:gd name="connsiteX26" fmla="*/ 295635 w 3171035"/>
                        <a:gd name="connsiteY26" fmla="*/ 2132330 h 3180739"/>
                        <a:gd name="connsiteX27" fmla="*/ 103079 w 3171035"/>
                        <a:gd name="connsiteY27" fmla="*/ 2150140 h 3180739"/>
                        <a:gd name="connsiteX28" fmla="*/ 60733 w 3171035"/>
                        <a:gd name="connsiteY28" fmla="*/ 2024271 h 3180739"/>
                        <a:gd name="connsiteX29" fmla="*/ 226269 w 3171035"/>
                        <a:gd name="connsiteY29" fmla="*/ 1921216 h 3180739"/>
                        <a:gd name="connsiteX30" fmla="*/ 200221 w 3171035"/>
                        <a:gd name="connsiteY30" fmla="*/ 1782957 h 3180739"/>
                        <a:gd name="connsiteX31" fmla="*/ 5391 w 3171035"/>
                        <a:gd name="connsiteY31" fmla="*/ 1745142 h 3180739"/>
                        <a:gd name="connsiteX32" fmla="*/ 0 w 3171035"/>
                        <a:gd name="connsiteY32" fmla="*/ 1612451 h 3180739"/>
                        <a:gd name="connsiteX33" fmla="*/ 187219 w 3171035"/>
                        <a:gd name="connsiteY33" fmla="*/ 1560050 h 3180739"/>
                        <a:gd name="connsiteX34" fmla="*/ 199656 w 3171035"/>
                        <a:gd name="connsiteY34" fmla="*/ 1402148 h 3180739"/>
                        <a:gd name="connsiteX35" fmla="*/ 19664 w 3171035"/>
                        <a:gd name="connsiteY35" fmla="*/ 1311302 h 3180739"/>
                        <a:gd name="connsiteX36" fmla="*/ 50600 w 3171035"/>
                        <a:gd name="connsiteY36" fmla="*/ 1182155 h 3180739"/>
                        <a:gd name="connsiteX37" fmla="*/ 248017 w 3171035"/>
                        <a:gd name="connsiteY37" fmla="*/ 1182708 h 3180739"/>
                        <a:gd name="connsiteX38" fmla="*/ 301810 w 3171035"/>
                        <a:gd name="connsiteY38" fmla="*/ 1039267 h 3180739"/>
                        <a:gd name="connsiteX39" fmla="*/ 153232 w 3171035"/>
                        <a:gd name="connsiteY39" fmla="*/ 907843 h 3180739"/>
                        <a:gd name="connsiteX40" fmla="*/ 215955 w 3171035"/>
                        <a:gd name="connsiteY40" fmla="*/ 790787 h 3180739"/>
                        <a:gd name="connsiteX41" fmla="*/ 404589 w 3171035"/>
                        <a:gd name="connsiteY41" fmla="*/ 840887 h 3180739"/>
                        <a:gd name="connsiteX42" fmla="*/ 407683 w 3171035"/>
                        <a:gd name="connsiteY42" fmla="*/ 835422 h 3180739"/>
                        <a:gd name="connsiteX43" fmla="*/ 499532 w 3171035"/>
                        <a:gd name="connsiteY43" fmla="*/ 712793 h 3180739"/>
                        <a:gd name="connsiteX44" fmla="*/ 392278 w 3171035"/>
                        <a:gd name="connsiteY44" fmla="*/ 554059 h 3180739"/>
                        <a:gd name="connsiteX45" fmla="*/ 482243 w 3171035"/>
                        <a:gd name="connsiteY45" fmla="*/ 456373 h 3180739"/>
                        <a:gd name="connsiteX46" fmla="*/ 651505 w 3171035"/>
                        <a:gd name="connsiteY46" fmla="*/ 551489 h 3180739"/>
                        <a:gd name="connsiteX47" fmla="*/ 765738 w 3171035"/>
                        <a:gd name="connsiteY47" fmla="*/ 457171 h 3180739"/>
                        <a:gd name="connsiteX48" fmla="*/ 709237 w 3171035"/>
                        <a:gd name="connsiteY48" fmla="*/ 264903 h 3180739"/>
                        <a:gd name="connsiteX49" fmla="*/ 824607 w 3171035"/>
                        <a:gd name="connsiteY49" fmla="*/ 199132 h 3180739"/>
                        <a:gd name="connsiteX50" fmla="*/ 957502 w 3171035"/>
                        <a:gd name="connsiteY50" fmla="*/ 341660 h 3180739"/>
                        <a:gd name="connsiteX51" fmla="*/ 1105222 w 3171035"/>
                        <a:gd name="connsiteY51" fmla="*/ 277669 h 3180739"/>
                        <a:gd name="connsiteX52" fmla="*/ 1085630 w 3171035"/>
                        <a:gd name="connsiteY52" fmla="*/ 80113 h 3180739"/>
                        <a:gd name="connsiteX53" fmla="*/ 1236120 w 3171035"/>
                        <a:gd name="connsiteY53" fmla="*/ 37366 h 3180739"/>
                        <a:gd name="connsiteX54" fmla="*/ 1323934 w 3171035"/>
                        <a:gd name="connsiteY54" fmla="*/ 217003 h 3180739"/>
                        <a:gd name="connsiteX55" fmla="*/ 1487425 w 3171035"/>
                        <a:gd name="connsiteY55" fmla="*/ 195547 h 3180739"/>
                        <a:gd name="connsiteX56" fmla="*/ 1533687 w 3171035"/>
                        <a:gd name="connsiteY56" fmla="*/ 0 h 3180739"/>
                        <a:gd name="connsiteX57" fmla="*/ 1666488 w 3171035"/>
                        <a:gd name="connsiteY57" fmla="*/ 0 h 3180739"/>
                        <a:gd name="connsiteX58" fmla="*/ 1713021 w 3171035"/>
                        <a:gd name="connsiteY58" fmla="*/ 196691 h 3180739"/>
                        <a:gd name="connsiteX59" fmla="*/ 1868036 w 3171035"/>
                        <a:gd name="connsiteY59" fmla="*/ 220686 h 3180739"/>
                        <a:gd name="connsiteX60" fmla="*/ 1966340 w 3171035"/>
                        <a:gd name="connsiteY60" fmla="*/ 44283 h 3180739"/>
                        <a:gd name="connsiteX61" fmla="*/ 2094111 w 3171035"/>
                        <a:gd name="connsiteY61" fmla="*/ 80485 h 3180739"/>
                        <a:gd name="connsiteX62" fmla="*/ 2085164 w 3171035"/>
                        <a:gd name="connsiteY62" fmla="*/ 284665 h 3180739"/>
                        <a:gd name="connsiteX63" fmla="*/ 2226104 w 3171035"/>
                        <a:gd name="connsiteY63" fmla="*/ 347399 h 3180739"/>
                        <a:gd name="connsiteX64" fmla="*/ 2364977 w 3171035"/>
                        <a:gd name="connsiteY64" fmla="*/ 209566 h 3180739"/>
                        <a:gd name="connsiteX65" fmla="*/ 2477715 w 3171035"/>
                        <a:gd name="connsiteY65" fmla="*/ 279754 h 3180739"/>
                        <a:gd name="connsiteX66" fmla="*/ 2415747 w 3171035"/>
                        <a:gd name="connsiteY66" fmla="*/ 463940 h 3180739"/>
                        <a:gd name="connsiteX67" fmla="*/ 2545864 w 3171035"/>
                        <a:gd name="connsiteY67" fmla="*/ 570128 h 3180739"/>
                        <a:gd name="connsiteX68" fmla="*/ 2728079 w 3171035"/>
                        <a:gd name="connsiteY68" fmla="*/ 481733 h 3180739"/>
                        <a:gd name="connsiteX69" fmla="*/ 2811993 w 3171035"/>
                        <a:gd name="connsiteY69" fmla="*/ 584662 h 3180739"/>
                        <a:gd name="connsiteX70" fmla="*/ 2695713 w 3171035"/>
                        <a:gd name="connsiteY70" fmla="*/ 736197 h 3180739"/>
                        <a:gd name="connsiteX71" fmla="*/ 2790128 w 3171035"/>
                        <a:gd name="connsiteY71" fmla="*/ 877978 h 3180739"/>
                        <a:gd name="connsiteX72" fmla="*/ 2988670 w 3171035"/>
                        <a:gd name="connsiteY72" fmla="*/ 835149 h 3180739"/>
                        <a:gd name="connsiteX73" fmla="*/ 3045808 w 3171035"/>
                        <a:gd name="connsiteY73" fmla="*/ 955030 h 3180739"/>
                        <a:gd name="connsiteX74" fmla="*/ 2889317 w 3171035"/>
                        <a:gd name="connsiteY74" fmla="*/ 1080823 h 3180739"/>
                        <a:gd name="connsiteX75" fmla="*/ 2939763 w 3171035"/>
                        <a:gd name="connsiteY75" fmla="*/ 1235148 h 3180739"/>
                        <a:gd name="connsiteX76" fmla="*/ 3135030 w 3171035"/>
                        <a:gd name="connsiteY76" fmla="*/ 1239792 h 3180739"/>
                        <a:gd name="connsiteX77" fmla="*/ 3162523 w 3171035"/>
                        <a:gd name="connsiteY77" fmla="*/ 1369716 h 3180739"/>
                        <a:gd name="connsiteX78" fmla="*/ 2980226 w 3171035"/>
                        <a:gd name="connsiteY78" fmla="*/ 1455724 h 3180739"/>
                        <a:gd name="connsiteX79" fmla="*/ 2986351 w 3171035"/>
                        <a:gd name="connsiteY79" fmla="*/ 1631053 h 3180739"/>
                        <a:gd name="connsiteX80" fmla="*/ 3171035 w 3171035"/>
                        <a:gd name="connsiteY80" fmla="*/ 1689698 h 3180739"/>
                        <a:gd name="connsiteX81" fmla="*/ 3161063 w 3171035"/>
                        <a:gd name="connsiteY81" fmla="*/ 1822124 h 3180739"/>
                        <a:gd name="connsiteX82" fmla="*/ 2963663 w 3171035"/>
                        <a:gd name="connsiteY82" fmla="*/ 1853402 h 3180739"/>
                        <a:gd name="connsiteX83" fmla="*/ 2928221 w 3171035"/>
                        <a:gd name="connsiteY83" fmla="*/ 1999244 h 3180739"/>
                        <a:gd name="connsiteX84" fmla="*/ 3090916 w 3171035"/>
                        <a:gd name="connsiteY84" fmla="*/ 2107762 h 3180739"/>
                        <a:gd name="connsiteX85" fmla="*/ 3044640 w 3171035"/>
                        <a:gd name="connsiteY85" fmla="*/ 2232240 h 3180739"/>
                        <a:gd name="connsiteX86" fmla="*/ 2845101 w 3171035"/>
                        <a:gd name="connsiteY86" fmla="*/ 2207446 h 3180739"/>
                        <a:gd name="connsiteX87" fmla="*/ 2764753 w 3171035"/>
                        <a:gd name="connsiteY87" fmla="*/ 2347473 h 3180739"/>
                        <a:gd name="connsiteX88" fmla="*/ 2887835 w 3171035"/>
                        <a:gd name="connsiteY88" fmla="*/ 2507752 h 3180739"/>
                        <a:gd name="connsiteX89" fmla="*/ 2803958 w 3171035"/>
                        <a:gd name="connsiteY89" fmla="*/ 2610712 h 3180739"/>
                        <a:gd name="connsiteX90" fmla="*/ 2629138 w 3171035"/>
                        <a:gd name="connsiteY90" fmla="*/ 2525982 h 3180739"/>
                        <a:gd name="connsiteX91" fmla="*/ 2526456 w 3171035"/>
                        <a:gd name="connsiteY91" fmla="*/ 2631952 h 3180739"/>
                        <a:gd name="connsiteX92" fmla="*/ 2608792 w 3171035"/>
                        <a:gd name="connsiteY92" fmla="*/ 2814437 h 3180739"/>
                        <a:gd name="connsiteX93" fmla="*/ 2503568 w 3171035"/>
                        <a:gd name="connsiteY93" fmla="*/ 2895456 h 3180739"/>
                        <a:gd name="connsiteX94" fmla="*/ 2347733 w 3171035"/>
                        <a:gd name="connsiteY94" fmla="*/ 2768836 h 3180739"/>
                        <a:gd name="connsiteX95" fmla="*/ 2220287 w 3171035"/>
                        <a:gd name="connsiteY95" fmla="*/ 2841379 h 3180739"/>
                        <a:gd name="connsiteX96" fmla="*/ 2248911 w 3171035"/>
                        <a:gd name="connsiteY96" fmla="*/ 3038710 h 3180739"/>
                        <a:gd name="connsiteX97" fmla="*/ 2125404 w 3171035"/>
                        <a:gd name="connsiteY97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111558 w 3171035"/>
                        <a:gd name="connsiteY11" fmla="*/ 2910446 h 3180739"/>
                        <a:gd name="connsiteX12" fmla="*/ 983767 w 3171035"/>
                        <a:gd name="connsiteY12" fmla="*/ 3067465 h 3180739"/>
                        <a:gd name="connsiteX13" fmla="*/ 864234 w 3171035"/>
                        <a:gd name="connsiteY13" fmla="*/ 3009602 h 3180739"/>
                        <a:gd name="connsiteX14" fmla="*/ 907320 w 3171035"/>
                        <a:gd name="connsiteY14" fmla="*/ 2815576 h 3180739"/>
                        <a:gd name="connsiteX15" fmla="*/ 830683 w 3171035"/>
                        <a:gd name="connsiteY15" fmla="*/ 2772184 h 3180739"/>
                        <a:gd name="connsiteX16" fmla="*/ 760926 w 3171035"/>
                        <a:gd name="connsiteY16" fmla="*/ 2719936 h 3180739"/>
                        <a:gd name="connsiteX17" fmla="*/ 597918 w 3171035"/>
                        <a:gd name="connsiteY17" fmla="*/ 2832979 h 3180739"/>
                        <a:gd name="connsiteX18" fmla="*/ 499149 w 3171035"/>
                        <a:gd name="connsiteY18" fmla="*/ 2744205 h 3180739"/>
                        <a:gd name="connsiteX19" fmla="*/ 592045 w 3171035"/>
                        <a:gd name="connsiteY19" fmla="*/ 2574098 h 3180739"/>
                        <a:gd name="connsiteX20" fmla="*/ 520580 w 3171035"/>
                        <a:gd name="connsiteY20" fmla="*/ 2501938 h 3180739"/>
                        <a:gd name="connsiteX21" fmla="*/ 496178 w 3171035"/>
                        <a:gd name="connsiteY21" fmla="*/ 2470496 h 3180739"/>
                        <a:gd name="connsiteX22" fmla="*/ 313006 w 3171035"/>
                        <a:gd name="connsiteY22" fmla="*/ 2539883 h 3180739"/>
                        <a:gd name="connsiteX23" fmla="*/ 238634 w 3171035"/>
                        <a:gd name="connsiteY23" fmla="*/ 2429861 h 3180739"/>
                        <a:gd name="connsiteX24" fmla="*/ 370045 w 3171035"/>
                        <a:gd name="connsiteY24" fmla="*/ 2287114 h 3180739"/>
                        <a:gd name="connsiteX25" fmla="*/ 295635 w 3171035"/>
                        <a:gd name="connsiteY25" fmla="*/ 2132330 h 3180739"/>
                        <a:gd name="connsiteX26" fmla="*/ 103079 w 3171035"/>
                        <a:gd name="connsiteY26" fmla="*/ 2150140 h 3180739"/>
                        <a:gd name="connsiteX27" fmla="*/ 60733 w 3171035"/>
                        <a:gd name="connsiteY27" fmla="*/ 2024271 h 3180739"/>
                        <a:gd name="connsiteX28" fmla="*/ 226269 w 3171035"/>
                        <a:gd name="connsiteY28" fmla="*/ 1921216 h 3180739"/>
                        <a:gd name="connsiteX29" fmla="*/ 200221 w 3171035"/>
                        <a:gd name="connsiteY29" fmla="*/ 1782957 h 3180739"/>
                        <a:gd name="connsiteX30" fmla="*/ 5391 w 3171035"/>
                        <a:gd name="connsiteY30" fmla="*/ 1745142 h 3180739"/>
                        <a:gd name="connsiteX31" fmla="*/ 0 w 3171035"/>
                        <a:gd name="connsiteY31" fmla="*/ 1612451 h 3180739"/>
                        <a:gd name="connsiteX32" fmla="*/ 187219 w 3171035"/>
                        <a:gd name="connsiteY32" fmla="*/ 1560050 h 3180739"/>
                        <a:gd name="connsiteX33" fmla="*/ 199656 w 3171035"/>
                        <a:gd name="connsiteY33" fmla="*/ 1402148 h 3180739"/>
                        <a:gd name="connsiteX34" fmla="*/ 19664 w 3171035"/>
                        <a:gd name="connsiteY34" fmla="*/ 1311302 h 3180739"/>
                        <a:gd name="connsiteX35" fmla="*/ 50600 w 3171035"/>
                        <a:gd name="connsiteY35" fmla="*/ 1182155 h 3180739"/>
                        <a:gd name="connsiteX36" fmla="*/ 248017 w 3171035"/>
                        <a:gd name="connsiteY36" fmla="*/ 1182708 h 3180739"/>
                        <a:gd name="connsiteX37" fmla="*/ 301810 w 3171035"/>
                        <a:gd name="connsiteY37" fmla="*/ 1039267 h 3180739"/>
                        <a:gd name="connsiteX38" fmla="*/ 153232 w 3171035"/>
                        <a:gd name="connsiteY38" fmla="*/ 907843 h 3180739"/>
                        <a:gd name="connsiteX39" fmla="*/ 215955 w 3171035"/>
                        <a:gd name="connsiteY39" fmla="*/ 790787 h 3180739"/>
                        <a:gd name="connsiteX40" fmla="*/ 404589 w 3171035"/>
                        <a:gd name="connsiteY40" fmla="*/ 840887 h 3180739"/>
                        <a:gd name="connsiteX41" fmla="*/ 407683 w 3171035"/>
                        <a:gd name="connsiteY41" fmla="*/ 835422 h 3180739"/>
                        <a:gd name="connsiteX42" fmla="*/ 499532 w 3171035"/>
                        <a:gd name="connsiteY42" fmla="*/ 712793 h 3180739"/>
                        <a:gd name="connsiteX43" fmla="*/ 392278 w 3171035"/>
                        <a:gd name="connsiteY43" fmla="*/ 554059 h 3180739"/>
                        <a:gd name="connsiteX44" fmla="*/ 482243 w 3171035"/>
                        <a:gd name="connsiteY44" fmla="*/ 456373 h 3180739"/>
                        <a:gd name="connsiteX45" fmla="*/ 651505 w 3171035"/>
                        <a:gd name="connsiteY45" fmla="*/ 551489 h 3180739"/>
                        <a:gd name="connsiteX46" fmla="*/ 765738 w 3171035"/>
                        <a:gd name="connsiteY46" fmla="*/ 457171 h 3180739"/>
                        <a:gd name="connsiteX47" fmla="*/ 709237 w 3171035"/>
                        <a:gd name="connsiteY47" fmla="*/ 264903 h 3180739"/>
                        <a:gd name="connsiteX48" fmla="*/ 824607 w 3171035"/>
                        <a:gd name="connsiteY48" fmla="*/ 199132 h 3180739"/>
                        <a:gd name="connsiteX49" fmla="*/ 957502 w 3171035"/>
                        <a:gd name="connsiteY49" fmla="*/ 341660 h 3180739"/>
                        <a:gd name="connsiteX50" fmla="*/ 1105222 w 3171035"/>
                        <a:gd name="connsiteY50" fmla="*/ 277669 h 3180739"/>
                        <a:gd name="connsiteX51" fmla="*/ 1085630 w 3171035"/>
                        <a:gd name="connsiteY51" fmla="*/ 80113 h 3180739"/>
                        <a:gd name="connsiteX52" fmla="*/ 1236120 w 3171035"/>
                        <a:gd name="connsiteY52" fmla="*/ 37366 h 3180739"/>
                        <a:gd name="connsiteX53" fmla="*/ 1323934 w 3171035"/>
                        <a:gd name="connsiteY53" fmla="*/ 217003 h 3180739"/>
                        <a:gd name="connsiteX54" fmla="*/ 1487425 w 3171035"/>
                        <a:gd name="connsiteY54" fmla="*/ 195547 h 3180739"/>
                        <a:gd name="connsiteX55" fmla="*/ 1533687 w 3171035"/>
                        <a:gd name="connsiteY55" fmla="*/ 0 h 3180739"/>
                        <a:gd name="connsiteX56" fmla="*/ 1666488 w 3171035"/>
                        <a:gd name="connsiteY56" fmla="*/ 0 h 3180739"/>
                        <a:gd name="connsiteX57" fmla="*/ 1713021 w 3171035"/>
                        <a:gd name="connsiteY57" fmla="*/ 196691 h 3180739"/>
                        <a:gd name="connsiteX58" fmla="*/ 1868036 w 3171035"/>
                        <a:gd name="connsiteY58" fmla="*/ 220686 h 3180739"/>
                        <a:gd name="connsiteX59" fmla="*/ 1966340 w 3171035"/>
                        <a:gd name="connsiteY59" fmla="*/ 44283 h 3180739"/>
                        <a:gd name="connsiteX60" fmla="*/ 2094111 w 3171035"/>
                        <a:gd name="connsiteY60" fmla="*/ 80485 h 3180739"/>
                        <a:gd name="connsiteX61" fmla="*/ 2085164 w 3171035"/>
                        <a:gd name="connsiteY61" fmla="*/ 284665 h 3180739"/>
                        <a:gd name="connsiteX62" fmla="*/ 2226104 w 3171035"/>
                        <a:gd name="connsiteY62" fmla="*/ 347399 h 3180739"/>
                        <a:gd name="connsiteX63" fmla="*/ 2364977 w 3171035"/>
                        <a:gd name="connsiteY63" fmla="*/ 209566 h 3180739"/>
                        <a:gd name="connsiteX64" fmla="*/ 2477715 w 3171035"/>
                        <a:gd name="connsiteY64" fmla="*/ 279754 h 3180739"/>
                        <a:gd name="connsiteX65" fmla="*/ 2415747 w 3171035"/>
                        <a:gd name="connsiteY65" fmla="*/ 463940 h 3180739"/>
                        <a:gd name="connsiteX66" fmla="*/ 2545864 w 3171035"/>
                        <a:gd name="connsiteY66" fmla="*/ 570128 h 3180739"/>
                        <a:gd name="connsiteX67" fmla="*/ 2728079 w 3171035"/>
                        <a:gd name="connsiteY67" fmla="*/ 481733 h 3180739"/>
                        <a:gd name="connsiteX68" fmla="*/ 2811993 w 3171035"/>
                        <a:gd name="connsiteY68" fmla="*/ 584662 h 3180739"/>
                        <a:gd name="connsiteX69" fmla="*/ 2695713 w 3171035"/>
                        <a:gd name="connsiteY69" fmla="*/ 736197 h 3180739"/>
                        <a:gd name="connsiteX70" fmla="*/ 2790128 w 3171035"/>
                        <a:gd name="connsiteY70" fmla="*/ 877978 h 3180739"/>
                        <a:gd name="connsiteX71" fmla="*/ 2988670 w 3171035"/>
                        <a:gd name="connsiteY71" fmla="*/ 835149 h 3180739"/>
                        <a:gd name="connsiteX72" fmla="*/ 3045808 w 3171035"/>
                        <a:gd name="connsiteY72" fmla="*/ 955030 h 3180739"/>
                        <a:gd name="connsiteX73" fmla="*/ 2889317 w 3171035"/>
                        <a:gd name="connsiteY73" fmla="*/ 1080823 h 3180739"/>
                        <a:gd name="connsiteX74" fmla="*/ 2939763 w 3171035"/>
                        <a:gd name="connsiteY74" fmla="*/ 1235148 h 3180739"/>
                        <a:gd name="connsiteX75" fmla="*/ 3135030 w 3171035"/>
                        <a:gd name="connsiteY75" fmla="*/ 1239792 h 3180739"/>
                        <a:gd name="connsiteX76" fmla="*/ 3162523 w 3171035"/>
                        <a:gd name="connsiteY76" fmla="*/ 1369716 h 3180739"/>
                        <a:gd name="connsiteX77" fmla="*/ 2980226 w 3171035"/>
                        <a:gd name="connsiteY77" fmla="*/ 1455724 h 3180739"/>
                        <a:gd name="connsiteX78" fmla="*/ 2986351 w 3171035"/>
                        <a:gd name="connsiteY78" fmla="*/ 1631053 h 3180739"/>
                        <a:gd name="connsiteX79" fmla="*/ 3171035 w 3171035"/>
                        <a:gd name="connsiteY79" fmla="*/ 1689698 h 3180739"/>
                        <a:gd name="connsiteX80" fmla="*/ 3161063 w 3171035"/>
                        <a:gd name="connsiteY80" fmla="*/ 1822124 h 3180739"/>
                        <a:gd name="connsiteX81" fmla="*/ 2963663 w 3171035"/>
                        <a:gd name="connsiteY81" fmla="*/ 1853402 h 3180739"/>
                        <a:gd name="connsiteX82" fmla="*/ 2928221 w 3171035"/>
                        <a:gd name="connsiteY82" fmla="*/ 1999244 h 3180739"/>
                        <a:gd name="connsiteX83" fmla="*/ 3090916 w 3171035"/>
                        <a:gd name="connsiteY83" fmla="*/ 2107762 h 3180739"/>
                        <a:gd name="connsiteX84" fmla="*/ 3044640 w 3171035"/>
                        <a:gd name="connsiteY84" fmla="*/ 2232240 h 3180739"/>
                        <a:gd name="connsiteX85" fmla="*/ 2845101 w 3171035"/>
                        <a:gd name="connsiteY85" fmla="*/ 2207446 h 3180739"/>
                        <a:gd name="connsiteX86" fmla="*/ 2764753 w 3171035"/>
                        <a:gd name="connsiteY86" fmla="*/ 2347473 h 3180739"/>
                        <a:gd name="connsiteX87" fmla="*/ 2887835 w 3171035"/>
                        <a:gd name="connsiteY87" fmla="*/ 2507752 h 3180739"/>
                        <a:gd name="connsiteX88" fmla="*/ 2803958 w 3171035"/>
                        <a:gd name="connsiteY88" fmla="*/ 2610712 h 3180739"/>
                        <a:gd name="connsiteX89" fmla="*/ 2629138 w 3171035"/>
                        <a:gd name="connsiteY89" fmla="*/ 2525982 h 3180739"/>
                        <a:gd name="connsiteX90" fmla="*/ 2526456 w 3171035"/>
                        <a:gd name="connsiteY90" fmla="*/ 2631952 h 3180739"/>
                        <a:gd name="connsiteX91" fmla="*/ 2608792 w 3171035"/>
                        <a:gd name="connsiteY91" fmla="*/ 2814437 h 3180739"/>
                        <a:gd name="connsiteX92" fmla="*/ 2503568 w 3171035"/>
                        <a:gd name="connsiteY92" fmla="*/ 2895456 h 3180739"/>
                        <a:gd name="connsiteX93" fmla="*/ 2347733 w 3171035"/>
                        <a:gd name="connsiteY93" fmla="*/ 2768836 h 3180739"/>
                        <a:gd name="connsiteX94" fmla="*/ 2220287 w 3171035"/>
                        <a:gd name="connsiteY94" fmla="*/ 2841379 h 3180739"/>
                        <a:gd name="connsiteX95" fmla="*/ 2248911 w 3171035"/>
                        <a:gd name="connsiteY95" fmla="*/ 3038710 h 3180739"/>
                        <a:gd name="connsiteX96" fmla="*/ 2125404 w 3171035"/>
                        <a:gd name="connsiteY96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111558 w 3171035"/>
                        <a:gd name="connsiteY11" fmla="*/ 2910446 h 3180739"/>
                        <a:gd name="connsiteX12" fmla="*/ 983767 w 3171035"/>
                        <a:gd name="connsiteY12" fmla="*/ 3067465 h 3180739"/>
                        <a:gd name="connsiteX13" fmla="*/ 864234 w 3171035"/>
                        <a:gd name="connsiteY13" fmla="*/ 3009602 h 3180739"/>
                        <a:gd name="connsiteX14" fmla="*/ 907320 w 3171035"/>
                        <a:gd name="connsiteY14" fmla="*/ 2815576 h 3180739"/>
                        <a:gd name="connsiteX15" fmla="*/ 830683 w 3171035"/>
                        <a:gd name="connsiteY15" fmla="*/ 2772184 h 3180739"/>
                        <a:gd name="connsiteX16" fmla="*/ 760926 w 3171035"/>
                        <a:gd name="connsiteY16" fmla="*/ 2719936 h 3180739"/>
                        <a:gd name="connsiteX17" fmla="*/ 597918 w 3171035"/>
                        <a:gd name="connsiteY17" fmla="*/ 2832979 h 3180739"/>
                        <a:gd name="connsiteX18" fmla="*/ 499149 w 3171035"/>
                        <a:gd name="connsiteY18" fmla="*/ 2744205 h 3180739"/>
                        <a:gd name="connsiteX19" fmla="*/ 592045 w 3171035"/>
                        <a:gd name="connsiteY19" fmla="*/ 2574098 h 3180739"/>
                        <a:gd name="connsiteX20" fmla="*/ 496178 w 3171035"/>
                        <a:gd name="connsiteY20" fmla="*/ 2470496 h 3180739"/>
                        <a:gd name="connsiteX21" fmla="*/ 313006 w 3171035"/>
                        <a:gd name="connsiteY21" fmla="*/ 2539883 h 3180739"/>
                        <a:gd name="connsiteX22" fmla="*/ 238634 w 3171035"/>
                        <a:gd name="connsiteY22" fmla="*/ 2429861 h 3180739"/>
                        <a:gd name="connsiteX23" fmla="*/ 370045 w 3171035"/>
                        <a:gd name="connsiteY23" fmla="*/ 2287114 h 3180739"/>
                        <a:gd name="connsiteX24" fmla="*/ 295635 w 3171035"/>
                        <a:gd name="connsiteY24" fmla="*/ 2132330 h 3180739"/>
                        <a:gd name="connsiteX25" fmla="*/ 103079 w 3171035"/>
                        <a:gd name="connsiteY25" fmla="*/ 2150140 h 3180739"/>
                        <a:gd name="connsiteX26" fmla="*/ 60733 w 3171035"/>
                        <a:gd name="connsiteY26" fmla="*/ 2024271 h 3180739"/>
                        <a:gd name="connsiteX27" fmla="*/ 226269 w 3171035"/>
                        <a:gd name="connsiteY27" fmla="*/ 1921216 h 3180739"/>
                        <a:gd name="connsiteX28" fmla="*/ 200221 w 3171035"/>
                        <a:gd name="connsiteY28" fmla="*/ 1782957 h 3180739"/>
                        <a:gd name="connsiteX29" fmla="*/ 5391 w 3171035"/>
                        <a:gd name="connsiteY29" fmla="*/ 1745142 h 3180739"/>
                        <a:gd name="connsiteX30" fmla="*/ 0 w 3171035"/>
                        <a:gd name="connsiteY30" fmla="*/ 1612451 h 3180739"/>
                        <a:gd name="connsiteX31" fmla="*/ 187219 w 3171035"/>
                        <a:gd name="connsiteY31" fmla="*/ 1560050 h 3180739"/>
                        <a:gd name="connsiteX32" fmla="*/ 199656 w 3171035"/>
                        <a:gd name="connsiteY32" fmla="*/ 1402148 h 3180739"/>
                        <a:gd name="connsiteX33" fmla="*/ 19664 w 3171035"/>
                        <a:gd name="connsiteY33" fmla="*/ 1311302 h 3180739"/>
                        <a:gd name="connsiteX34" fmla="*/ 50600 w 3171035"/>
                        <a:gd name="connsiteY34" fmla="*/ 1182155 h 3180739"/>
                        <a:gd name="connsiteX35" fmla="*/ 248017 w 3171035"/>
                        <a:gd name="connsiteY35" fmla="*/ 1182708 h 3180739"/>
                        <a:gd name="connsiteX36" fmla="*/ 301810 w 3171035"/>
                        <a:gd name="connsiteY36" fmla="*/ 1039267 h 3180739"/>
                        <a:gd name="connsiteX37" fmla="*/ 153232 w 3171035"/>
                        <a:gd name="connsiteY37" fmla="*/ 907843 h 3180739"/>
                        <a:gd name="connsiteX38" fmla="*/ 215955 w 3171035"/>
                        <a:gd name="connsiteY38" fmla="*/ 790787 h 3180739"/>
                        <a:gd name="connsiteX39" fmla="*/ 404589 w 3171035"/>
                        <a:gd name="connsiteY39" fmla="*/ 840887 h 3180739"/>
                        <a:gd name="connsiteX40" fmla="*/ 407683 w 3171035"/>
                        <a:gd name="connsiteY40" fmla="*/ 835422 h 3180739"/>
                        <a:gd name="connsiteX41" fmla="*/ 499532 w 3171035"/>
                        <a:gd name="connsiteY41" fmla="*/ 712793 h 3180739"/>
                        <a:gd name="connsiteX42" fmla="*/ 392278 w 3171035"/>
                        <a:gd name="connsiteY42" fmla="*/ 554059 h 3180739"/>
                        <a:gd name="connsiteX43" fmla="*/ 482243 w 3171035"/>
                        <a:gd name="connsiteY43" fmla="*/ 456373 h 3180739"/>
                        <a:gd name="connsiteX44" fmla="*/ 651505 w 3171035"/>
                        <a:gd name="connsiteY44" fmla="*/ 551489 h 3180739"/>
                        <a:gd name="connsiteX45" fmla="*/ 765738 w 3171035"/>
                        <a:gd name="connsiteY45" fmla="*/ 457171 h 3180739"/>
                        <a:gd name="connsiteX46" fmla="*/ 709237 w 3171035"/>
                        <a:gd name="connsiteY46" fmla="*/ 264903 h 3180739"/>
                        <a:gd name="connsiteX47" fmla="*/ 824607 w 3171035"/>
                        <a:gd name="connsiteY47" fmla="*/ 199132 h 3180739"/>
                        <a:gd name="connsiteX48" fmla="*/ 957502 w 3171035"/>
                        <a:gd name="connsiteY48" fmla="*/ 341660 h 3180739"/>
                        <a:gd name="connsiteX49" fmla="*/ 1105222 w 3171035"/>
                        <a:gd name="connsiteY49" fmla="*/ 277669 h 3180739"/>
                        <a:gd name="connsiteX50" fmla="*/ 1085630 w 3171035"/>
                        <a:gd name="connsiteY50" fmla="*/ 80113 h 3180739"/>
                        <a:gd name="connsiteX51" fmla="*/ 1236120 w 3171035"/>
                        <a:gd name="connsiteY51" fmla="*/ 37366 h 3180739"/>
                        <a:gd name="connsiteX52" fmla="*/ 1323934 w 3171035"/>
                        <a:gd name="connsiteY52" fmla="*/ 217003 h 3180739"/>
                        <a:gd name="connsiteX53" fmla="*/ 1487425 w 3171035"/>
                        <a:gd name="connsiteY53" fmla="*/ 195547 h 3180739"/>
                        <a:gd name="connsiteX54" fmla="*/ 1533687 w 3171035"/>
                        <a:gd name="connsiteY54" fmla="*/ 0 h 3180739"/>
                        <a:gd name="connsiteX55" fmla="*/ 1666488 w 3171035"/>
                        <a:gd name="connsiteY55" fmla="*/ 0 h 3180739"/>
                        <a:gd name="connsiteX56" fmla="*/ 1713021 w 3171035"/>
                        <a:gd name="connsiteY56" fmla="*/ 196691 h 3180739"/>
                        <a:gd name="connsiteX57" fmla="*/ 1868036 w 3171035"/>
                        <a:gd name="connsiteY57" fmla="*/ 220686 h 3180739"/>
                        <a:gd name="connsiteX58" fmla="*/ 1966340 w 3171035"/>
                        <a:gd name="connsiteY58" fmla="*/ 44283 h 3180739"/>
                        <a:gd name="connsiteX59" fmla="*/ 2094111 w 3171035"/>
                        <a:gd name="connsiteY59" fmla="*/ 80485 h 3180739"/>
                        <a:gd name="connsiteX60" fmla="*/ 2085164 w 3171035"/>
                        <a:gd name="connsiteY60" fmla="*/ 284665 h 3180739"/>
                        <a:gd name="connsiteX61" fmla="*/ 2226104 w 3171035"/>
                        <a:gd name="connsiteY61" fmla="*/ 347399 h 3180739"/>
                        <a:gd name="connsiteX62" fmla="*/ 2364977 w 3171035"/>
                        <a:gd name="connsiteY62" fmla="*/ 209566 h 3180739"/>
                        <a:gd name="connsiteX63" fmla="*/ 2477715 w 3171035"/>
                        <a:gd name="connsiteY63" fmla="*/ 279754 h 3180739"/>
                        <a:gd name="connsiteX64" fmla="*/ 2415747 w 3171035"/>
                        <a:gd name="connsiteY64" fmla="*/ 463940 h 3180739"/>
                        <a:gd name="connsiteX65" fmla="*/ 2545864 w 3171035"/>
                        <a:gd name="connsiteY65" fmla="*/ 570128 h 3180739"/>
                        <a:gd name="connsiteX66" fmla="*/ 2728079 w 3171035"/>
                        <a:gd name="connsiteY66" fmla="*/ 481733 h 3180739"/>
                        <a:gd name="connsiteX67" fmla="*/ 2811993 w 3171035"/>
                        <a:gd name="connsiteY67" fmla="*/ 584662 h 3180739"/>
                        <a:gd name="connsiteX68" fmla="*/ 2695713 w 3171035"/>
                        <a:gd name="connsiteY68" fmla="*/ 736197 h 3180739"/>
                        <a:gd name="connsiteX69" fmla="*/ 2790128 w 3171035"/>
                        <a:gd name="connsiteY69" fmla="*/ 877978 h 3180739"/>
                        <a:gd name="connsiteX70" fmla="*/ 2988670 w 3171035"/>
                        <a:gd name="connsiteY70" fmla="*/ 835149 h 3180739"/>
                        <a:gd name="connsiteX71" fmla="*/ 3045808 w 3171035"/>
                        <a:gd name="connsiteY71" fmla="*/ 955030 h 3180739"/>
                        <a:gd name="connsiteX72" fmla="*/ 2889317 w 3171035"/>
                        <a:gd name="connsiteY72" fmla="*/ 1080823 h 3180739"/>
                        <a:gd name="connsiteX73" fmla="*/ 2939763 w 3171035"/>
                        <a:gd name="connsiteY73" fmla="*/ 1235148 h 3180739"/>
                        <a:gd name="connsiteX74" fmla="*/ 3135030 w 3171035"/>
                        <a:gd name="connsiteY74" fmla="*/ 1239792 h 3180739"/>
                        <a:gd name="connsiteX75" fmla="*/ 3162523 w 3171035"/>
                        <a:gd name="connsiteY75" fmla="*/ 1369716 h 3180739"/>
                        <a:gd name="connsiteX76" fmla="*/ 2980226 w 3171035"/>
                        <a:gd name="connsiteY76" fmla="*/ 1455724 h 3180739"/>
                        <a:gd name="connsiteX77" fmla="*/ 2986351 w 3171035"/>
                        <a:gd name="connsiteY77" fmla="*/ 1631053 h 3180739"/>
                        <a:gd name="connsiteX78" fmla="*/ 3171035 w 3171035"/>
                        <a:gd name="connsiteY78" fmla="*/ 1689698 h 3180739"/>
                        <a:gd name="connsiteX79" fmla="*/ 3161063 w 3171035"/>
                        <a:gd name="connsiteY79" fmla="*/ 1822124 h 3180739"/>
                        <a:gd name="connsiteX80" fmla="*/ 2963663 w 3171035"/>
                        <a:gd name="connsiteY80" fmla="*/ 1853402 h 3180739"/>
                        <a:gd name="connsiteX81" fmla="*/ 2928221 w 3171035"/>
                        <a:gd name="connsiteY81" fmla="*/ 1999244 h 3180739"/>
                        <a:gd name="connsiteX82" fmla="*/ 3090916 w 3171035"/>
                        <a:gd name="connsiteY82" fmla="*/ 2107762 h 3180739"/>
                        <a:gd name="connsiteX83" fmla="*/ 3044640 w 3171035"/>
                        <a:gd name="connsiteY83" fmla="*/ 2232240 h 3180739"/>
                        <a:gd name="connsiteX84" fmla="*/ 2845101 w 3171035"/>
                        <a:gd name="connsiteY84" fmla="*/ 2207446 h 3180739"/>
                        <a:gd name="connsiteX85" fmla="*/ 2764753 w 3171035"/>
                        <a:gd name="connsiteY85" fmla="*/ 2347473 h 3180739"/>
                        <a:gd name="connsiteX86" fmla="*/ 2887835 w 3171035"/>
                        <a:gd name="connsiteY86" fmla="*/ 2507752 h 3180739"/>
                        <a:gd name="connsiteX87" fmla="*/ 2803958 w 3171035"/>
                        <a:gd name="connsiteY87" fmla="*/ 2610712 h 3180739"/>
                        <a:gd name="connsiteX88" fmla="*/ 2629138 w 3171035"/>
                        <a:gd name="connsiteY88" fmla="*/ 2525982 h 3180739"/>
                        <a:gd name="connsiteX89" fmla="*/ 2526456 w 3171035"/>
                        <a:gd name="connsiteY89" fmla="*/ 2631952 h 3180739"/>
                        <a:gd name="connsiteX90" fmla="*/ 2608792 w 3171035"/>
                        <a:gd name="connsiteY90" fmla="*/ 2814437 h 3180739"/>
                        <a:gd name="connsiteX91" fmla="*/ 2503568 w 3171035"/>
                        <a:gd name="connsiteY91" fmla="*/ 2895456 h 3180739"/>
                        <a:gd name="connsiteX92" fmla="*/ 2347733 w 3171035"/>
                        <a:gd name="connsiteY92" fmla="*/ 2768836 h 3180739"/>
                        <a:gd name="connsiteX93" fmla="*/ 2220287 w 3171035"/>
                        <a:gd name="connsiteY93" fmla="*/ 2841379 h 3180739"/>
                        <a:gd name="connsiteX94" fmla="*/ 2248911 w 3171035"/>
                        <a:gd name="connsiteY94" fmla="*/ 3038710 h 3180739"/>
                        <a:gd name="connsiteX95" fmla="*/ 2125404 w 3171035"/>
                        <a:gd name="connsiteY95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111558 w 3171035"/>
                        <a:gd name="connsiteY11" fmla="*/ 2910446 h 3180739"/>
                        <a:gd name="connsiteX12" fmla="*/ 983767 w 3171035"/>
                        <a:gd name="connsiteY12" fmla="*/ 3067465 h 3180739"/>
                        <a:gd name="connsiteX13" fmla="*/ 864234 w 3171035"/>
                        <a:gd name="connsiteY13" fmla="*/ 3009602 h 3180739"/>
                        <a:gd name="connsiteX14" fmla="*/ 907320 w 3171035"/>
                        <a:gd name="connsiteY14" fmla="*/ 2815576 h 3180739"/>
                        <a:gd name="connsiteX15" fmla="*/ 760926 w 3171035"/>
                        <a:gd name="connsiteY15" fmla="*/ 2719936 h 3180739"/>
                        <a:gd name="connsiteX16" fmla="*/ 597918 w 3171035"/>
                        <a:gd name="connsiteY16" fmla="*/ 2832979 h 3180739"/>
                        <a:gd name="connsiteX17" fmla="*/ 499149 w 3171035"/>
                        <a:gd name="connsiteY17" fmla="*/ 2744205 h 3180739"/>
                        <a:gd name="connsiteX18" fmla="*/ 592045 w 3171035"/>
                        <a:gd name="connsiteY18" fmla="*/ 2574098 h 3180739"/>
                        <a:gd name="connsiteX19" fmla="*/ 496178 w 3171035"/>
                        <a:gd name="connsiteY19" fmla="*/ 2470496 h 3180739"/>
                        <a:gd name="connsiteX20" fmla="*/ 313006 w 3171035"/>
                        <a:gd name="connsiteY20" fmla="*/ 2539883 h 3180739"/>
                        <a:gd name="connsiteX21" fmla="*/ 238634 w 3171035"/>
                        <a:gd name="connsiteY21" fmla="*/ 2429861 h 3180739"/>
                        <a:gd name="connsiteX22" fmla="*/ 370045 w 3171035"/>
                        <a:gd name="connsiteY22" fmla="*/ 2287114 h 3180739"/>
                        <a:gd name="connsiteX23" fmla="*/ 295635 w 3171035"/>
                        <a:gd name="connsiteY23" fmla="*/ 2132330 h 3180739"/>
                        <a:gd name="connsiteX24" fmla="*/ 103079 w 3171035"/>
                        <a:gd name="connsiteY24" fmla="*/ 2150140 h 3180739"/>
                        <a:gd name="connsiteX25" fmla="*/ 60733 w 3171035"/>
                        <a:gd name="connsiteY25" fmla="*/ 2024271 h 3180739"/>
                        <a:gd name="connsiteX26" fmla="*/ 226269 w 3171035"/>
                        <a:gd name="connsiteY26" fmla="*/ 1921216 h 3180739"/>
                        <a:gd name="connsiteX27" fmla="*/ 200221 w 3171035"/>
                        <a:gd name="connsiteY27" fmla="*/ 1782957 h 3180739"/>
                        <a:gd name="connsiteX28" fmla="*/ 5391 w 3171035"/>
                        <a:gd name="connsiteY28" fmla="*/ 1745142 h 3180739"/>
                        <a:gd name="connsiteX29" fmla="*/ 0 w 3171035"/>
                        <a:gd name="connsiteY29" fmla="*/ 1612451 h 3180739"/>
                        <a:gd name="connsiteX30" fmla="*/ 187219 w 3171035"/>
                        <a:gd name="connsiteY30" fmla="*/ 1560050 h 3180739"/>
                        <a:gd name="connsiteX31" fmla="*/ 199656 w 3171035"/>
                        <a:gd name="connsiteY31" fmla="*/ 1402148 h 3180739"/>
                        <a:gd name="connsiteX32" fmla="*/ 19664 w 3171035"/>
                        <a:gd name="connsiteY32" fmla="*/ 1311302 h 3180739"/>
                        <a:gd name="connsiteX33" fmla="*/ 50600 w 3171035"/>
                        <a:gd name="connsiteY33" fmla="*/ 1182155 h 3180739"/>
                        <a:gd name="connsiteX34" fmla="*/ 248017 w 3171035"/>
                        <a:gd name="connsiteY34" fmla="*/ 1182708 h 3180739"/>
                        <a:gd name="connsiteX35" fmla="*/ 301810 w 3171035"/>
                        <a:gd name="connsiteY35" fmla="*/ 1039267 h 3180739"/>
                        <a:gd name="connsiteX36" fmla="*/ 153232 w 3171035"/>
                        <a:gd name="connsiteY36" fmla="*/ 907843 h 3180739"/>
                        <a:gd name="connsiteX37" fmla="*/ 215955 w 3171035"/>
                        <a:gd name="connsiteY37" fmla="*/ 790787 h 3180739"/>
                        <a:gd name="connsiteX38" fmla="*/ 404589 w 3171035"/>
                        <a:gd name="connsiteY38" fmla="*/ 840887 h 3180739"/>
                        <a:gd name="connsiteX39" fmla="*/ 407683 w 3171035"/>
                        <a:gd name="connsiteY39" fmla="*/ 835422 h 3180739"/>
                        <a:gd name="connsiteX40" fmla="*/ 499532 w 3171035"/>
                        <a:gd name="connsiteY40" fmla="*/ 712793 h 3180739"/>
                        <a:gd name="connsiteX41" fmla="*/ 392278 w 3171035"/>
                        <a:gd name="connsiteY41" fmla="*/ 554059 h 3180739"/>
                        <a:gd name="connsiteX42" fmla="*/ 482243 w 3171035"/>
                        <a:gd name="connsiteY42" fmla="*/ 456373 h 3180739"/>
                        <a:gd name="connsiteX43" fmla="*/ 651505 w 3171035"/>
                        <a:gd name="connsiteY43" fmla="*/ 551489 h 3180739"/>
                        <a:gd name="connsiteX44" fmla="*/ 765738 w 3171035"/>
                        <a:gd name="connsiteY44" fmla="*/ 457171 h 3180739"/>
                        <a:gd name="connsiteX45" fmla="*/ 709237 w 3171035"/>
                        <a:gd name="connsiteY45" fmla="*/ 264903 h 3180739"/>
                        <a:gd name="connsiteX46" fmla="*/ 824607 w 3171035"/>
                        <a:gd name="connsiteY46" fmla="*/ 199132 h 3180739"/>
                        <a:gd name="connsiteX47" fmla="*/ 957502 w 3171035"/>
                        <a:gd name="connsiteY47" fmla="*/ 341660 h 3180739"/>
                        <a:gd name="connsiteX48" fmla="*/ 1105222 w 3171035"/>
                        <a:gd name="connsiteY48" fmla="*/ 277669 h 3180739"/>
                        <a:gd name="connsiteX49" fmla="*/ 1085630 w 3171035"/>
                        <a:gd name="connsiteY49" fmla="*/ 80113 h 3180739"/>
                        <a:gd name="connsiteX50" fmla="*/ 1236120 w 3171035"/>
                        <a:gd name="connsiteY50" fmla="*/ 37366 h 3180739"/>
                        <a:gd name="connsiteX51" fmla="*/ 1323934 w 3171035"/>
                        <a:gd name="connsiteY51" fmla="*/ 217003 h 3180739"/>
                        <a:gd name="connsiteX52" fmla="*/ 1487425 w 3171035"/>
                        <a:gd name="connsiteY52" fmla="*/ 195547 h 3180739"/>
                        <a:gd name="connsiteX53" fmla="*/ 1533687 w 3171035"/>
                        <a:gd name="connsiteY53" fmla="*/ 0 h 3180739"/>
                        <a:gd name="connsiteX54" fmla="*/ 1666488 w 3171035"/>
                        <a:gd name="connsiteY54" fmla="*/ 0 h 3180739"/>
                        <a:gd name="connsiteX55" fmla="*/ 1713021 w 3171035"/>
                        <a:gd name="connsiteY55" fmla="*/ 196691 h 3180739"/>
                        <a:gd name="connsiteX56" fmla="*/ 1868036 w 3171035"/>
                        <a:gd name="connsiteY56" fmla="*/ 220686 h 3180739"/>
                        <a:gd name="connsiteX57" fmla="*/ 1966340 w 3171035"/>
                        <a:gd name="connsiteY57" fmla="*/ 44283 h 3180739"/>
                        <a:gd name="connsiteX58" fmla="*/ 2094111 w 3171035"/>
                        <a:gd name="connsiteY58" fmla="*/ 80485 h 3180739"/>
                        <a:gd name="connsiteX59" fmla="*/ 2085164 w 3171035"/>
                        <a:gd name="connsiteY59" fmla="*/ 284665 h 3180739"/>
                        <a:gd name="connsiteX60" fmla="*/ 2226104 w 3171035"/>
                        <a:gd name="connsiteY60" fmla="*/ 347399 h 3180739"/>
                        <a:gd name="connsiteX61" fmla="*/ 2364977 w 3171035"/>
                        <a:gd name="connsiteY61" fmla="*/ 209566 h 3180739"/>
                        <a:gd name="connsiteX62" fmla="*/ 2477715 w 3171035"/>
                        <a:gd name="connsiteY62" fmla="*/ 279754 h 3180739"/>
                        <a:gd name="connsiteX63" fmla="*/ 2415747 w 3171035"/>
                        <a:gd name="connsiteY63" fmla="*/ 463940 h 3180739"/>
                        <a:gd name="connsiteX64" fmla="*/ 2545864 w 3171035"/>
                        <a:gd name="connsiteY64" fmla="*/ 570128 h 3180739"/>
                        <a:gd name="connsiteX65" fmla="*/ 2728079 w 3171035"/>
                        <a:gd name="connsiteY65" fmla="*/ 481733 h 3180739"/>
                        <a:gd name="connsiteX66" fmla="*/ 2811993 w 3171035"/>
                        <a:gd name="connsiteY66" fmla="*/ 584662 h 3180739"/>
                        <a:gd name="connsiteX67" fmla="*/ 2695713 w 3171035"/>
                        <a:gd name="connsiteY67" fmla="*/ 736197 h 3180739"/>
                        <a:gd name="connsiteX68" fmla="*/ 2790128 w 3171035"/>
                        <a:gd name="connsiteY68" fmla="*/ 877978 h 3180739"/>
                        <a:gd name="connsiteX69" fmla="*/ 2988670 w 3171035"/>
                        <a:gd name="connsiteY69" fmla="*/ 835149 h 3180739"/>
                        <a:gd name="connsiteX70" fmla="*/ 3045808 w 3171035"/>
                        <a:gd name="connsiteY70" fmla="*/ 955030 h 3180739"/>
                        <a:gd name="connsiteX71" fmla="*/ 2889317 w 3171035"/>
                        <a:gd name="connsiteY71" fmla="*/ 1080823 h 3180739"/>
                        <a:gd name="connsiteX72" fmla="*/ 2939763 w 3171035"/>
                        <a:gd name="connsiteY72" fmla="*/ 1235148 h 3180739"/>
                        <a:gd name="connsiteX73" fmla="*/ 3135030 w 3171035"/>
                        <a:gd name="connsiteY73" fmla="*/ 1239792 h 3180739"/>
                        <a:gd name="connsiteX74" fmla="*/ 3162523 w 3171035"/>
                        <a:gd name="connsiteY74" fmla="*/ 1369716 h 3180739"/>
                        <a:gd name="connsiteX75" fmla="*/ 2980226 w 3171035"/>
                        <a:gd name="connsiteY75" fmla="*/ 1455724 h 3180739"/>
                        <a:gd name="connsiteX76" fmla="*/ 2986351 w 3171035"/>
                        <a:gd name="connsiteY76" fmla="*/ 1631053 h 3180739"/>
                        <a:gd name="connsiteX77" fmla="*/ 3171035 w 3171035"/>
                        <a:gd name="connsiteY77" fmla="*/ 1689698 h 3180739"/>
                        <a:gd name="connsiteX78" fmla="*/ 3161063 w 3171035"/>
                        <a:gd name="connsiteY78" fmla="*/ 1822124 h 3180739"/>
                        <a:gd name="connsiteX79" fmla="*/ 2963663 w 3171035"/>
                        <a:gd name="connsiteY79" fmla="*/ 1853402 h 3180739"/>
                        <a:gd name="connsiteX80" fmla="*/ 2928221 w 3171035"/>
                        <a:gd name="connsiteY80" fmla="*/ 1999244 h 3180739"/>
                        <a:gd name="connsiteX81" fmla="*/ 3090916 w 3171035"/>
                        <a:gd name="connsiteY81" fmla="*/ 2107762 h 3180739"/>
                        <a:gd name="connsiteX82" fmla="*/ 3044640 w 3171035"/>
                        <a:gd name="connsiteY82" fmla="*/ 2232240 h 3180739"/>
                        <a:gd name="connsiteX83" fmla="*/ 2845101 w 3171035"/>
                        <a:gd name="connsiteY83" fmla="*/ 2207446 h 3180739"/>
                        <a:gd name="connsiteX84" fmla="*/ 2764753 w 3171035"/>
                        <a:gd name="connsiteY84" fmla="*/ 2347473 h 3180739"/>
                        <a:gd name="connsiteX85" fmla="*/ 2887835 w 3171035"/>
                        <a:gd name="connsiteY85" fmla="*/ 2507752 h 3180739"/>
                        <a:gd name="connsiteX86" fmla="*/ 2803958 w 3171035"/>
                        <a:gd name="connsiteY86" fmla="*/ 2610712 h 3180739"/>
                        <a:gd name="connsiteX87" fmla="*/ 2629138 w 3171035"/>
                        <a:gd name="connsiteY87" fmla="*/ 2525982 h 3180739"/>
                        <a:gd name="connsiteX88" fmla="*/ 2526456 w 3171035"/>
                        <a:gd name="connsiteY88" fmla="*/ 2631952 h 3180739"/>
                        <a:gd name="connsiteX89" fmla="*/ 2608792 w 3171035"/>
                        <a:gd name="connsiteY89" fmla="*/ 2814437 h 3180739"/>
                        <a:gd name="connsiteX90" fmla="*/ 2503568 w 3171035"/>
                        <a:gd name="connsiteY90" fmla="*/ 2895456 h 3180739"/>
                        <a:gd name="connsiteX91" fmla="*/ 2347733 w 3171035"/>
                        <a:gd name="connsiteY91" fmla="*/ 2768836 h 3180739"/>
                        <a:gd name="connsiteX92" fmla="*/ 2220287 w 3171035"/>
                        <a:gd name="connsiteY92" fmla="*/ 2841379 h 3180739"/>
                        <a:gd name="connsiteX93" fmla="*/ 2248911 w 3171035"/>
                        <a:gd name="connsiteY93" fmla="*/ 3038710 h 3180739"/>
                        <a:gd name="connsiteX94" fmla="*/ 2125404 w 3171035"/>
                        <a:gd name="connsiteY94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111558 w 3171035"/>
                        <a:gd name="connsiteY11" fmla="*/ 2910446 h 3180739"/>
                        <a:gd name="connsiteX12" fmla="*/ 983767 w 3171035"/>
                        <a:gd name="connsiteY12" fmla="*/ 3067465 h 3180739"/>
                        <a:gd name="connsiteX13" fmla="*/ 864234 w 3171035"/>
                        <a:gd name="connsiteY13" fmla="*/ 3009602 h 3180739"/>
                        <a:gd name="connsiteX14" fmla="*/ 907320 w 3171035"/>
                        <a:gd name="connsiteY14" fmla="*/ 2815576 h 3180739"/>
                        <a:gd name="connsiteX15" fmla="*/ 760926 w 3171035"/>
                        <a:gd name="connsiteY15" fmla="*/ 2719936 h 3180739"/>
                        <a:gd name="connsiteX16" fmla="*/ 597918 w 3171035"/>
                        <a:gd name="connsiteY16" fmla="*/ 2832979 h 3180739"/>
                        <a:gd name="connsiteX17" fmla="*/ 499149 w 3171035"/>
                        <a:gd name="connsiteY17" fmla="*/ 2744205 h 3180739"/>
                        <a:gd name="connsiteX18" fmla="*/ 592045 w 3171035"/>
                        <a:gd name="connsiteY18" fmla="*/ 2574098 h 3180739"/>
                        <a:gd name="connsiteX19" fmla="*/ 496178 w 3171035"/>
                        <a:gd name="connsiteY19" fmla="*/ 2470496 h 3180739"/>
                        <a:gd name="connsiteX20" fmla="*/ 313006 w 3171035"/>
                        <a:gd name="connsiteY20" fmla="*/ 2539883 h 3180739"/>
                        <a:gd name="connsiteX21" fmla="*/ 238634 w 3171035"/>
                        <a:gd name="connsiteY21" fmla="*/ 2429861 h 3180739"/>
                        <a:gd name="connsiteX22" fmla="*/ 370045 w 3171035"/>
                        <a:gd name="connsiteY22" fmla="*/ 2287114 h 3180739"/>
                        <a:gd name="connsiteX23" fmla="*/ 295635 w 3171035"/>
                        <a:gd name="connsiteY23" fmla="*/ 2132330 h 3180739"/>
                        <a:gd name="connsiteX24" fmla="*/ 103079 w 3171035"/>
                        <a:gd name="connsiteY24" fmla="*/ 2150140 h 3180739"/>
                        <a:gd name="connsiteX25" fmla="*/ 60733 w 3171035"/>
                        <a:gd name="connsiteY25" fmla="*/ 2024271 h 3180739"/>
                        <a:gd name="connsiteX26" fmla="*/ 226269 w 3171035"/>
                        <a:gd name="connsiteY26" fmla="*/ 1921216 h 3180739"/>
                        <a:gd name="connsiteX27" fmla="*/ 200221 w 3171035"/>
                        <a:gd name="connsiteY27" fmla="*/ 1782957 h 3180739"/>
                        <a:gd name="connsiteX28" fmla="*/ 5391 w 3171035"/>
                        <a:gd name="connsiteY28" fmla="*/ 1745142 h 3180739"/>
                        <a:gd name="connsiteX29" fmla="*/ 0 w 3171035"/>
                        <a:gd name="connsiteY29" fmla="*/ 1612451 h 3180739"/>
                        <a:gd name="connsiteX30" fmla="*/ 187219 w 3171035"/>
                        <a:gd name="connsiteY30" fmla="*/ 1560050 h 3180739"/>
                        <a:gd name="connsiteX31" fmla="*/ 199656 w 3171035"/>
                        <a:gd name="connsiteY31" fmla="*/ 1402148 h 3180739"/>
                        <a:gd name="connsiteX32" fmla="*/ 19664 w 3171035"/>
                        <a:gd name="connsiteY32" fmla="*/ 1311302 h 3180739"/>
                        <a:gd name="connsiteX33" fmla="*/ 50600 w 3171035"/>
                        <a:gd name="connsiteY33" fmla="*/ 1182155 h 3180739"/>
                        <a:gd name="connsiteX34" fmla="*/ 248017 w 3171035"/>
                        <a:gd name="connsiteY34" fmla="*/ 1182708 h 3180739"/>
                        <a:gd name="connsiteX35" fmla="*/ 301810 w 3171035"/>
                        <a:gd name="connsiteY35" fmla="*/ 1039267 h 3180739"/>
                        <a:gd name="connsiteX36" fmla="*/ 153232 w 3171035"/>
                        <a:gd name="connsiteY36" fmla="*/ 907843 h 3180739"/>
                        <a:gd name="connsiteX37" fmla="*/ 215955 w 3171035"/>
                        <a:gd name="connsiteY37" fmla="*/ 790787 h 3180739"/>
                        <a:gd name="connsiteX38" fmla="*/ 404589 w 3171035"/>
                        <a:gd name="connsiteY38" fmla="*/ 840887 h 3180739"/>
                        <a:gd name="connsiteX39" fmla="*/ 407683 w 3171035"/>
                        <a:gd name="connsiteY39" fmla="*/ 835422 h 3180739"/>
                        <a:gd name="connsiteX40" fmla="*/ 499532 w 3171035"/>
                        <a:gd name="connsiteY40" fmla="*/ 712793 h 3180739"/>
                        <a:gd name="connsiteX41" fmla="*/ 392278 w 3171035"/>
                        <a:gd name="connsiteY41" fmla="*/ 554059 h 3180739"/>
                        <a:gd name="connsiteX42" fmla="*/ 482243 w 3171035"/>
                        <a:gd name="connsiteY42" fmla="*/ 456373 h 3180739"/>
                        <a:gd name="connsiteX43" fmla="*/ 651505 w 3171035"/>
                        <a:gd name="connsiteY43" fmla="*/ 551489 h 3180739"/>
                        <a:gd name="connsiteX44" fmla="*/ 765738 w 3171035"/>
                        <a:gd name="connsiteY44" fmla="*/ 457171 h 3180739"/>
                        <a:gd name="connsiteX45" fmla="*/ 709237 w 3171035"/>
                        <a:gd name="connsiteY45" fmla="*/ 264903 h 3180739"/>
                        <a:gd name="connsiteX46" fmla="*/ 824607 w 3171035"/>
                        <a:gd name="connsiteY46" fmla="*/ 199132 h 3180739"/>
                        <a:gd name="connsiteX47" fmla="*/ 957502 w 3171035"/>
                        <a:gd name="connsiteY47" fmla="*/ 341660 h 3180739"/>
                        <a:gd name="connsiteX48" fmla="*/ 1105222 w 3171035"/>
                        <a:gd name="connsiteY48" fmla="*/ 277669 h 3180739"/>
                        <a:gd name="connsiteX49" fmla="*/ 1085630 w 3171035"/>
                        <a:gd name="connsiteY49" fmla="*/ 80113 h 3180739"/>
                        <a:gd name="connsiteX50" fmla="*/ 1236120 w 3171035"/>
                        <a:gd name="connsiteY50" fmla="*/ 37366 h 3180739"/>
                        <a:gd name="connsiteX51" fmla="*/ 1323934 w 3171035"/>
                        <a:gd name="connsiteY51" fmla="*/ 217003 h 3180739"/>
                        <a:gd name="connsiteX52" fmla="*/ 1487425 w 3171035"/>
                        <a:gd name="connsiteY52" fmla="*/ 195547 h 3180739"/>
                        <a:gd name="connsiteX53" fmla="*/ 1533687 w 3171035"/>
                        <a:gd name="connsiteY53" fmla="*/ 0 h 3180739"/>
                        <a:gd name="connsiteX54" fmla="*/ 1666488 w 3171035"/>
                        <a:gd name="connsiteY54" fmla="*/ 0 h 3180739"/>
                        <a:gd name="connsiteX55" fmla="*/ 1713021 w 3171035"/>
                        <a:gd name="connsiteY55" fmla="*/ 196691 h 3180739"/>
                        <a:gd name="connsiteX56" fmla="*/ 1868036 w 3171035"/>
                        <a:gd name="connsiteY56" fmla="*/ 220686 h 3180739"/>
                        <a:gd name="connsiteX57" fmla="*/ 1966340 w 3171035"/>
                        <a:gd name="connsiteY57" fmla="*/ 44283 h 3180739"/>
                        <a:gd name="connsiteX58" fmla="*/ 2094111 w 3171035"/>
                        <a:gd name="connsiteY58" fmla="*/ 80485 h 3180739"/>
                        <a:gd name="connsiteX59" fmla="*/ 2085164 w 3171035"/>
                        <a:gd name="connsiteY59" fmla="*/ 284665 h 3180739"/>
                        <a:gd name="connsiteX60" fmla="*/ 2226104 w 3171035"/>
                        <a:gd name="connsiteY60" fmla="*/ 347399 h 3180739"/>
                        <a:gd name="connsiteX61" fmla="*/ 2364977 w 3171035"/>
                        <a:gd name="connsiteY61" fmla="*/ 209566 h 3180739"/>
                        <a:gd name="connsiteX62" fmla="*/ 2477715 w 3171035"/>
                        <a:gd name="connsiteY62" fmla="*/ 279754 h 3180739"/>
                        <a:gd name="connsiteX63" fmla="*/ 2415747 w 3171035"/>
                        <a:gd name="connsiteY63" fmla="*/ 463940 h 3180739"/>
                        <a:gd name="connsiteX64" fmla="*/ 2545864 w 3171035"/>
                        <a:gd name="connsiteY64" fmla="*/ 570128 h 3180739"/>
                        <a:gd name="connsiteX65" fmla="*/ 2728079 w 3171035"/>
                        <a:gd name="connsiteY65" fmla="*/ 481733 h 3180739"/>
                        <a:gd name="connsiteX66" fmla="*/ 2811993 w 3171035"/>
                        <a:gd name="connsiteY66" fmla="*/ 584662 h 3180739"/>
                        <a:gd name="connsiteX67" fmla="*/ 2695713 w 3171035"/>
                        <a:gd name="connsiteY67" fmla="*/ 736197 h 3180739"/>
                        <a:gd name="connsiteX68" fmla="*/ 2790128 w 3171035"/>
                        <a:gd name="connsiteY68" fmla="*/ 877978 h 3180739"/>
                        <a:gd name="connsiteX69" fmla="*/ 2988670 w 3171035"/>
                        <a:gd name="connsiteY69" fmla="*/ 835149 h 3180739"/>
                        <a:gd name="connsiteX70" fmla="*/ 3045808 w 3171035"/>
                        <a:gd name="connsiteY70" fmla="*/ 955030 h 3180739"/>
                        <a:gd name="connsiteX71" fmla="*/ 2889317 w 3171035"/>
                        <a:gd name="connsiteY71" fmla="*/ 1080823 h 3180739"/>
                        <a:gd name="connsiteX72" fmla="*/ 2939763 w 3171035"/>
                        <a:gd name="connsiteY72" fmla="*/ 1235148 h 3180739"/>
                        <a:gd name="connsiteX73" fmla="*/ 3135030 w 3171035"/>
                        <a:gd name="connsiteY73" fmla="*/ 1239792 h 3180739"/>
                        <a:gd name="connsiteX74" fmla="*/ 3162523 w 3171035"/>
                        <a:gd name="connsiteY74" fmla="*/ 1369716 h 3180739"/>
                        <a:gd name="connsiteX75" fmla="*/ 2980226 w 3171035"/>
                        <a:gd name="connsiteY75" fmla="*/ 1455724 h 3180739"/>
                        <a:gd name="connsiteX76" fmla="*/ 2986351 w 3171035"/>
                        <a:gd name="connsiteY76" fmla="*/ 1631053 h 3180739"/>
                        <a:gd name="connsiteX77" fmla="*/ 3171035 w 3171035"/>
                        <a:gd name="connsiteY77" fmla="*/ 1689698 h 3180739"/>
                        <a:gd name="connsiteX78" fmla="*/ 3161063 w 3171035"/>
                        <a:gd name="connsiteY78" fmla="*/ 1822124 h 3180739"/>
                        <a:gd name="connsiteX79" fmla="*/ 2963663 w 3171035"/>
                        <a:gd name="connsiteY79" fmla="*/ 1853402 h 3180739"/>
                        <a:gd name="connsiteX80" fmla="*/ 2928221 w 3171035"/>
                        <a:gd name="connsiteY80" fmla="*/ 1999244 h 3180739"/>
                        <a:gd name="connsiteX81" fmla="*/ 3090916 w 3171035"/>
                        <a:gd name="connsiteY81" fmla="*/ 2107762 h 3180739"/>
                        <a:gd name="connsiteX82" fmla="*/ 3044640 w 3171035"/>
                        <a:gd name="connsiteY82" fmla="*/ 2232240 h 3180739"/>
                        <a:gd name="connsiteX83" fmla="*/ 2845101 w 3171035"/>
                        <a:gd name="connsiteY83" fmla="*/ 2207446 h 3180739"/>
                        <a:gd name="connsiteX84" fmla="*/ 2764753 w 3171035"/>
                        <a:gd name="connsiteY84" fmla="*/ 2347473 h 3180739"/>
                        <a:gd name="connsiteX85" fmla="*/ 2887835 w 3171035"/>
                        <a:gd name="connsiteY85" fmla="*/ 2507752 h 3180739"/>
                        <a:gd name="connsiteX86" fmla="*/ 2798616 w 3171035"/>
                        <a:gd name="connsiteY86" fmla="*/ 2616083 h 3180739"/>
                        <a:gd name="connsiteX87" fmla="*/ 2629138 w 3171035"/>
                        <a:gd name="connsiteY87" fmla="*/ 2525982 h 3180739"/>
                        <a:gd name="connsiteX88" fmla="*/ 2526456 w 3171035"/>
                        <a:gd name="connsiteY88" fmla="*/ 2631952 h 3180739"/>
                        <a:gd name="connsiteX89" fmla="*/ 2608792 w 3171035"/>
                        <a:gd name="connsiteY89" fmla="*/ 2814437 h 3180739"/>
                        <a:gd name="connsiteX90" fmla="*/ 2503568 w 3171035"/>
                        <a:gd name="connsiteY90" fmla="*/ 2895456 h 3180739"/>
                        <a:gd name="connsiteX91" fmla="*/ 2347733 w 3171035"/>
                        <a:gd name="connsiteY91" fmla="*/ 2768836 h 3180739"/>
                        <a:gd name="connsiteX92" fmla="*/ 2220287 w 3171035"/>
                        <a:gd name="connsiteY92" fmla="*/ 2841379 h 3180739"/>
                        <a:gd name="connsiteX93" fmla="*/ 2248911 w 3171035"/>
                        <a:gd name="connsiteY93" fmla="*/ 3038710 h 3180739"/>
                        <a:gd name="connsiteX94" fmla="*/ 2125404 w 3171035"/>
                        <a:gd name="connsiteY94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111558 w 3171035"/>
                        <a:gd name="connsiteY11" fmla="*/ 2910446 h 3180739"/>
                        <a:gd name="connsiteX12" fmla="*/ 983767 w 3171035"/>
                        <a:gd name="connsiteY12" fmla="*/ 3067465 h 3180739"/>
                        <a:gd name="connsiteX13" fmla="*/ 864234 w 3171035"/>
                        <a:gd name="connsiteY13" fmla="*/ 3009602 h 3180739"/>
                        <a:gd name="connsiteX14" fmla="*/ 907320 w 3171035"/>
                        <a:gd name="connsiteY14" fmla="*/ 2815576 h 3180739"/>
                        <a:gd name="connsiteX15" fmla="*/ 760926 w 3171035"/>
                        <a:gd name="connsiteY15" fmla="*/ 2719936 h 3180739"/>
                        <a:gd name="connsiteX16" fmla="*/ 597918 w 3171035"/>
                        <a:gd name="connsiteY16" fmla="*/ 2832979 h 3180739"/>
                        <a:gd name="connsiteX17" fmla="*/ 499149 w 3171035"/>
                        <a:gd name="connsiteY17" fmla="*/ 2744205 h 3180739"/>
                        <a:gd name="connsiteX18" fmla="*/ 592045 w 3171035"/>
                        <a:gd name="connsiteY18" fmla="*/ 2574098 h 3180739"/>
                        <a:gd name="connsiteX19" fmla="*/ 496178 w 3171035"/>
                        <a:gd name="connsiteY19" fmla="*/ 2470496 h 3180739"/>
                        <a:gd name="connsiteX20" fmla="*/ 313006 w 3171035"/>
                        <a:gd name="connsiteY20" fmla="*/ 2539883 h 3180739"/>
                        <a:gd name="connsiteX21" fmla="*/ 238634 w 3171035"/>
                        <a:gd name="connsiteY21" fmla="*/ 2429861 h 3180739"/>
                        <a:gd name="connsiteX22" fmla="*/ 370045 w 3171035"/>
                        <a:gd name="connsiteY22" fmla="*/ 2287114 h 3180739"/>
                        <a:gd name="connsiteX23" fmla="*/ 295635 w 3171035"/>
                        <a:gd name="connsiteY23" fmla="*/ 2132330 h 3180739"/>
                        <a:gd name="connsiteX24" fmla="*/ 103079 w 3171035"/>
                        <a:gd name="connsiteY24" fmla="*/ 2150140 h 3180739"/>
                        <a:gd name="connsiteX25" fmla="*/ 60733 w 3171035"/>
                        <a:gd name="connsiteY25" fmla="*/ 2024271 h 3180739"/>
                        <a:gd name="connsiteX26" fmla="*/ 226269 w 3171035"/>
                        <a:gd name="connsiteY26" fmla="*/ 1921216 h 3180739"/>
                        <a:gd name="connsiteX27" fmla="*/ 200221 w 3171035"/>
                        <a:gd name="connsiteY27" fmla="*/ 1782957 h 3180739"/>
                        <a:gd name="connsiteX28" fmla="*/ 5391 w 3171035"/>
                        <a:gd name="connsiteY28" fmla="*/ 1745142 h 3180739"/>
                        <a:gd name="connsiteX29" fmla="*/ 0 w 3171035"/>
                        <a:gd name="connsiteY29" fmla="*/ 1612451 h 3180739"/>
                        <a:gd name="connsiteX30" fmla="*/ 187219 w 3171035"/>
                        <a:gd name="connsiteY30" fmla="*/ 1560050 h 3180739"/>
                        <a:gd name="connsiteX31" fmla="*/ 199656 w 3171035"/>
                        <a:gd name="connsiteY31" fmla="*/ 1402148 h 3180739"/>
                        <a:gd name="connsiteX32" fmla="*/ 19664 w 3171035"/>
                        <a:gd name="connsiteY32" fmla="*/ 1311302 h 3180739"/>
                        <a:gd name="connsiteX33" fmla="*/ 50600 w 3171035"/>
                        <a:gd name="connsiteY33" fmla="*/ 1182155 h 3180739"/>
                        <a:gd name="connsiteX34" fmla="*/ 248017 w 3171035"/>
                        <a:gd name="connsiteY34" fmla="*/ 1182708 h 3180739"/>
                        <a:gd name="connsiteX35" fmla="*/ 301810 w 3171035"/>
                        <a:gd name="connsiteY35" fmla="*/ 1039267 h 3180739"/>
                        <a:gd name="connsiteX36" fmla="*/ 153232 w 3171035"/>
                        <a:gd name="connsiteY36" fmla="*/ 907843 h 3180739"/>
                        <a:gd name="connsiteX37" fmla="*/ 215955 w 3171035"/>
                        <a:gd name="connsiteY37" fmla="*/ 790787 h 3180739"/>
                        <a:gd name="connsiteX38" fmla="*/ 404589 w 3171035"/>
                        <a:gd name="connsiteY38" fmla="*/ 840887 h 3180739"/>
                        <a:gd name="connsiteX39" fmla="*/ 407683 w 3171035"/>
                        <a:gd name="connsiteY39" fmla="*/ 835422 h 3180739"/>
                        <a:gd name="connsiteX40" fmla="*/ 499532 w 3171035"/>
                        <a:gd name="connsiteY40" fmla="*/ 712793 h 3180739"/>
                        <a:gd name="connsiteX41" fmla="*/ 392278 w 3171035"/>
                        <a:gd name="connsiteY41" fmla="*/ 554059 h 3180739"/>
                        <a:gd name="connsiteX42" fmla="*/ 482243 w 3171035"/>
                        <a:gd name="connsiteY42" fmla="*/ 456373 h 3180739"/>
                        <a:gd name="connsiteX43" fmla="*/ 651505 w 3171035"/>
                        <a:gd name="connsiteY43" fmla="*/ 551489 h 3180739"/>
                        <a:gd name="connsiteX44" fmla="*/ 765738 w 3171035"/>
                        <a:gd name="connsiteY44" fmla="*/ 457171 h 3180739"/>
                        <a:gd name="connsiteX45" fmla="*/ 709237 w 3171035"/>
                        <a:gd name="connsiteY45" fmla="*/ 264903 h 3180739"/>
                        <a:gd name="connsiteX46" fmla="*/ 824607 w 3171035"/>
                        <a:gd name="connsiteY46" fmla="*/ 199132 h 3180739"/>
                        <a:gd name="connsiteX47" fmla="*/ 957502 w 3171035"/>
                        <a:gd name="connsiteY47" fmla="*/ 341660 h 3180739"/>
                        <a:gd name="connsiteX48" fmla="*/ 1105222 w 3171035"/>
                        <a:gd name="connsiteY48" fmla="*/ 277669 h 3180739"/>
                        <a:gd name="connsiteX49" fmla="*/ 1085630 w 3171035"/>
                        <a:gd name="connsiteY49" fmla="*/ 80113 h 3180739"/>
                        <a:gd name="connsiteX50" fmla="*/ 1236120 w 3171035"/>
                        <a:gd name="connsiteY50" fmla="*/ 37366 h 3180739"/>
                        <a:gd name="connsiteX51" fmla="*/ 1323934 w 3171035"/>
                        <a:gd name="connsiteY51" fmla="*/ 217003 h 3180739"/>
                        <a:gd name="connsiteX52" fmla="*/ 1487425 w 3171035"/>
                        <a:gd name="connsiteY52" fmla="*/ 195547 h 3180739"/>
                        <a:gd name="connsiteX53" fmla="*/ 1533687 w 3171035"/>
                        <a:gd name="connsiteY53" fmla="*/ 0 h 3180739"/>
                        <a:gd name="connsiteX54" fmla="*/ 1666488 w 3171035"/>
                        <a:gd name="connsiteY54" fmla="*/ 0 h 3180739"/>
                        <a:gd name="connsiteX55" fmla="*/ 1713021 w 3171035"/>
                        <a:gd name="connsiteY55" fmla="*/ 196691 h 3180739"/>
                        <a:gd name="connsiteX56" fmla="*/ 1868036 w 3171035"/>
                        <a:gd name="connsiteY56" fmla="*/ 220686 h 3180739"/>
                        <a:gd name="connsiteX57" fmla="*/ 1966340 w 3171035"/>
                        <a:gd name="connsiteY57" fmla="*/ 44283 h 3180739"/>
                        <a:gd name="connsiteX58" fmla="*/ 2094111 w 3171035"/>
                        <a:gd name="connsiteY58" fmla="*/ 80485 h 3180739"/>
                        <a:gd name="connsiteX59" fmla="*/ 2085164 w 3171035"/>
                        <a:gd name="connsiteY59" fmla="*/ 284665 h 3180739"/>
                        <a:gd name="connsiteX60" fmla="*/ 2226104 w 3171035"/>
                        <a:gd name="connsiteY60" fmla="*/ 347399 h 3180739"/>
                        <a:gd name="connsiteX61" fmla="*/ 2364977 w 3171035"/>
                        <a:gd name="connsiteY61" fmla="*/ 209566 h 3180739"/>
                        <a:gd name="connsiteX62" fmla="*/ 2477715 w 3171035"/>
                        <a:gd name="connsiteY62" fmla="*/ 279754 h 3180739"/>
                        <a:gd name="connsiteX63" fmla="*/ 2415747 w 3171035"/>
                        <a:gd name="connsiteY63" fmla="*/ 463940 h 3180739"/>
                        <a:gd name="connsiteX64" fmla="*/ 2545864 w 3171035"/>
                        <a:gd name="connsiteY64" fmla="*/ 570128 h 3180739"/>
                        <a:gd name="connsiteX65" fmla="*/ 2728079 w 3171035"/>
                        <a:gd name="connsiteY65" fmla="*/ 481733 h 3180739"/>
                        <a:gd name="connsiteX66" fmla="*/ 2811993 w 3171035"/>
                        <a:gd name="connsiteY66" fmla="*/ 584662 h 3180739"/>
                        <a:gd name="connsiteX67" fmla="*/ 2695713 w 3171035"/>
                        <a:gd name="connsiteY67" fmla="*/ 736197 h 3180739"/>
                        <a:gd name="connsiteX68" fmla="*/ 2790128 w 3171035"/>
                        <a:gd name="connsiteY68" fmla="*/ 877978 h 3180739"/>
                        <a:gd name="connsiteX69" fmla="*/ 2988670 w 3171035"/>
                        <a:gd name="connsiteY69" fmla="*/ 835149 h 3180739"/>
                        <a:gd name="connsiteX70" fmla="*/ 3045808 w 3171035"/>
                        <a:gd name="connsiteY70" fmla="*/ 955030 h 3180739"/>
                        <a:gd name="connsiteX71" fmla="*/ 2889317 w 3171035"/>
                        <a:gd name="connsiteY71" fmla="*/ 1080823 h 3180739"/>
                        <a:gd name="connsiteX72" fmla="*/ 2939763 w 3171035"/>
                        <a:gd name="connsiteY72" fmla="*/ 1235148 h 3180739"/>
                        <a:gd name="connsiteX73" fmla="*/ 3135030 w 3171035"/>
                        <a:gd name="connsiteY73" fmla="*/ 1239792 h 3180739"/>
                        <a:gd name="connsiteX74" fmla="*/ 3162523 w 3171035"/>
                        <a:gd name="connsiteY74" fmla="*/ 1369716 h 3180739"/>
                        <a:gd name="connsiteX75" fmla="*/ 2980226 w 3171035"/>
                        <a:gd name="connsiteY75" fmla="*/ 1455724 h 3180739"/>
                        <a:gd name="connsiteX76" fmla="*/ 2986351 w 3171035"/>
                        <a:gd name="connsiteY76" fmla="*/ 1631053 h 3180739"/>
                        <a:gd name="connsiteX77" fmla="*/ 3171035 w 3171035"/>
                        <a:gd name="connsiteY77" fmla="*/ 1689698 h 3180739"/>
                        <a:gd name="connsiteX78" fmla="*/ 3161063 w 3171035"/>
                        <a:gd name="connsiteY78" fmla="*/ 1822124 h 3180739"/>
                        <a:gd name="connsiteX79" fmla="*/ 2963663 w 3171035"/>
                        <a:gd name="connsiteY79" fmla="*/ 1853402 h 3180739"/>
                        <a:gd name="connsiteX80" fmla="*/ 2928221 w 3171035"/>
                        <a:gd name="connsiteY80" fmla="*/ 1999244 h 3180739"/>
                        <a:gd name="connsiteX81" fmla="*/ 3090916 w 3171035"/>
                        <a:gd name="connsiteY81" fmla="*/ 2107762 h 3180739"/>
                        <a:gd name="connsiteX82" fmla="*/ 3044640 w 3171035"/>
                        <a:gd name="connsiteY82" fmla="*/ 2232240 h 3180739"/>
                        <a:gd name="connsiteX83" fmla="*/ 2845101 w 3171035"/>
                        <a:gd name="connsiteY83" fmla="*/ 2207446 h 3180739"/>
                        <a:gd name="connsiteX84" fmla="*/ 2764753 w 3171035"/>
                        <a:gd name="connsiteY84" fmla="*/ 2347473 h 3180739"/>
                        <a:gd name="connsiteX85" fmla="*/ 2887835 w 3171035"/>
                        <a:gd name="connsiteY85" fmla="*/ 2507752 h 3180739"/>
                        <a:gd name="connsiteX86" fmla="*/ 2801824 w 3171035"/>
                        <a:gd name="connsiteY86" fmla="*/ 2615002 h 3180739"/>
                        <a:gd name="connsiteX87" fmla="*/ 2629138 w 3171035"/>
                        <a:gd name="connsiteY87" fmla="*/ 2525982 h 3180739"/>
                        <a:gd name="connsiteX88" fmla="*/ 2526456 w 3171035"/>
                        <a:gd name="connsiteY88" fmla="*/ 2631952 h 3180739"/>
                        <a:gd name="connsiteX89" fmla="*/ 2608792 w 3171035"/>
                        <a:gd name="connsiteY89" fmla="*/ 2814437 h 3180739"/>
                        <a:gd name="connsiteX90" fmla="*/ 2503568 w 3171035"/>
                        <a:gd name="connsiteY90" fmla="*/ 2895456 h 3180739"/>
                        <a:gd name="connsiteX91" fmla="*/ 2347733 w 3171035"/>
                        <a:gd name="connsiteY91" fmla="*/ 2768836 h 3180739"/>
                        <a:gd name="connsiteX92" fmla="*/ 2220287 w 3171035"/>
                        <a:gd name="connsiteY92" fmla="*/ 2841379 h 3180739"/>
                        <a:gd name="connsiteX93" fmla="*/ 2248911 w 3171035"/>
                        <a:gd name="connsiteY93" fmla="*/ 3038710 h 3180739"/>
                        <a:gd name="connsiteX94" fmla="*/ 2125404 w 3171035"/>
                        <a:gd name="connsiteY94" fmla="*/ 3087519 h 318073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  <a:cxn ang="0">
                          <a:pos x="connsiteX72" y="connsiteY72"/>
                        </a:cxn>
                        <a:cxn ang="0">
                          <a:pos x="connsiteX73" y="connsiteY73"/>
                        </a:cxn>
                        <a:cxn ang="0">
                          <a:pos x="connsiteX74" y="connsiteY74"/>
                        </a:cxn>
                        <a:cxn ang="0">
                          <a:pos x="connsiteX75" y="connsiteY75"/>
                        </a:cxn>
                        <a:cxn ang="0">
                          <a:pos x="connsiteX76" y="connsiteY76"/>
                        </a:cxn>
                        <a:cxn ang="0">
                          <a:pos x="connsiteX77" y="connsiteY77"/>
                        </a:cxn>
                        <a:cxn ang="0">
                          <a:pos x="connsiteX78" y="connsiteY78"/>
                        </a:cxn>
                        <a:cxn ang="0">
                          <a:pos x="connsiteX79" y="connsiteY79"/>
                        </a:cxn>
                        <a:cxn ang="0">
                          <a:pos x="connsiteX80" y="connsiteY80"/>
                        </a:cxn>
                        <a:cxn ang="0">
                          <a:pos x="connsiteX81" y="connsiteY81"/>
                        </a:cxn>
                        <a:cxn ang="0">
                          <a:pos x="connsiteX82" y="connsiteY82"/>
                        </a:cxn>
                        <a:cxn ang="0">
                          <a:pos x="connsiteX83" y="connsiteY83"/>
                        </a:cxn>
                        <a:cxn ang="0">
                          <a:pos x="connsiteX84" y="connsiteY84"/>
                        </a:cxn>
                        <a:cxn ang="0">
                          <a:pos x="connsiteX85" y="connsiteY85"/>
                        </a:cxn>
                        <a:cxn ang="0">
                          <a:pos x="connsiteX86" y="connsiteY86"/>
                        </a:cxn>
                        <a:cxn ang="0">
                          <a:pos x="connsiteX87" y="connsiteY87"/>
                        </a:cxn>
                        <a:cxn ang="0">
                          <a:pos x="connsiteX88" y="connsiteY88"/>
                        </a:cxn>
                        <a:cxn ang="0">
                          <a:pos x="connsiteX89" y="connsiteY89"/>
                        </a:cxn>
                        <a:cxn ang="0">
                          <a:pos x="connsiteX90" y="connsiteY90"/>
                        </a:cxn>
                        <a:cxn ang="0">
                          <a:pos x="connsiteX91" y="connsiteY91"/>
                        </a:cxn>
                        <a:cxn ang="0">
                          <a:pos x="connsiteX92" y="connsiteY92"/>
                        </a:cxn>
                        <a:cxn ang="0">
                          <a:pos x="connsiteX93" y="connsiteY93"/>
                        </a:cxn>
                        <a:cxn ang="0">
                          <a:pos x="connsiteX94" y="connsiteY94"/>
                        </a:cxn>
                      </a:cxnLst>
                      <a:rect l="l" t="t" r="r" b="b"/>
                      <a:pathLst>
                        <a:path w="3171035" h="3180739">
                          <a:moveTo>
                            <a:pt x="2125404" y="3087519"/>
                          </a:moveTo>
                          <a:lnTo>
                            <a:pt x="2013109" y="2926391"/>
                          </a:lnTo>
                          <a:lnTo>
                            <a:pt x="1866165" y="2964321"/>
                          </a:lnTo>
                          <a:lnTo>
                            <a:pt x="1842782" y="3165305"/>
                          </a:lnTo>
                          <a:lnTo>
                            <a:pt x="1710882" y="3180739"/>
                          </a:lnTo>
                          <a:lnTo>
                            <a:pt x="1642634" y="2993071"/>
                          </a:lnTo>
                          <a:lnTo>
                            <a:pt x="1639166" y="2993450"/>
                          </a:lnTo>
                          <a:lnTo>
                            <a:pt x="1491421" y="2988550"/>
                          </a:lnTo>
                          <a:lnTo>
                            <a:pt x="1411723" y="3177475"/>
                          </a:lnTo>
                          <a:lnTo>
                            <a:pt x="1280767" y="3155415"/>
                          </a:lnTo>
                          <a:lnTo>
                            <a:pt x="1267720" y="2956266"/>
                          </a:lnTo>
                          <a:lnTo>
                            <a:pt x="1111558" y="2910446"/>
                          </a:lnTo>
                          <a:lnTo>
                            <a:pt x="983767" y="3067465"/>
                          </a:lnTo>
                          <a:lnTo>
                            <a:pt x="864234" y="3009602"/>
                          </a:lnTo>
                          <a:lnTo>
                            <a:pt x="907320" y="2815576"/>
                          </a:lnTo>
                          <a:lnTo>
                            <a:pt x="760926" y="2719936"/>
                          </a:lnTo>
                          <a:lnTo>
                            <a:pt x="597918" y="2832979"/>
                          </a:lnTo>
                          <a:lnTo>
                            <a:pt x="499149" y="2744205"/>
                          </a:lnTo>
                          <a:lnTo>
                            <a:pt x="592045" y="2574098"/>
                          </a:lnTo>
                          <a:lnTo>
                            <a:pt x="496178" y="2470496"/>
                          </a:lnTo>
                          <a:lnTo>
                            <a:pt x="313006" y="2539883"/>
                          </a:lnTo>
                          <a:lnTo>
                            <a:pt x="238634" y="2429861"/>
                          </a:lnTo>
                          <a:lnTo>
                            <a:pt x="370045" y="2287114"/>
                          </a:lnTo>
                          <a:lnTo>
                            <a:pt x="295635" y="2132330"/>
                          </a:lnTo>
                          <a:lnTo>
                            <a:pt x="103079" y="2150140"/>
                          </a:lnTo>
                          <a:lnTo>
                            <a:pt x="60733" y="2024271"/>
                          </a:lnTo>
                          <a:lnTo>
                            <a:pt x="226269" y="1921216"/>
                          </a:lnTo>
                          <a:lnTo>
                            <a:pt x="200221" y="1782957"/>
                          </a:lnTo>
                          <a:lnTo>
                            <a:pt x="5391" y="1745142"/>
                          </a:lnTo>
                          <a:lnTo>
                            <a:pt x="0" y="1612451"/>
                          </a:lnTo>
                          <a:lnTo>
                            <a:pt x="187219" y="1560050"/>
                          </a:lnTo>
                          <a:lnTo>
                            <a:pt x="199656" y="1402148"/>
                          </a:lnTo>
                          <a:lnTo>
                            <a:pt x="19664" y="1311302"/>
                          </a:lnTo>
                          <a:lnTo>
                            <a:pt x="50600" y="1182155"/>
                          </a:lnTo>
                          <a:lnTo>
                            <a:pt x="248017" y="1182708"/>
                          </a:lnTo>
                          <a:lnTo>
                            <a:pt x="301810" y="1039267"/>
                          </a:lnTo>
                          <a:lnTo>
                            <a:pt x="153232" y="907843"/>
                          </a:lnTo>
                          <a:lnTo>
                            <a:pt x="215955" y="790787"/>
                          </a:lnTo>
                          <a:lnTo>
                            <a:pt x="404589" y="840887"/>
                          </a:lnTo>
                          <a:lnTo>
                            <a:pt x="407683" y="835422"/>
                          </a:lnTo>
                          <a:lnTo>
                            <a:pt x="499532" y="712793"/>
                          </a:lnTo>
                          <a:lnTo>
                            <a:pt x="392278" y="554059"/>
                          </a:lnTo>
                          <a:lnTo>
                            <a:pt x="482243" y="456373"/>
                          </a:lnTo>
                          <a:lnTo>
                            <a:pt x="651505" y="551489"/>
                          </a:lnTo>
                          <a:lnTo>
                            <a:pt x="765738" y="457171"/>
                          </a:lnTo>
                          <a:lnTo>
                            <a:pt x="709237" y="264903"/>
                          </a:lnTo>
                          <a:lnTo>
                            <a:pt x="824607" y="199132"/>
                          </a:lnTo>
                          <a:lnTo>
                            <a:pt x="957502" y="341660"/>
                          </a:lnTo>
                          <a:lnTo>
                            <a:pt x="1105222" y="277669"/>
                          </a:lnTo>
                          <a:lnTo>
                            <a:pt x="1085630" y="80113"/>
                          </a:lnTo>
                          <a:lnTo>
                            <a:pt x="1236120" y="37366"/>
                          </a:lnTo>
                          <a:lnTo>
                            <a:pt x="1323934" y="217003"/>
                          </a:lnTo>
                          <a:lnTo>
                            <a:pt x="1487425" y="195547"/>
                          </a:lnTo>
                          <a:lnTo>
                            <a:pt x="1533687" y="0"/>
                          </a:lnTo>
                          <a:lnTo>
                            <a:pt x="1666488" y="0"/>
                          </a:lnTo>
                          <a:lnTo>
                            <a:pt x="1713021" y="196691"/>
                          </a:lnTo>
                          <a:lnTo>
                            <a:pt x="1868036" y="220686"/>
                          </a:lnTo>
                          <a:lnTo>
                            <a:pt x="1966340" y="44283"/>
                          </a:lnTo>
                          <a:lnTo>
                            <a:pt x="2094111" y="80485"/>
                          </a:lnTo>
                          <a:lnTo>
                            <a:pt x="2085164" y="284665"/>
                          </a:lnTo>
                          <a:lnTo>
                            <a:pt x="2226104" y="347399"/>
                          </a:lnTo>
                          <a:lnTo>
                            <a:pt x="2364977" y="209566"/>
                          </a:lnTo>
                          <a:lnTo>
                            <a:pt x="2477715" y="279754"/>
                          </a:lnTo>
                          <a:lnTo>
                            <a:pt x="2415747" y="463940"/>
                          </a:lnTo>
                          <a:lnTo>
                            <a:pt x="2545864" y="570128"/>
                          </a:lnTo>
                          <a:lnTo>
                            <a:pt x="2728079" y="481733"/>
                          </a:lnTo>
                          <a:lnTo>
                            <a:pt x="2811993" y="584662"/>
                          </a:lnTo>
                          <a:lnTo>
                            <a:pt x="2695713" y="736197"/>
                          </a:lnTo>
                          <a:lnTo>
                            <a:pt x="2790128" y="877978"/>
                          </a:lnTo>
                          <a:lnTo>
                            <a:pt x="2988670" y="835149"/>
                          </a:lnTo>
                          <a:lnTo>
                            <a:pt x="3045808" y="955030"/>
                          </a:lnTo>
                          <a:lnTo>
                            <a:pt x="2889317" y="1080823"/>
                          </a:lnTo>
                          <a:lnTo>
                            <a:pt x="2939763" y="1235148"/>
                          </a:lnTo>
                          <a:lnTo>
                            <a:pt x="3135030" y="1239792"/>
                          </a:lnTo>
                          <a:lnTo>
                            <a:pt x="3162523" y="1369716"/>
                          </a:lnTo>
                          <a:lnTo>
                            <a:pt x="2980226" y="1455724"/>
                          </a:lnTo>
                          <a:lnTo>
                            <a:pt x="2986351" y="1631053"/>
                          </a:lnTo>
                          <a:lnTo>
                            <a:pt x="3171035" y="1689698"/>
                          </a:lnTo>
                          <a:lnTo>
                            <a:pt x="3161063" y="1822124"/>
                          </a:lnTo>
                          <a:lnTo>
                            <a:pt x="2963663" y="1853402"/>
                          </a:lnTo>
                          <a:lnTo>
                            <a:pt x="2928221" y="1999244"/>
                          </a:lnTo>
                          <a:lnTo>
                            <a:pt x="3090916" y="2107762"/>
                          </a:lnTo>
                          <a:lnTo>
                            <a:pt x="3044640" y="2232240"/>
                          </a:lnTo>
                          <a:lnTo>
                            <a:pt x="2845101" y="2207446"/>
                          </a:lnTo>
                          <a:lnTo>
                            <a:pt x="2764753" y="2347473"/>
                          </a:lnTo>
                          <a:lnTo>
                            <a:pt x="2887835" y="2507752"/>
                          </a:lnTo>
                          <a:lnTo>
                            <a:pt x="2801824" y="2615002"/>
                          </a:lnTo>
                          <a:lnTo>
                            <a:pt x="2629138" y="2525982"/>
                          </a:lnTo>
                          <a:lnTo>
                            <a:pt x="2526456" y="2631952"/>
                          </a:lnTo>
                          <a:lnTo>
                            <a:pt x="2608792" y="2814437"/>
                          </a:lnTo>
                          <a:lnTo>
                            <a:pt x="2503568" y="2895456"/>
                          </a:lnTo>
                          <a:lnTo>
                            <a:pt x="2347733" y="2768836"/>
                          </a:lnTo>
                          <a:lnTo>
                            <a:pt x="2220287" y="2841379"/>
                          </a:lnTo>
                          <a:lnTo>
                            <a:pt x="2248911" y="3038710"/>
                          </a:lnTo>
                          <a:lnTo>
                            <a:pt x="2125404" y="3087519"/>
                          </a:lnTo>
                          <a:close/>
                        </a:path>
                      </a:pathLst>
                    </a:custGeom>
                    <a:gradFill flip="none" rotWithShape="1">
                      <a:gsLst>
                        <a:gs pos="100000">
                          <a:srgbClr val="4472C4"/>
                        </a:gs>
                        <a:gs pos="0">
                          <a:srgbClr val="4472C4">
                            <a:lumMod val="60000"/>
                            <a:lumOff val="40000"/>
                          </a:srgbClr>
                        </a:gs>
                      </a:gsLst>
                      <a:lin ang="5400000" scaled="1"/>
                      <a:tileRect/>
                    </a:gra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</p:grpSp>
              <p:grpSp>
                <p:nvGrpSpPr>
                  <p:cNvPr id="91" name="Group 90">
                    <a:extLst>
                      <a:ext uri="{FF2B5EF4-FFF2-40B4-BE49-F238E27FC236}">
                        <a16:creationId xmlns:a16="http://schemas.microsoft.com/office/drawing/2014/main" id="{CD1BE39E-DDB7-6CE0-657F-9968BA554A0C}"/>
                      </a:ext>
                    </a:extLst>
                  </p:cNvPr>
                  <p:cNvGrpSpPr/>
                  <p:nvPr/>
                </p:nvGrpSpPr>
                <p:grpSpPr>
                  <a:xfrm>
                    <a:off x="7942143" y="1009560"/>
                    <a:ext cx="905908" cy="905908"/>
                    <a:chOff x="1580054" y="3947727"/>
                    <a:chExt cx="979978" cy="979978"/>
                  </a:xfrm>
                </p:grpSpPr>
                <p:sp>
                  <p:nvSpPr>
                    <p:cNvPr id="92" name="Oval 91">
                      <a:extLst>
                        <a:ext uri="{FF2B5EF4-FFF2-40B4-BE49-F238E27FC236}">
                          <a16:creationId xmlns:a16="http://schemas.microsoft.com/office/drawing/2014/main" id="{542FF3C8-0CED-86A0-B2D8-DFDFC4824B9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0054" y="3947727"/>
                      <a:ext cx="979978" cy="979978"/>
                    </a:xfrm>
                    <a:prstGeom prst="ellipse">
                      <a:avLst/>
                    </a:prstGeom>
                    <a:solidFill>
                      <a:sysClr val="window" lastClr="FFFFFF">
                        <a:lumMod val="75000"/>
                      </a:sysClr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>
                      <a:innerShdw blurRad="444500">
                        <a:prstClr val="black"/>
                      </a:innerShdw>
                    </a:effectLst>
                  </p:spPr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93" name="Oval 92">
                      <a:extLst>
                        <a:ext uri="{FF2B5EF4-FFF2-40B4-BE49-F238E27FC236}">
                          <a16:creationId xmlns:a16="http://schemas.microsoft.com/office/drawing/2014/main" id="{10648C74-155B-CBF1-8F85-359CC2B6830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04612" y="3975236"/>
                      <a:ext cx="951264" cy="951262"/>
                    </a:xfrm>
                    <a:prstGeom prst="ellipse">
                      <a:avLst/>
                    </a:prstGeom>
                    <a:gradFill flip="none" rotWithShape="1">
                      <a:gsLst>
                        <a:gs pos="100000">
                          <a:sysClr val="window" lastClr="FFFFFF">
                            <a:lumMod val="85000"/>
                          </a:sysClr>
                        </a:gs>
                        <a:gs pos="0">
                          <a:sysClr val="window" lastClr="FFFFFF"/>
                        </a:gs>
                      </a:gsLst>
                      <a:lin ang="5400000" scaled="1"/>
                      <a:tileRect/>
                    </a:gradFill>
                    <a:ln w="12700" cap="flat" cmpd="sng" algn="ctr">
                      <a:noFill/>
                      <a:prstDash val="solid"/>
                      <a:miter lim="800000"/>
                    </a:ln>
                    <a:effectLst>
                      <a:innerShdw blurRad="101600">
                        <a:prstClr val="black"/>
                      </a:innerShdw>
                    </a:effectLst>
                  </p:spPr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94" name="Rectangle 6">
                      <a:extLst>
                        <a:ext uri="{FF2B5EF4-FFF2-40B4-BE49-F238E27FC236}">
                          <a16:creationId xmlns:a16="http://schemas.microsoft.com/office/drawing/2014/main" id="{EC3CEBA7-A709-A280-BF24-22455EF4B0F7}"/>
                        </a:ext>
                      </a:extLst>
                    </p:cNvPr>
                    <p:cNvSpPr/>
                    <p:nvPr/>
                  </p:nvSpPr>
                  <p:spPr>
                    <a:xfrm rot="958280">
                      <a:off x="1608403" y="4508668"/>
                      <a:ext cx="558566" cy="305419"/>
                    </a:xfrm>
                    <a:custGeom>
                      <a:avLst/>
                      <a:gdLst>
                        <a:gd name="connsiteX0" fmla="*/ 0 w 659606"/>
                        <a:gd name="connsiteY0" fmla="*/ 0 h 706760"/>
                        <a:gd name="connsiteX1" fmla="*/ 659606 w 659606"/>
                        <a:gd name="connsiteY1" fmla="*/ 0 h 706760"/>
                        <a:gd name="connsiteX2" fmla="*/ 659606 w 659606"/>
                        <a:gd name="connsiteY2" fmla="*/ 706760 h 706760"/>
                        <a:gd name="connsiteX3" fmla="*/ 0 w 659606"/>
                        <a:gd name="connsiteY3" fmla="*/ 706760 h 706760"/>
                        <a:gd name="connsiteX4" fmla="*/ 0 w 659606"/>
                        <a:gd name="connsiteY4" fmla="*/ 0 h 706760"/>
                        <a:gd name="connsiteX0" fmla="*/ 0 w 1445419"/>
                        <a:gd name="connsiteY0" fmla="*/ 0 h 706760"/>
                        <a:gd name="connsiteX1" fmla="*/ 659606 w 1445419"/>
                        <a:gd name="connsiteY1" fmla="*/ 0 h 706760"/>
                        <a:gd name="connsiteX2" fmla="*/ 1445419 w 1445419"/>
                        <a:gd name="connsiteY2" fmla="*/ 673423 h 706760"/>
                        <a:gd name="connsiteX3" fmla="*/ 0 w 1445419"/>
                        <a:gd name="connsiteY3" fmla="*/ 706760 h 706760"/>
                        <a:gd name="connsiteX4" fmla="*/ 0 w 1445419"/>
                        <a:gd name="connsiteY4" fmla="*/ 0 h 706760"/>
                        <a:gd name="connsiteX0" fmla="*/ 0 w 1445419"/>
                        <a:gd name="connsiteY0" fmla="*/ 0 h 706760"/>
                        <a:gd name="connsiteX1" fmla="*/ 1445419 w 1445419"/>
                        <a:gd name="connsiteY1" fmla="*/ 673423 h 706760"/>
                        <a:gd name="connsiteX2" fmla="*/ 0 w 1445419"/>
                        <a:gd name="connsiteY2" fmla="*/ 706760 h 706760"/>
                        <a:gd name="connsiteX3" fmla="*/ 0 w 1445419"/>
                        <a:gd name="connsiteY3" fmla="*/ 0 h 706760"/>
                        <a:gd name="connsiteX0" fmla="*/ 0 w 1445419"/>
                        <a:gd name="connsiteY0" fmla="*/ 0 h 673423"/>
                        <a:gd name="connsiteX1" fmla="*/ 1445419 w 1445419"/>
                        <a:gd name="connsiteY1" fmla="*/ 673423 h 673423"/>
                        <a:gd name="connsiteX2" fmla="*/ 595313 w 1445419"/>
                        <a:gd name="connsiteY2" fmla="*/ 671041 h 673423"/>
                        <a:gd name="connsiteX3" fmla="*/ 0 w 1445419"/>
                        <a:gd name="connsiteY3" fmla="*/ 0 h 673423"/>
                        <a:gd name="connsiteX0" fmla="*/ 0 w 1445419"/>
                        <a:gd name="connsiteY0" fmla="*/ 0 h 673423"/>
                        <a:gd name="connsiteX1" fmla="*/ 1445419 w 1445419"/>
                        <a:gd name="connsiteY1" fmla="*/ 673423 h 673423"/>
                        <a:gd name="connsiteX2" fmla="*/ 619125 w 1445419"/>
                        <a:gd name="connsiteY2" fmla="*/ 601984 h 673423"/>
                        <a:gd name="connsiteX3" fmla="*/ 0 w 1445419"/>
                        <a:gd name="connsiteY3" fmla="*/ 0 h 673423"/>
                        <a:gd name="connsiteX0" fmla="*/ 0 w 1400176"/>
                        <a:gd name="connsiteY0" fmla="*/ 0 h 659136"/>
                        <a:gd name="connsiteX1" fmla="*/ 1400176 w 1400176"/>
                        <a:gd name="connsiteY1" fmla="*/ 659136 h 659136"/>
                        <a:gd name="connsiteX2" fmla="*/ 573882 w 1400176"/>
                        <a:gd name="connsiteY2" fmla="*/ 587697 h 659136"/>
                        <a:gd name="connsiteX3" fmla="*/ 0 w 1400176"/>
                        <a:gd name="connsiteY3" fmla="*/ 0 h 659136"/>
                        <a:gd name="connsiteX0" fmla="*/ 0 w 1400176"/>
                        <a:gd name="connsiteY0" fmla="*/ 0 h 659136"/>
                        <a:gd name="connsiteX1" fmla="*/ 1400176 w 1400176"/>
                        <a:gd name="connsiteY1" fmla="*/ 659136 h 659136"/>
                        <a:gd name="connsiteX2" fmla="*/ 531019 w 1400176"/>
                        <a:gd name="connsiteY2" fmla="*/ 578172 h 659136"/>
                        <a:gd name="connsiteX3" fmla="*/ 0 w 1400176"/>
                        <a:gd name="connsiteY3" fmla="*/ 0 h 659136"/>
                        <a:gd name="connsiteX0" fmla="*/ 0 w 1400176"/>
                        <a:gd name="connsiteY0" fmla="*/ 0 h 659136"/>
                        <a:gd name="connsiteX1" fmla="*/ 1400176 w 1400176"/>
                        <a:gd name="connsiteY1" fmla="*/ 659136 h 659136"/>
                        <a:gd name="connsiteX2" fmla="*/ 497682 w 1400176"/>
                        <a:gd name="connsiteY2" fmla="*/ 568647 h 659136"/>
                        <a:gd name="connsiteX3" fmla="*/ 0 w 1400176"/>
                        <a:gd name="connsiteY3" fmla="*/ 0 h 659136"/>
                        <a:gd name="connsiteX0" fmla="*/ 0 w 1400176"/>
                        <a:gd name="connsiteY0" fmla="*/ 0 h 659136"/>
                        <a:gd name="connsiteX1" fmla="*/ 1400176 w 1400176"/>
                        <a:gd name="connsiteY1" fmla="*/ 659136 h 659136"/>
                        <a:gd name="connsiteX2" fmla="*/ 497682 w 1400176"/>
                        <a:gd name="connsiteY2" fmla="*/ 568647 h 659136"/>
                        <a:gd name="connsiteX3" fmla="*/ 0 w 1400176"/>
                        <a:gd name="connsiteY3" fmla="*/ 0 h 659136"/>
                        <a:gd name="connsiteX0" fmla="*/ 0 w 1400176"/>
                        <a:gd name="connsiteY0" fmla="*/ 0 h 659136"/>
                        <a:gd name="connsiteX1" fmla="*/ 1400176 w 1400176"/>
                        <a:gd name="connsiteY1" fmla="*/ 659136 h 659136"/>
                        <a:gd name="connsiteX2" fmla="*/ 497682 w 1400176"/>
                        <a:gd name="connsiteY2" fmla="*/ 568647 h 659136"/>
                        <a:gd name="connsiteX3" fmla="*/ 0 w 1400176"/>
                        <a:gd name="connsiteY3" fmla="*/ 0 h 659136"/>
                        <a:gd name="connsiteX0" fmla="*/ 0 w 1400176"/>
                        <a:gd name="connsiteY0" fmla="*/ 0 h 659136"/>
                        <a:gd name="connsiteX1" fmla="*/ 1400176 w 1400176"/>
                        <a:gd name="connsiteY1" fmla="*/ 659136 h 659136"/>
                        <a:gd name="connsiteX2" fmla="*/ 478632 w 1400176"/>
                        <a:gd name="connsiteY2" fmla="*/ 611510 h 659136"/>
                        <a:gd name="connsiteX3" fmla="*/ 0 w 1400176"/>
                        <a:gd name="connsiteY3" fmla="*/ 0 h 659136"/>
                        <a:gd name="connsiteX0" fmla="*/ 0 w 1400176"/>
                        <a:gd name="connsiteY0" fmla="*/ 0 h 659136"/>
                        <a:gd name="connsiteX1" fmla="*/ 1400176 w 1400176"/>
                        <a:gd name="connsiteY1" fmla="*/ 659136 h 659136"/>
                        <a:gd name="connsiteX2" fmla="*/ 0 w 1400176"/>
                        <a:gd name="connsiteY2" fmla="*/ 0 h 659136"/>
                        <a:gd name="connsiteX0" fmla="*/ 0 w 1400176"/>
                        <a:gd name="connsiteY0" fmla="*/ 0 h 659136"/>
                        <a:gd name="connsiteX1" fmla="*/ 1400176 w 1400176"/>
                        <a:gd name="connsiteY1" fmla="*/ 659136 h 659136"/>
                        <a:gd name="connsiteX2" fmla="*/ 0 w 1400176"/>
                        <a:gd name="connsiteY2" fmla="*/ 0 h 659136"/>
                        <a:gd name="connsiteX0" fmla="*/ 0 w 1400176"/>
                        <a:gd name="connsiteY0" fmla="*/ 0 h 680035"/>
                        <a:gd name="connsiteX1" fmla="*/ 1400176 w 1400176"/>
                        <a:gd name="connsiteY1" fmla="*/ 659136 h 680035"/>
                        <a:gd name="connsiteX2" fmla="*/ 0 w 1400176"/>
                        <a:gd name="connsiteY2" fmla="*/ 0 h 680035"/>
                        <a:gd name="connsiteX0" fmla="*/ 0 w 1400176"/>
                        <a:gd name="connsiteY0" fmla="*/ 0 h 700644"/>
                        <a:gd name="connsiteX1" fmla="*/ 1400176 w 1400176"/>
                        <a:gd name="connsiteY1" fmla="*/ 659136 h 700644"/>
                        <a:gd name="connsiteX2" fmla="*/ 0 w 1400176"/>
                        <a:gd name="connsiteY2" fmla="*/ 0 h 700644"/>
                        <a:gd name="connsiteX0" fmla="*/ 0 w 1400176"/>
                        <a:gd name="connsiteY0" fmla="*/ 0 h 700644"/>
                        <a:gd name="connsiteX1" fmla="*/ 1400176 w 1400176"/>
                        <a:gd name="connsiteY1" fmla="*/ 659136 h 700644"/>
                        <a:gd name="connsiteX2" fmla="*/ 0 w 1400176"/>
                        <a:gd name="connsiteY2" fmla="*/ 0 h 700644"/>
                        <a:gd name="connsiteX0" fmla="*/ 0 w 1400176"/>
                        <a:gd name="connsiteY0" fmla="*/ 0 h 700644"/>
                        <a:gd name="connsiteX1" fmla="*/ 1400176 w 1400176"/>
                        <a:gd name="connsiteY1" fmla="*/ 659136 h 700644"/>
                        <a:gd name="connsiteX2" fmla="*/ 0 w 1400176"/>
                        <a:gd name="connsiteY2" fmla="*/ 0 h 700644"/>
                        <a:gd name="connsiteX0" fmla="*/ 0 w 1400176"/>
                        <a:gd name="connsiteY0" fmla="*/ 0 h 709675"/>
                        <a:gd name="connsiteX1" fmla="*/ 1400176 w 1400176"/>
                        <a:gd name="connsiteY1" fmla="*/ 659136 h 709675"/>
                        <a:gd name="connsiteX2" fmla="*/ 0 w 1400176"/>
                        <a:gd name="connsiteY2" fmla="*/ 0 h 709675"/>
                        <a:gd name="connsiteX0" fmla="*/ 0 w 1412083"/>
                        <a:gd name="connsiteY0" fmla="*/ 0 h 719735"/>
                        <a:gd name="connsiteX1" fmla="*/ 1412083 w 1412083"/>
                        <a:gd name="connsiteY1" fmla="*/ 671042 h 719735"/>
                        <a:gd name="connsiteX2" fmla="*/ 0 w 1412083"/>
                        <a:gd name="connsiteY2" fmla="*/ 0 h 719735"/>
                        <a:gd name="connsiteX0" fmla="*/ 0 w 1412083"/>
                        <a:gd name="connsiteY0" fmla="*/ 0 h 719735"/>
                        <a:gd name="connsiteX1" fmla="*/ 1412083 w 1412083"/>
                        <a:gd name="connsiteY1" fmla="*/ 671042 h 719735"/>
                        <a:gd name="connsiteX2" fmla="*/ 0 w 1412083"/>
                        <a:gd name="connsiteY2" fmla="*/ 0 h 719735"/>
                        <a:gd name="connsiteX0" fmla="*/ 0 w 1412083"/>
                        <a:gd name="connsiteY0" fmla="*/ 0 h 719735"/>
                        <a:gd name="connsiteX1" fmla="*/ 1412083 w 1412083"/>
                        <a:gd name="connsiteY1" fmla="*/ 671042 h 719735"/>
                        <a:gd name="connsiteX2" fmla="*/ 0 w 1412083"/>
                        <a:gd name="connsiteY2" fmla="*/ 0 h 719735"/>
                        <a:gd name="connsiteX0" fmla="*/ 0 w 1435896"/>
                        <a:gd name="connsiteY0" fmla="*/ 0 h 705679"/>
                        <a:gd name="connsiteX1" fmla="*/ 1435896 w 1435896"/>
                        <a:gd name="connsiteY1" fmla="*/ 654373 h 705679"/>
                        <a:gd name="connsiteX2" fmla="*/ 0 w 1435896"/>
                        <a:gd name="connsiteY2" fmla="*/ 0 h 705679"/>
                        <a:gd name="connsiteX0" fmla="*/ 0 w 1435896"/>
                        <a:gd name="connsiteY0" fmla="*/ 0 h 721758"/>
                        <a:gd name="connsiteX1" fmla="*/ 1435896 w 1435896"/>
                        <a:gd name="connsiteY1" fmla="*/ 673423 h 721758"/>
                        <a:gd name="connsiteX2" fmla="*/ 0 w 1435896"/>
                        <a:gd name="connsiteY2" fmla="*/ 0 h 721758"/>
                        <a:gd name="connsiteX0" fmla="*/ 0 w 1435896"/>
                        <a:gd name="connsiteY0" fmla="*/ 0 h 721758"/>
                        <a:gd name="connsiteX1" fmla="*/ 1435896 w 1435896"/>
                        <a:gd name="connsiteY1" fmla="*/ 673423 h 721758"/>
                        <a:gd name="connsiteX2" fmla="*/ 0 w 1435896"/>
                        <a:gd name="connsiteY2" fmla="*/ 0 h 721758"/>
                        <a:gd name="connsiteX0" fmla="*/ 0 w 1435896"/>
                        <a:gd name="connsiteY0" fmla="*/ 0 h 721758"/>
                        <a:gd name="connsiteX1" fmla="*/ 1435896 w 1435896"/>
                        <a:gd name="connsiteY1" fmla="*/ 673423 h 721758"/>
                        <a:gd name="connsiteX2" fmla="*/ 0 w 1435896"/>
                        <a:gd name="connsiteY2" fmla="*/ 0 h 721758"/>
                        <a:gd name="connsiteX0" fmla="*/ 0 w 1435896"/>
                        <a:gd name="connsiteY0" fmla="*/ 0 h 726521"/>
                        <a:gd name="connsiteX1" fmla="*/ 1435896 w 1435896"/>
                        <a:gd name="connsiteY1" fmla="*/ 673423 h 726521"/>
                        <a:gd name="connsiteX2" fmla="*/ 0 w 1435896"/>
                        <a:gd name="connsiteY2" fmla="*/ 0 h 726521"/>
                        <a:gd name="connsiteX0" fmla="*/ 0 w 1435896"/>
                        <a:gd name="connsiteY0" fmla="*/ 0 h 750093"/>
                        <a:gd name="connsiteX1" fmla="*/ 1435896 w 1435896"/>
                        <a:gd name="connsiteY1" fmla="*/ 673423 h 750093"/>
                        <a:gd name="connsiteX2" fmla="*/ 0 w 1435896"/>
                        <a:gd name="connsiteY2" fmla="*/ 0 h 750093"/>
                        <a:gd name="connsiteX0" fmla="*/ 0 w 1435896"/>
                        <a:gd name="connsiteY0" fmla="*/ 0 h 750093"/>
                        <a:gd name="connsiteX1" fmla="*/ 1435896 w 1435896"/>
                        <a:gd name="connsiteY1" fmla="*/ 673423 h 750093"/>
                        <a:gd name="connsiteX2" fmla="*/ 0 w 1435896"/>
                        <a:gd name="connsiteY2" fmla="*/ 0 h 750093"/>
                        <a:gd name="connsiteX0" fmla="*/ 0 w 1435896"/>
                        <a:gd name="connsiteY0" fmla="*/ 0 h 750093"/>
                        <a:gd name="connsiteX1" fmla="*/ 1435896 w 1435896"/>
                        <a:gd name="connsiteY1" fmla="*/ 673423 h 750093"/>
                        <a:gd name="connsiteX2" fmla="*/ 0 w 1435896"/>
                        <a:gd name="connsiteY2" fmla="*/ 0 h 750093"/>
                        <a:gd name="connsiteX0" fmla="*/ 0 w 1402558"/>
                        <a:gd name="connsiteY0" fmla="*/ 0 h 728897"/>
                        <a:gd name="connsiteX1" fmla="*/ 1402558 w 1402558"/>
                        <a:gd name="connsiteY1" fmla="*/ 647230 h 728897"/>
                        <a:gd name="connsiteX2" fmla="*/ 0 w 1402558"/>
                        <a:gd name="connsiteY2" fmla="*/ 0 h 728897"/>
                        <a:gd name="connsiteX0" fmla="*/ 0 w 1402558"/>
                        <a:gd name="connsiteY0" fmla="*/ 0 h 743506"/>
                        <a:gd name="connsiteX1" fmla="*/ 1402558 w 1402558"/>
                        <a:gd name="connsiteY1" fmla="*/ 647230 h 743506"/>
                        <a:gd name="connsiteX2" fmla="*/ 0 w 1402558"/>
                        <a:gd name="connsiteY2" fmla="*/ 0 h 743506"/>
                        <a:gd name="connsiteX0" fmla="*/ 0 w 1402558"/>
                        <a:gd name="connsiteY0" fmla="*/ 0 h 743506"/>
                        <a:gd name="connsiteX1" fmla="*/ 1402558 w 1402558"/>
                        <a:gd name="connsiteY1" fmla="*/ 647230 h 743506"/>
                        <a:gd name="connsiteX2" fmla="*/ 0 w 1402558"/>
                        <a:gd name="connsiteY2" fmla="*/ 0 h 743506"/>
                        <a:gd name="connsiteX0" fmla="*/ 0 w 1402558"/>
                        <a:gd name="connsiteY0" fmla="*/ 0 h 756763"/>
                        <a:gd name="connsiteX1" fmla="*/ 1402558 w 1402558"/>
                        <a:gd name="connsiteY1" fmla="*/ 647230 h 756763"/>
                        <a:gd name="connsiteX2" fmla="*/ 0 w 1402558"/>
                        <a:gd name="connsiteY2" fmla="*/ 0 h 756763"/>
                        <a:gd name="connsiteX0" fmla="*/ 0 w 1402558"/>
                        <a:gd name="connsiteY0" fmla="*/ 0 h 766908"/>
                        <a:gd name="connsiteX1" fmla="*/ 1402558 w 1402558"/>
                        <a:gd name="connsiteY1" fmla="*/ 647230 h 766908"/>
                        <a:gd name="connsiteX2" fmla="*/ 0 w 1402558"/>
                        <a:gd name="connsiteY2" fmla="*/ 0 h 766908"/>
                        <a:gd name="connsiteX0" fmla="*/ 0 w 1402558"/>
                        <a:gd name="connsiteY0" fmla="*/ 0 h 766908"/>
                        <a:gd name="connsiteX1" fmla="*/ 1402558 w 1402558"/>
                        <a:gd name="connsiteY1" fmla="*/ 647230 h 766908"/>
                        <a:gd name="connsiteX2" fmla="*/ 0 w 1402558"/>
                        <a:gd name="connsiteY2" fmla="*/ 0 h 766908"/>
                        <a:gd name="connsiteX0" fmla="*/ 0 w 1402558"/>
                        <a:gd name="connsiteY0" fmla="*/ 0 h 766908"/>
                        <a:gd name="connsiteX1" fmla="*/ 1402558 w 1402558"/>
                        <a:gd name="connsiteY1" fmla="*/ 647230 h 766908"/>
                        <a:gd name="connsiteX2" fmla="*/ 0 w 1402558"/>
                        <a:gd name="connsiteY2" fmla="*/ 0 h 76690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1402558" h="766908">
                          <a:moveTo>
                            <a:pt x="0" y="0"/>
                          </a:moveTo>
                          <a:cubicBezTo>
                            <a:pt x="272416" y="575471"/>
                            <a:pt x="750094" y="760892"/>
                            <a:pt x="1402558" y="647230"/>
                          </a:cubicBezTo>
                          <a:cubicBezTo>
                            <a:pt x="849632" y="881386"/>
                            <a:pt x="191928" y="824073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ysClr val="window" lastClr="FFFFFF">
                        <a:alpha val="64000"/>
                      </a:sysClr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</p:grpSp>
            </p:grpSp>
            <p:grpSp>
              <p:nvGrpSpPr>
                <p:cNvPr id="46" name="Group 45">
                  <a:extLst>
                    <a:ext uri="{FF2B5EF4-FFF2-40B4-BE49-F238E27FC236}">
                      <a16:creationId xmlns:a16="http://schemas.microsoft.com/office/drawing/2014/main" id="{3DD11D1A-F22E-A873-0815-0B353CED42B2}"/>
                    </a:ext>
                  </a:extLst>
                </p:cNvPr>
                <p:cNvGrpSpPr/>
                <p:nvPr/>
              </p:nvGrpSpPr>
              <p:grpSpPr>
                <a:xfrm>
                  <a:off x="6746215" y="3457295"/>
                  <a:ext cx="1341691" cy="1345792"/>
                  <a:chOff x="7750976" y="816423"/>
                  <a:chExt cx="1288242" cy="1292183"/>
                </a:xfrm>
              </p:grpSpPr>
              <p:grpSp>
                <p:nvGrpSpPr>
                  <p:cNvPr id="83" name="Group 82">
                    <a:extLst>
                      <a:ext uri="{FF2B5EF4-FFF2-40B4-BE49-F238E27FC236}">
                        <a16:creationId xmlns:a16="http://schemas.microsoft.com/office/drawing/2014/main" id="{A7F31E7E-651A-17D5-17AA-DEF10A00C5B7}"/>
                      </a:ext>
                    </a:extLst>
                  </p:cNvPr>
                  <p:cNvGrpSpPr/>
                  <p:nvPr/>
                </p:nvGrpSpPr>
                <p:grpSpPr>
                  <a:xfrm>
                    <a:off x="7750976" y="816423"/>
                    <a:ext cx="1288242" cy="1292183"/>
                    <a:chOff x="8008151" y="1597473"/>
                    <a:chExt cx="1288242" cy="1292183"/>
                  </a:xfrm>
                </p:grpSpPr>
                <p:sp>
                  <p:nvSpPr>
                    <p:cNvPr id="88" name="Freeform 54">
                      <a:extLst>
                        <a:ext uri="{FF2B5EF4-FFF2-40B4-BE49-F238E27FC236}">
                          <a16:creationId xmlns:a16="http://schemas.microsoft.com/office/drawing/2014/main" id="{F70314E4-29AE-12C6-E122-C77AE55DFCF1}"/>
                        </a:ext>
                      </a:extLst>
                    </p:cNvPr>
                    <p:cNvSpPr/>
                    <p:nvPr/>
                  </p:nvSpPr>
                  <p:spPr>
                    <a:xfrm rot="11915668">
                      <a:off x="8008151" y="1597473"/>
                      <a:ext cx="1288242" cy="1292183"/>
                    </a:xfrm>
                    <a:custGeom>
                      <a:avLst/>
                      <a:gdLst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252902 w 3171035"/>
                        <a:gd name="connsiteY11" fmla="*/ 2953679 h 3180739"/>
                        <a:gd name="connsiteX12" fmla="*/ 1111558 w 3171035"/>
                        <a:gd name="connsiteY12" fmla="*/ 2910446 h 3180739"/>
                        <a:gd name="connsiteX13" fmla="*/ 983767 w 3171035"/>
                        <a:gd name="connsiteY13" fmla="*/ 3067465 h 3180739"/>
                        <a:gd name="connsiteX14" fmla="*/ 864234 w 3171035"/>
                        <a:gd name="connsiteY14" fmla="*/ 3009602 h 3180739"/>
                        <a:gd name="connsiteX15" fmla="*/ 907320 w 3171035"/>
                        <a:gd name="connsiteY15" fmla="*/ 2815576 h 3180739"/>
                        <a:gd name="connsiteX16" fmla="*/ 830683 w 3171035"/>
                        <a:gd name="connsiteY16" fmla="*/ 2772184 h 3180739"/>
                        <a:gd name="connsiteX17" fmla="*/ 760926 w 3171035"/>
                        <a:gd name="connsiteY17" fmla="*/ 2719936 h 3180739"/>
                        <a:gd name="connsiteX18" fmla="*/ 597918 w 3171035"/>
                        <a:gd name="connsiteY18" fmla="*/ 2832979 h 3180739"/>
                        <a:gd name="connsiteX19" fmla="*/ 499149 w 3171035"/>
                        <a:gd name="connsiteY19" fmla="*/ 2744205 h 3180739"/>
                        <a:gd name="connsiteX20" fmla="*/ 592045 w 3171035"/>
                        <a:gd name="connsiteY20" fmla="*/ 2574098 h 3180739"/>
                        <a:gd name="connsiteX21" fmla="*/ 520580 w 3171035"/>
                        <a:gd name="connsiteY21" fmla="*/ 2501938 h 3180739"/>
                        <a:gd name="connsiteX22" fmla="*/ 496178 w 3171035"/>
                        <a:gd name="connsiteY22" fmla="*/ 2470496 h 3180739"/>
                        <a:gd name="connsiteX23" fmla="*/ 313006 w 3171035"/>
                        <a:gd name="connsiteY23" fmla="*/ 2539883 h 3180739"/>
                        <a:gd name="connsiteX24" fmla="*/ 238634 w 3171035"/>
                        <a:gd name="connsiteY24" fmla="*/ 2429861 h 3180739"/>
                        <a:gd name="connsiteX25" fmla="*/ 370045 w 3171035"/>
                        <a:gd name="connsiteY25" fmla="*/ 2287114 h 3180739"/>
                        <a:gd name="connsiteX26" fmla="*/ 311564 w 3171035"/>
                        <a:gd name="connsiteY26" fmla="*/ 2172799 h 3180739"/>
                        <a:gd name="connsiteX27" fmla="*/ 295635 w 3171035"/>
                        <a:gd name="connsiteY27" fmla="*/ 2132330 h 3180739"/>
                        <a:gd name="connsiteX28" fmla="*/ 103079 w 3171035"/>
                        <a:gd name="connsiteY28" fmla="*/ 2150140 h 3180739"/>
                        <a:gd name="connsiteX29" fmla="*/ 60733 w 3171035"/>
                        <a:gd name="connsiteY29" fmla="*/ 2024271 h 3180739"/>
                        <a:gd name="connsiteX30" fmla="*/ 226269 w 3171035"/>
                        <a:gd name="connsiteY30" fmla="*/ 1921216 h 3180739"/>
                        <a:gd name="connsiteX31" fmla="*/ 217962 w 3171035"/>
                        <a:gd name="connsiteY31" fmla="*/ 1891262 h 3180739"/>
                        <a:gd name="connsiteX32" fmla="*/ 200221 w 3171035"/>
                        <a:gd name="connsiteY32" fmla="*/ 1782957 h 3180739"/>
                        <a:gd name="connsiteX33" fmla="*/ 5391 w 3171035"/>
                        <a:gd name="connsiteY33" fmla="*/ 1745142 h 3180739"/>
                        <a:gd name="connsiteX34" fmla="*/ 0 w 3171035"/>
                        <a:gd name="connsiteY34" fmla="*/ 1612451 h 3180739"/>
                        <a:gd name="connsiteX35" fmla="*/ 187219 w 3171035"/>
                        <a:gd name="connsiteY35" fmla="*/ 1560050 h 3180739"/>
                        <a:gd name="connsiteX36" fmla="*/ 192903 w 3171035"/>
                        <a:gd name="connsiteY36" fmla="*/ 1448336 h 3180739"/>
                        <a:gd name="connsiteX37" fmla="*/ 199656 w 3171035"/>
                        <a:gd name="connsiteY37" fmla="*/ 1402148 h 3180739"/>
                        <a:gd name="connsiteX38" fmla="*/ 19664 w 3171035"/>
                        <a:gd name="connsiteY38" fmla="*/ 1311302 h 3180739"/>
                        <a:gd name="connsiteX39" fmla="*/ 50600 w 3171035"/>
                        <a:gd name="connsiteY39" fmla="*/ 1182155 h 3180739"/>
                        <a:gd name="connsiteX40" fmla="*/ 248017 w 3171035"/>
                        <a:gd name="connsiteY40" fmla="*/ 1182708 h 3180739"/>
                        <a:gd name="connsiteX41" fmla="*/ 271243 w 3171035"/>
                        <a:gd name="connsiteY41" fmla="*/ 1110342 h 3180739"/>
                        <a:gd name="connsiteX42" fmla="*/ 301810 w 3171035"/>
                        <a:gd name="connsiteY42" fmla="*/ 1039267 h 3180739"/>
                        <a:gd name="connsiteX43" fmla="*/ 153232 w 3171035"/>
                        <a:gd name="connsiteY43" fmla="*/ 907843 h 3180739"/>
                        <a:gd name="connsiteX44" fmla="*/ 215955 w 3171035"/>
                        <a:gd name="connsiteY44" fmla="*/ 790787 h 3180739"/>
                        <a:gd name="connsiteX45" fmla="*/ 404589 w 3171035"/>
                        <a:gd name="connsiteY45" fmla="*/ 840887 h 3180739"/>
                        <a:gd name="connsiteX46" fmla="*/ 407683 w 3171035"/>
                        <a:gd name="connsiteY46" fmla="*/ 835422 h 3180739"/>
                        <a:gd name="connsiteX47" fmla="*/ 499532 w 3171035"/>
                        <a:gd name="connsiteY47" fmla="*/ 712793 h 3180739"/>
                        <a:gd name="connsiteX48" fmla="*/ 392278 w 3171035"/>
                        <a:gd name="connsiteY48" fmla="*/ 554059 h 3180739"/>
                        <a:gd name="connsiteX49" fmla="*/ 482243 w 3171035"/>
                        <a:gd name="connsiteY49" fmla="*/ 456373 h 3180739"/>
                        <a:gd name="connsiteX50" fmla="*/ 651505 w 3171035"/>
                        <a:gd name="connsiteY50" fmla="*/ 551489 h 3180739"/>
                        <a:gd name="connsiteX51" fmla="*/ 677929 w 3171035"/>
                        <a:gd name="connsiteY51" fmla="*/ 525319 h 3180739"/>
                        <a:gd name="connsiteX52" fmla="*/ 765738 w 3171035"/>
                        <a:gd name="connsiteY52" fmla="*/ 457171 h 3180739"/>
                        <a:gd name="connsiteX53" fmla="*/ 709237 w 3171035"/>
                        <a:gd name="connsiteY53" fmla="*/ 264903 h 3180739"/>
                        <a:gd name="connsiteX54" fmla="*/ 824607 w 3171035"/>
                        <a:gd name="connsiteY54" fmla="*/ 199132 h 3180739"/>
                        <a:gd name="connsiteX55" fmla="*/ 957502 w 3171035"/>
                        <a:gd name="connsiteY55" fmla="*/ 341660 h 3180739"/>
                        <a:gd name="connsiteX56" fmla="*/ 1007068 w 3171035"/>
                        <a:gd name="connsiteY56" fmla="*/ 316303 h 3180739"/>
                        <a:gd name="connsiteX57" fmla="*/ 1105222 w 3171035"/>
                        <a:gd name="connsiteY57" fmla="*/ 277669 h 3180739"/>
                        <a:gd name="connsiteX58" fmla="*/ 1085630 w 3171035"/>
                        <a:gd name="connsiteY58" fmla="*/ 80113 h 3180739"/>
                        <a:gd name="connsiteX59" fmla="*/ 1236120 w 3171035"/>
                        <a:gd name="connsiteY59" fmla="*/ 37366 h 3180739"/>
                        <a:gd name="connsiteX60" fmla="*/ 1323934 w 3171035"/>
                        <a:gd name="connsiteY60" fmla="*/ 217003 h 3180739"/>
                        <a:gd name="connsiteX61" fmla="*/ 1417429 w 3171035"/>
                        <a:gd name="connsiteY61" fmla="*/ 200656 h 3180739"/>
                        <a:gd name="connsiteX62" fmla="*/ 1487425 w 3171035"/>
                        <a:gd name="connsiteY62" fmla="*/ 195547 h 3180739"/>
                        <a:gd name="connsiteX63" fmla="*/ 1533687 w 3171035"/>
                        <a:gd name="connsiteY63" fmla="*/ 0 h 3180739"/>
                        <a:gd name="connsiteX64" fmla="*/ 1666488 w 3171035"/>
                        <a:gd name="connsiteY64" fmla="*/ 0 h 3180739"/>
                        <a:gd name="connsiteX65" fmla="*/ 1713021 w 3171035"/>
                        <a:gd name="connsiteY65" fmla="*/ 196691 h 3180739"/>
                        <a:gd name="connsiteX66" fmla="*/ 1827814 w 3171035"/>
                        <a:gd name="connsiteY66" fmla="*/ 211044 h 3180739"/>
                        <a:gd name="connsiteX67" fmla="*/ 1868036 w 3171035"/>
                        <a:gd name="connsiteY67" fmla="*/ 220686 h 3180739"/>
                        <a:gd name="connsiteX68" fmla="*/ 1966340 w 3171035"/>
                        <a:gd name="connsiteY68" fmla="*/ 44283 h 3180739"/>
                        <a:gd name="connsiteX69" fmla="*/ 2094111 w 3171035"/>
                        <a:gd name="connsiteY69" fmla="*/ 80485 h 3180739"/>
                        <a:gd name="connsiteX70" fmla="*/ 2085164 w 3171035"/>
                        <a:gd name="connsiteY70" fmla="*/ 284665 h 3180739"/>
                        <a:gd name="connsiteX71" fmla="*/ 2159615 w 3171035"/>
                        <a:gd name="connsiteY71" fmla="*/ 312606 h 3180739"/>
                        <a:gd name="connsiteX72" fmla="*/ 2226104 w 3171035"/>
                        <a:gd name="connsiteY72" fmla="*/ 347399 h 3180739"/>
                        <a:gd name="connsiteX73" fmla="*/ 2364977 w 3171035"/>
                        <a:gd name="connsiteY73" fmla="*/ 209566 h 3180739"/>
                        <a:gd name="connsiteX74" fmla="*/ 2477715 w 3171035"/>
                        <a:gd name="connsiteY74" fmla="*/ 279754 h 3180739"/>
                        <a:gd name="connsiteX75" fmla="*/ 2415747 w 3171035"/>
                        <a:gd name="connsiteY75" fmla="*/ 463940 h 3180739"/>
                        <a:gd name="connsiteX76" fmla="*/ 2455995 w 3171035"/>
                        <a:gd name="connsiteY76" fmla="*/ 491791 h 3180739"/>
                        <a:gd name="connsiteX77" fmla="*/ 2545864 w 3171035"/>
                        <a:gd name="connsiteY77" fmla="*/ 570128 h 3180739"/>
                        <a:gd name="connsiteX78" fmla="*/ 2728079 w 3171035"/>
                        <a:gd name="connsiteY78" fmla="*/ 481733 h 3180739"/>
                        <a:gd name="connsiteX79" fmla="*/ 2811993 w 3171035"/>
                        <a:gd name="connsiteY79" fmla="*/ 584662 h 3180739"/>
                        <a:gd name="connsiteX80" fmla="*/ 2695713 w 3171035"/>
                        <a:gd name="connsiteY80" fmla="*/ 736197 h 3180739"/>
                        <a:gd name="connsiteX81" fmla="*/ 2743361 w 3171035"/>
                        <a:gd name="connsiteY81" fmla="*/ 798583 h 3180739"/>
                        <a:gd name="connsiteX82" fmla="*/ 2790128 w 3171035"/>
                        <a:gd name="connsiteY82" fmla="*/ 877978 h 3180739"/>
                        <a:gd name="connsiteX83" fmla="*/ 2988670 w 3171035"/>
                        <a:gd name="connsiteY83" fmla="*/ 835149 h 3180739"/>
                        <a:gd name="connsiteX84" fmla="*/ 3045808 w 3171035"/>
                        <a:gd name="connsiteY84" fmla="*/ 955030 h 3180739"/>
                        <a:gd name="connsiteX85" fmla="*/ 2889317 w 3171035"/>
                        <a:gd name="connsiteY85" fmla="*/ 1080823 h 3180739"/>
                        <a:gd name="connsiteX86" fmla="*/ 2916123 w 3171035"/>
                        <a:gd name="connsiteY86" fmla="*/ 1145336 h 3180739"/>
                        <a:gd name="connsiteX87" fmla="*/ 2939763 w 3171035"/>
                        <a:gd name="connsiteY87" fmla="*/ 1235148 h 3180739"/>
                        <a:gd name="connsiteX88" fmla="*/ 3135030 w 3171035"/>
                        <a:gd name="connsiteY88" fmla="*/ 1239792 h 3180739"/>
                        <a:gd name="connsiteX89" fmla="*/ 3162523 w 3171035"/>
                        <a:gd name="connsiteY89" fmla="*/ 1369716 h 3180739"/>
                        <a:gd name="connsiteX90" fmla="*/ 2980226 w 3171035"/>
                        <a:gd name="connsiteY90" fmla="*/ 1455724 h 3180739"/>
                        <a:gd name="connsiteX91" fmla="*/ 2987482 w 3171035"/>
                        <a:gd name="connsiteY91" fmla="*/ 1514396 h 3180739"/>
                        <a:gd name="connsiteX92" fmla="*/ 2986351 w 3171035"/>
                        <a:gd name="connsiteY92" fmla="*/ 1631053 h 3180739"/>
                        <a:gd name="connsiteX93" fmla="*/ 3171035 w 3171035"/>
                        <a:gd name="connsiteY93" fmla="*/ 1689698 h 3180739"/>
                        <a:gd name="connsiteX94" fmla="*/ 3161063 w 3171035"/>
                        <a:gd name="connsiteY94" fmla="*/ 1822124 h 3180739"/>
                        <a:gd name="connsiteX95" fmla="*/ 2963663 w 3171035"/>
                        <a:gd name="connsiteY95" fmla="*/ 1853402 h 3180739"/>
                        <a:gd name="connsiteX96" fmla="*/ 2960364 w 3171035"/>
                        <a:gd name="connsiteY96" fmla="*/ 1876736 h 3180739"/>
                        <a:gd name="connsiteX97" fmla="*/ 2928221 w 3171035"/>
                        <a:gd name="connsiteY97" fmla="*/ 1999244 h 3180739"/>
                        <a:gd name="connsiteX98" fmla="*/ 3090916 w 3171035"/>
                        <a:gd name="connsiteY98" fmla="*/ 2107762 h 3180739"/>
                        <a:gd name="connsiteX99" fmla="*/ 3044640 w 3171035"/>
                        <a:gd name="connsiteY99" fmla="*/ 2232240 h 3180739"/>
                        <a:gd name="connsiteX100" fmla="*/ 2845101 w 3171035"/>
                        <a:gd name="connsiteY100" fmla="*/ 2207446 h 3180739"/>
                        <a:gd name="connsiteX101" fmla="*/ 2809657 w 3171035"/>
                        <a:gd name="connsiteY101" fmla="*/ 2278865 h 3180739"/>
                        <a:gd name="connsiteX102" fmla="*/ 2764753 w 3171035"/>
                        <a:gd name="connsiteY102" fmla="*/ 2347473 h 3180739"/>
                        <a:gd name="connsiteX103" fmla="*/ 2887835 w 3171035"/>
                        <a:gd name="connsiteY103" fmla="*/ 2507752 h 3180739"/>
                        <a:gd name="connsiteX104" fmla="*/ 2803958 w 3171035"/>
                        <a:gd name="connsiteY104" fmla="*/ 2610712 h 3180739"/>
                        <a:gd name="connsiteX105" fmla="*/ 2629138 w 3171035"/>
                        <a:gd name="connsiteY105" fmla="*/ 2525982 h 3180739"/>
                        <a:gd name="connsiteX106" fmla="*/ 2578529 w 3171035"/>
                        <a:gd name="connsiteY106" fmla="*/ 2584122 h 3180739"/>
                        <a:gd name="connsiteX107" fmla="*/ 2526456 w 3171035"/>
                        <a:gd name="connsiteY107" fmla="*/ 2631952 h 3180739"/>
                        <a:gd name="connsiteX108" fmla="*/ 2608792 w 3171035"/>
                        <a:gd name="connsiteY108" fmla="*/ 2814437 h 3180739"/>
                        <a:gd name="connsiteX109" fmla="*/ 2503568 w 3171035"/>
                        <a:gd name="connsiteY109" fmla="*/ 2895456 h 3180739"/>
                        <a:gd name="connsiteX110" fmla="*/ 2347733 w 3171035"/>
                        <a:gd name="connsiteY110" fmla="*/ 2768836 h 3180739"/>
                        <a:gd name="connsiteX111" fmla="*/ 2293201 w 3171035"/>
                        <a:gd name="connsiteY111" fmla="*/ 2803791 h 3180739"/>
                        <a:gd name="connsiteX112" fmla="*/ 2220287 w 3171035"/>
                        <a:gd name="connsiteY112" fmla="*/ 2841379 h 3180739"/>
                        <a:gd name="connsiteX113" fmla="*/ 2248911 w 3171035"/>
                        <a:gd name="connsiteY113" fmla="*/ 3038710 h 318073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  <a:cxn ang="0">
                          <a:pos x="connsiteX72" y="connsiteY72"/>
                        </a:cxn>
                        <a:cxn ang="0">
                          <a:pos x="connsiteX73" y="connsiteY73"/>
                        </a:cxn>
                        <a:cxn ang="0">
                          <a:pos x="connsiteX74" y="connsiteY74"/>
                        </a:cxn>
                        <a:cxn ang="0">
                          <a:pos x="connsiteX75" y="connsiteY75"/>
                        </a:cxn>
                        <a:cxn ang="0">
                          <a:pos x="connsiteX76" y="connsiteY76"/>
                        </a:cxn>
                        <a:cxn ang="0">
                          <a:pos x="connsiteX77" y="connsiteY77"/>
                        </a:cxn>
                        <a:cxn ang="0">
                          <a:pos x="connsiteX78" y="connsiteY78"/>
                        </a:cxn>
                        <a:cxn ang="0">
                          <a:pos x="connsiteX79" y="connsiteY79"/>
                        </a:cxn>
                        <a:cxn ang="0">
                          <a:pos x="connsiteX80" y="connsiteY80"/>
                        </a:cxn>
                        <a:cxn ang="0">
                          <a:pos x="connsiteX81" y="connsiteY81"/>
                        </a:cxn>
                        <a:cxn ang="0">
                          <a:pos x="connsiteX82" y="connsiteY82"/>
                        </a:cxn>
                        <a:cxn ang="0">
                          <a:pos x="connsiteX83" y="connsiteY83"/>
                        </a:cxn>
                        <a:cxn ang="0">
                          <a:pos x="connsiteX84" y="connsiteY84"/>
                        </a:cxn>
                        <a:cxn ang="0">
                          <a:pos x="connsiteX85" y="connsiteY85"/>
                        </a:cxn>
                        <a:cxn ang="0">
                          <a:pos x="connsiteX86" y="connsiteY86"/>
                        </a:cxn>
                        <a:cxn ang="0">
                          <a:pos x="connsiteX87" y="connsiteY87"/>
                        </a:cxn>
                        <a:cxn ang="0">
                          <a:pos x="connsiteX88" y="connsiteY88"/>
                        </a:cxn>
                        <a:cxn ang="0">
                          <a:pos x="connsiteX89" y="connsiteY89"/>
                        </a:cxn>
                        <a:cxn ang="0">
                          <a:pos x="connsiteX90" y="connsiteY90"/>
                        </a:cxn>
                        <a:cxn ang="0">
                          <a:pos x="connsiteX91" y="connsiteY91"/>
                        </a:cxn>
                        <a:cxn ang="0">
                          <a:pos x="connsiteX92" y="connsiteY92"/>
                        </a:cxn>
                        <a:cxn ang="0">
                          <a:pos x="connsiteX93" y="connsiteY93"/>
                        </a:cxn>
                        <a:cxn ang="0">
                          <a:pos x="connsiteX94" y="connsiteY94"/>
                        </a:cxn>
                        <a:cxn ang="0">
                          <a:pos x="connsiteX95" y="connsiteY95"/>
                        </a:cxn>
                        <a:cxn ang="0">
                          <a:pos x="connsiteX96" y="connsiteY96"/>
                        </a:cxn>
                        <a:cxn ang="0">
                          <a:pos x="connsiteX97" y="connsiteY97"/>
                        </a:cxn>
                        <a:cxn ang="0">
                          <a:pos x="connsiteX98" y="connsiteY98"/>
                        </a:cxn>
                        <a:cxn ang="0">
                          <a:pos x="connsiteX99" y="connsiteY99"/>
                        </a:cxn>
                        <a:cxn ang="0">
                          <a:pos x="connsiteX100" y="connsiteY100"/>
                        </a:cxn>
                        <a:cxn ang="0">
                          <a:pos x="connsiteX101" y="connsiteY101"/>
                        </a:cxn>
                        <a:cxn ang="0">
                          <a:pos x="connsiteX102" y="connsiteY102"/>
                        </a:cxn>
                        <a:cxn ang="0">
                          <a:pos x="connsiteX103" y="connsiteY103"/>
                        </a:cxn>
                        <a:cxn ang="0">
                          <a:pos x="connsiteX104" y="connsiteY104"/>
                        </a:cxn>
                        <a:cxn ang="0">
                          <a:pos x="connsiteX105" y="connsiteY105"/>
                        </a:cxn>
                        <a:cxn ang="0">
                          <a:pos x="connsiteX106" y="connsiteY106"/>
                        </a:cxn>
                        <a:cxn ang="0">
                          <a:pos x="connsiteX107" y="connsiteY107"/>
                        </a:cxn>
                        <a:cxn ang="0">
                          <a:pos x="connsiteX108" y="connsiteY108"/>
                        </a:cxn>
                        <a:cxn ang="0">
                          <a:pos x="connsiteX109" y="connsiteY109"/>
                        </a:cxn>
                        <a:cxn ang="0">
                          <a:pos x="connsiteX110" y="connsiteY110"/>
                        </a:cxn>
                        <a:cxn ang="0">
                          <a:pos x="connsiteX111" y="connsiteY111"/>
                        </a:cxn>
                        <a:cxn ang="0">
                          <a:pos x="connsiteX112" y="connsiteY112"/>
                        </a:cxn>
                        <a:cxn ang="0">
                          <a:pos x="connsiteX113" y="connsiteY113"/>
                        </a:cxn>
                      </a:cxnLst>
                      <a:rect l="l" t="t" r="r" b="b"/>
                      <a:pathLst>
                        <a:path w="3171035" h="3180739">
                          <a:moveTo>
                            <a:pt x="2125404" y="3087519"/>
                          </a:moveTo>
                          <a:lnTo>
                            <a:pt x="2013109" y="2926391"/>
                          </a:lnTo>
                          <a:lnTo>
                            <a:pt x="1866165" y="2964321"/>
                          </a:lnTo>
                          <a:lnTo>
                            <a:pt x="1842782" y="3165305"/>
                          </a:lnTo>
                          <a:lnTo>
                            <a:pt x="1710882" y="3180739"/>
                          </a:lnTo>
                          <a:lnTo>
                            <a:pt x="1642634" y="2993071"/>
                          </a:lnTo>
                          <a:lnTo>
                            <a:pt x="1639166" y="2993450"/>
                          </a:lnTo>
                          <a:lnTo>
                            <a:pt x="1491421" y="2988550"/>
                          </a:lnTo>
                          <a:lnTo>
                            <a:pt x="1411723" y="3177475"/>
                          </a:lnTo>
                          <a:lnTo>
                            <a:pt x="1280767" y="3155415"/>
                          </a:lnTo>
                          <a:lnTo>
                            <a:pt x="1267720" y="2956266"/>
                          </a:lnTo>
                          <a:lnTo>
                            <a:pt x="1252902" y="2953679"/>
                          </a:lnTo>
                          <a:lnTo>
                            <a:pt x="1111558" y="2910446"/>
                          </a:lnTo>
                          <a:lnTo>
                            <a:pt x="983767" y="3067465"/>
                          </a:lnTo>
                          <a:lnTo>
                            <a:pt x="864234" y="3009602"/>
                          </a:lnTo>
                          <a:lnTo>
                            <a:pt x="907320" y="2815576"/>
                          </a:lnTo>
                          <a:lnTo>
                            <a:pt x="830683" y="2772184"/>
                          </a:lnTo>
                          <a:lnTo>
                            <a:pt x="760926" y="2719936"/>
                          </a:lnTo>
                          <a:lnTo>
                            <a:pt x="597918" y="2832979"/>
                          </a:lnTo>
                          <a:lnTo>
                            <a:pt x="499149" y="2744205"/>
                          </a:lnTo>
                          <a:lnTo>
                            <a:pt x="592045" y="2574098"/>
                          </a:lnTo>
                          <a:lnTo>
                            <a:pt x="520580" y="2501938"/>
                          </a:lnTo>
                          <a:lnTo>
                            <a:pt x="496178" y="2470496"/>
                          </a:lnTo>
                          <a:lnTo>
                            <a:pt x="313006" y="2539883"/>
                          </a:lnTo>
                          <a:lnTo>
                            <a:pt x="238634" y="2429861"/>
                          </a:lnTo>
                          <a:lnTo>
                            <a:pt x="370045" y="2287114"/>
                          </a:lnTo>
                          <a:lnTo>
                            <a:pt x="311564" y="2172799"/>
                          </a:lnTo>
                          <a:lnTo>
                            <a:pt x="295635" y="2132330"/>
                          </a:lnTo>
                          <a:lnTo>
                            <a:pt x="103079" y="2150140"/>
                          </a:lnTo>
                          <a:lnTo>
                            <a:pt x="60733" y="2024271"/>
                          </a:lnTo>
                          <a:lnTo>
                            <a:pt x="226269" y="1921216"/>
                          </a:lnTo>
                          <a:lnTo>
                            <a:pt x="217962" y="1891262"/>
                          </a:lnTo>
                          <a:lnTo>
                            <a:pt x="200221" y="1782957"/>
                          </a:lnTo>
                          <a:lnTo>
                            <a:pt x="5391" y="1745142"/>
                          </a:lnTo>
                          <a:lnTo>
                            <a:pt x="0" y="1612451"/>
                          </a:lnTo>
                          <a:lnTo>
                            <a:pt x="187219" y="1560050"/>
                          </a:lnTo>
                          <a:lnTo>
                            <a:pt x="192903" y="1448336"/>
                          </a:lnTo>
                          <a:lnTo>
                            <a:pt x="199656" y="1402148"/>
                          </a:lnTo>
                          <a:lnTo>
                            <a:pt x="19664" y="1311302"/>
                          </a:lnTo>
                          <a:lnTo>
                            <a:pt x="50600" y="1182155"/>
                          </a:lnTo>
                          <a:lnTo>
                            <a:pt x="248017" y="1182708"/>
                          </a:lnTo>
                          <a:lnTo>
                            <a:pt x="271243" y="1110342"/>
                          </a:lnTo>
                          <a:lnTo>
                            <a:pt x="301810" y="1039267"/>
                          </a:lnTo>
                          <a:lnTo>
                            <a:pt x="153232" y="907843"/>
                          </a:lnTo>
                          <a:lnTo>
                            <a:pt x="215955" y="790787"/>
                          </a:lnTo>
                          <a:lnTo>
                            <a:pt x="404589" y="840887"/>
                          </a:lnTo>
                          <a:lnTo>
                            <a:pt x="407683" y="835422"/>
                          </a:lnTo>
                          <a:lnTo>
                            <a:pt x="499532" y="712793"/>
                          </a:lnTo>
                          <a:lnTo>
                            <a:pt x="392278" y="554059"/>
                          </a:lnTo>
                          <a:lnTo>
                            <a:pt x="482243" y="456373"/>
                          </a:lnTo>
                          <a:lnTo>
                            <a:pt x="651505" y="551489"/>
                          </a:lnTo>
                          <a:lnTo>
                            <a:pt x="677929" y="525319"/>
                          </a:lnTo>
                          <a:lnTo>
                            <a:pt x="765738" y="457171"/>
                          </a:lnTo>
                          <a:lnTo>
                            <a:pt x="709237" y="264903"/>
                          </a:lnTo>
                          <a:lnTo>
                            <a:pt x="824607" y="199132"/>
                          </a:lnTo>
                          <a:lnTo>
                            <a:pt x="957502" y="341660"/>
                          </a:lnTo>
                          <a:lnTo>
                            <a:pt x="1007068" y="316303"/>
                          </a:lnTo>
                          <a:lnTo>
                            <a:pt x="1105222" y="277669"/>
                          </a:lnTo>
                          <a:lnTo>
                            <a:pt x="1085630" y="80113"/>
                          </a:lnTo>
                          <a:lnTo>
                            <a:pt x="1236120" y="37366"/>
                          </a:lnTo>
                          <a:lnTo>
                            <a:pt x="1323934" y="217003"/>
                          </a:lnTo>
                          <a:lnTo>
                            <a:pt x="1417429" y="200656"/>
                          </a:lnTo>
                          <a:lnTo>
                            <a:pt x="1487425" y="195547"/>
                          </a:lnTo>
                          <a:lnTo>
                            <a:pt x="1533687" y="0"/>
                          </a:lnTo>
                          <a:lnTo>
                            <a:pt x="1666488" y="0"/>
                          </a:lnTo>
                          <a:lnTo>
                            <a:pt x="1713021" y="196691"/>
                          </a:lnTo>
                          <a:lnTo>
                            <a:pt x="1827814" y="211044"/>
                          </a:lnTo>
                          <a:lnTo>
                            <a:pt x="1868036" y="220686"/>
                          </a:lnTo>
                          <a:lnTo>
                            <a:pt x="1966340" y="44283"/>
                          </a:lnTo>
                          <a:lnTo>
                            <a:pt x="2094111" y="80485"/>
                          </a:lnTo>
                          <a:lnTo>
                            <a:pt x="2085164" y="284665"/>
                          </a:lnTo>
                          <a:lnTo>
                            <a:pt x="2159615" y="312606"/>
                          </a:lnTo>
                          <a:lnTo>
                            <a:pt x="2226104" y="347399"/>
                          </a:lnTo>
                          <a:lnTo>
                            <a:pt x="2364977" y="209566"/>
                          </a:lnTo>
                          <a:lnTo>
                            <a:pt x="2477715" y="279754"/>
                          </a:lnTo>
                          <a:lnTo>
                            <a:pt x="2415747" y="463940"/>
                          </a:lnTo>
                          <a:lnTo>
                            <a:pt x="2455995" y="491791"/>
                          </a:lnTo>
                          <a:lnTo>
                            <a:pt x="2545864" y="570128"/>
                          </a:lnTo>
                          <a:lnTo>
                            <a:pt x="2728079" y="481733"/>
                          </a:lnTo>
                          <a:lnTo>
                            <a:pt x="2811993" y="584662"/>
                          </a:lnTo>
                          <a:lnTo>
                            <a:pt x="2695713" y="736197"/>
                          </a:lnTo>
                          <a:lnTo>
                            <a:pt x="2743361" y="798583"/>
                          </a:lnTo>
                          <a:lnTo>
                            <a:pt x="2790128" y="877978"/>
                          </a:lnTo>
                          <a:lnTo>
                            <a:pt x="2988670" y="835149"/>
                          </a:lnTo>
                          <a:lnTo>
                            <a:pt x="3045808" y="955030"/>
                          </a:lnTo>
                          <a:lnTo>
                            <a:pt x="2889317" y="1080823"/>
                          </a:lnTo>
                          <a:lnTo>
                            <a:pt x="2916123" y="1145336"/>
                          </a:lnTo>
                          <a:lnTo>
                            <a:pt x="2939763" y="1235148"/>
                          </a:lnTo>
                          <a:lnTo>
                            <a:pt x="3135030" y="1239792"/>
                          </a:lnTo>
                          <a:lnTo>
                            <a:pt x="3162523" y="1369716"/>
                          </a:lnTo>
                          <a:lnTo>
                            <a:pt x="2980226" y="1455724"/>
                          </a:lnTo>
                          <a:lnTo>
                            <a:pt x="2987482" y="1514396"/>
                          </a:lnTo>
                          <a:lnTo>
                            <a:pt x="2986351" y="1631053"/>
                          </a:lnTo>
                          <a:lnTo>
                            <a:pt x="3171035" y="1689698"/>
                          </a:lnTo>
                          <a:lnTo>
                            <a:pt x="3161063" y="1822124"/>
                          </a:lnTo>
                          <a:lnTo>
                            <a:pt x="2963663" y="1853402"/>
                          </a:lnTo>
                          <a:lnTo>
                            <a:pt x="2960364" y="1876736"/>
                          </a:lnTo>
                          <a:lnTo>
                            <a:pt x="2928221" y="1999244"/>
                          </a:lnTo>
                          <a:lnTo>
                            <a:pt x="3090916" y="2107762"/>
                          </a:lnTo>
                          <a:lnTo>
                            <a:pt x="3044640" y="2232240"/>
                          </a:lnTo>
                          <a:lnTo>
                            <a:pt x="2845101" y="2207446"/>
                          </a:lnTo>
                          <a:lnTo>
                            <a:pt x="2809657" y="2278865"/>
                          </a:lnTo>
                          <a:lnTo>
                            <a:pt x="2764753" y="2347473"/>
                          </a:lnTo>
                          <a:lnTo>
                            <a:pt x="2887835" y="2507752"/>
                          </a:lnTo>
                          <a:lnTo>
                            <a:pt x="2803958" y="2610712"/>
                          </a:lnTo>
                          <a:lnTo>
                            <a:pt x="2629138" y="2525982"/>
                          </a:lnTo>
                          <a:lnTo>
                            <a:pt x="2578529" y="2584122"/>
                          </a:lnTo>
                          <a:lnTo>
                            <a:pt x="2526456" y="2631952"/>
                          </a:lnTo>
                          <a:lnTo>
                            <a:pt x="2608792" y="2814437"/>
                          </a:lnTo>
                          <a:lnTo>
                            <a:pt x="2503568" y="2895456"/>
                          </a:lnTo>
                          <a:lnTo>
                            <a:pt x="2347733" y="2768836"/>
                          </a:lnTo>
                          <a:lnTo>
                            <a:pt x="2293201" y="2803791"/>
                          </a:lnTo>
                          <a:lnTo>
                            <a:pt x="2220287" y="2841379"/>
                          </a:lnTo>
                          <a:lnTo>
                            <a:pt x="2248911" y="3038710"/>
                          </a:lnTo>
                          <a:close/>
                        </a:path>
                      </a:pathLst>
                    </a:custGeom>
                    <a:solidFill>
                      <a:srgbClr val="5B9BD5">
                        <a:lumMod val="50000"/>
                      </a:srgbClr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89" name="Freeform 55">
                      <a:extLst>
                        <a:ext uri="{FF2B5EF4-FFF2-40B4-BE49-F238E27FC236}">
                          <a16:creationId xmlns:a16="http://schemas.microsoft.com/office/drawing/2014/main" id="{4DD7877E-F3BF-B35A-5D36-190CC532E709}"/>
                        </a:ext>
                      </a:extLst>
                    </p:cNvPr>
                    <p:cNvSpPr/>
                    <p:nvPr/>
                  </p:nvSpPr>
                  <p:spPr>
                    <a:xfrm rot="11915668">
                      <a:off x="8020844" y="1605440"/>
                      <a:ext cx="1262858" cy="1266722"/>
                    </a:xfrm>
                    <a:custGeom>
                      <a:avLst/>
                      <a:gdLst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252902 w 3171035"/>
                        <a:gd name="connsiteY11" fmla="*/ 2953679 h 3180739"/>
                        <a:gd name="connsiteX12" fmla="*/ 1111558 w 3171035"/>
                        <a:gd name="connsiteY12" fmla="*/ 2910446 h 3180739"/>
                        <a:gd name="connsiteX13" fmla="*/ 983767 w 3171035"/>
                        <a:gd name="connsiteY13" fmla="*/ 3067465 h 3180739"/>
                        <a:gd name="connsiteX14" fmla="*/ 864234 w 3171035"/>
                        <a:gd name="connsiteY14" fmla="*/ 3009602 h 3180739"/>
                        <a:gd name="connsiteX15" fmla="*/ 907320 w 3171035"/>
                        <a:gd name="connsiteY15" fmla="*/ 2815576 h 3180739"/>
                        <a:gd name="connsiteX16" fmla="*/ 830683 w 3171035"/>
                        <a:gd name="connsiteY16" fmla="*/ 2772184 h 3180739"/>
                        <a:gd name="connsiteX17" fmla="*/ 760926 w 3171035"/>
                        <a:gd name="connsiteY17" fmla="*/ 2719936 h 3180739"/>
                        <a:gd name="connsiteX18" fmla="*/ 597918 w 3171035"/>
                        <a:gd name="connsiteY18" fmla="*/ 2832979 h 3180739"/>
                        <a:gd name="connsiteX19" fmla="*/ 499149 w 3171035"/>
                        <a:gd name="connsiteY19" fmla="*/ 2744205 h 3180739"/>
                        <a:gd name="connsiteX20" fmla="*/ 592045 w 3171035"/>
                        <a:gd name="connsiteY20" fmla="*/ 2574098 h 3180739"/>
                        <a:gd name="connsiteX21" fmla="*/ 520580 w 3171035"/>
                        <a:gd name="connsiteY21" fmla="*/ 2501938 h 3180739"/>
                        <a:gd name="connsiteX22" fmla="*/ 496178 w 3171035"/>
                        <a:gd name="connsiteY22" fmla="*/ 2470496 h 3180739"/>
                        <a:gd name="connsiteX23" fmla="*/ 313006 w 3171035"/>
                        <a:gd name="connsiteY23" fmla="*/ 2539883 h 3180739"/>
                        <a:gd name="connsiteX24" fmla="*/ 238634 w 3171035"/>
                        <a:gd name="connsiteY24" fmla="*/ 2429861 h 3180739"/>
                        <a:gd name="connsiteX25" fmla="*/ 370045 w 3171035"/>
                        <a:gd name="connsiteY25" fmla="*/ 2287114 h 3180739"/>
                        <a:gd name="connsiteX26" fmla="*/ 311564 w 3171035"/>
                        <a:gd name="connsiteY26" fmla="*/ 2172799 h 3180739"/>
                        <a:gd name="connsiteX27" fmla="*/ 295635 w 3171035"/>
                        <a:gd name="connsiteY27" fmla="*/ 2132330 h 3180739"/>
                        <a:gd name="connsiteX28" fmla="*/ 103079 w 3171035"/>
                        <a:gd name="connsiteY28" fmla="*/ 2150140 h 3180739"/>
                        <a:gd name="connsiteX29" fmla="*/ 60733 w 3171035"/>
                        <a:gd name="connsiteY29" fmla="*/ 2024271 h 3180739"/>
                        <a:gd name="connsiteX30" fmla="*/ 226269 w 3171035"/>
                        <a:gd name="connsiteY30" fmla="*/ 1921216 h 3180739"/>
                        <a:gd name="connsiteX31" fmla="*/ 217962 w 3171035"/>
                        <a:gd name="connsiteY31" fmla="*/ 1891262 h 3180739"/>
                        <a:gd name="connsiteX32" fmla="*/ 200221 w 3171035"/>
                        <a:gd name="connsiteY32" fmla="*/ 1782957 h 3180739"/>
                        <a:gd name="connsiteX33" fmla="*/ 5391 w 3171035"/>
                        <a:gd name="connsiteY33" fmla="*/ 1745142 h 3180739"/>
                        <a:gd name="connsiteX34" fmla="*/ 0 w 3171035"/>
                        <a:gd name="connsiteY34" fmla="*/ 1612451 h 3180739"/>
                        <a:gd name="connsiteX35" fmla="*/ 187219 w 3171035"/>
                        <a:gd name="connsiteY35" fmla="*/ 1560050 h 3180739"/>
                        <a:gd name="connsiteX36" fmla="*/ 192903 w 3171035"/>
                        <a:gd name="connsiteY36" fmla="*/ 1448336 h 3180739"/>
                        <a:gd name="connsiteX37" fmla="*/ 199656 w 3171035"/>
                        <a:gd name="connsiteY37" fmla="*/ 1402148 h 3180739"/>
                        <a:gd name="connsiteX38" fmla="*/ 19664 w 3171035"/>
                        <a:gd name="connsiteY38" fmla="*/ 1311302 h 3180739"/>
                        <a:gd name="connsiteX39" fmla="*/ 50600 w 3171035"/>
                        <a:gd name="connsiteY39" fmla="*/ 1182155 h 3180739"/>
                        <a:gd name="connsiteX40" fmla="*/ 248017 w 3171035"/>
                        <a:gd name="connsiteY40" fmla="*/ 1182708 h 3180739"/>
                        <a:gd name="connsiteX41" fmla="*/ 271243 w 3171035"/>
                        <a:gd name="connsiteY41" fmla="*/ 1110342 h 3180739"/>
                        <a:gd name="connsiteX42" fmla="*/ 301810 w 3171035"/>
                        <a:gd name="connsiteY42" fmla="*/ 1039267 h 3180739"/>
                        <a:gd name="connsiteX43" fmla="*/ 153232 w 3171035"/>
                        <a:gd name="connsiteY43" fmla="*/ 907843 h 3180739"/>
                        <a:gd name="connsiteX44" fmla="*/ 215955 w 3171035"/>
                        <a:gd name="connsiteY44" fmla="*/ 790787 h 3180739"/>
                        <a:gd name="connsiteX45" fmla="*/ 404589 w 3171035"/>
                        <a:gd name="connsiteY45" fmla="*/ 840887 h 3180739"/>
                        <a:gd name="connsiteX46" fmla="*/ 407683 w 3171035"/>
                        <a:gd name="connsiteY46" fmla="*/ 835422 h 3180739"/>
                        <a:gd name="connsiteX47" fmla="*/ 499532 w 3171035"/>
                        <a:gd name="connsiteY47" fmla="*/ 712793 h 3180739"/>
                        <a:gd name="connsiteX48" fmla="*/ 392278 w 3171035"/>
                        <a:gd name="connsiteY48" fmla="*/ 554059 h 3180739"/>
                        <a:gd name="connsiteX49" fmla="*/ 482243 w 3171035"/>
                        <a:gd name="connsiteY49" fmla="*/ 456373 h 3180739"/>
                        <a:gd name="connsiteX50" fmla="*/ 651505 w 3171035"/>
                        <a:gd name="connsiteY50" fmla="*/ 551489 h 3180739"/>
                        <a:gd name="connsiteX51" fmla="*/ 677929 w 3171035"/>
                        <a:gd name="connsiteY51" fmla="*/ 525319 h 3180739"/>
                        <a:gd name="connsiteX52" fmla="*/ 765738 w 3171035"/>
                        <a:gd name="connsiteY52" fmla="*/ 457171 h 3180739"/>
                        <a:gd name="connsiteX53" fmla="*/ 709237 w 3171035"/>
                        <a:gd name="connsiteY53" fmla="*/ 264903 h 3180739"/>
                        <a:gd name="connsiteX54" fmla="*/ 824607 w 3171035"/>
                        <a:gd name="connsiteY54" fmla="*/ 199132 h 3180739"/>
                        <a:gd name="connsiteX55" fmla="*/ 957502 w 3171035"/>
                        <a:gd name="connsiteY55" fmla="*/ 341660 h 3180739"/>
                        <a:gd name="connsiteX56" fmla="*/ 1007068 w 3171035"/>
                        <a:gd name="connsiteY56" fmla="*/ 316303 h 3180739"/>
                        <a:gd name="connsiteX57" fmla="*/ 1105222 w 3171035"/>
                        <a:gd name="connsiteY57" fmla="*/ 277669 h 3180739"/>
                        <a:gd name="connsiteX58" fmla="*/ 1085630 w 3171035"/>
                        <a:gd name="connsiteY58" fmla="*/ 80113 h 3180739"/>
                        <a:gd name="connsiteX59" fmla="*/ 1236120 w 3171035"/>
                        <a:gd name="connsiteY59" fmla="*/ 37366 h 3180739"/>
                        <a:gd name="connsiteX60" fmla="*/ 1323934 w 3171035"/>
                        <a:gd name="connsiteY60" fmla="*/ 217003 h 3180739"/>
                        <a:gd name="connsiteX61" fmla="*/ 1417429 w 3171035"/>
                        <a:gd name="connsiteY61" fmla="*/ 200656 h 3180739"/>
                        <a:gd name="connsiteX62" fmla="*/ 1487425 w 3171035"/>
                        <a:gd name="connsiteY62" fmla="*/ 195547 h 3180739"/>
                        <a:gd name="connsiteX63" fmla="*/ 1533687 w 3171035"/>
                        <a:gd name="connsiteY63" fmla="*/ 0 h 3180739"/>
                        <a:gd name="connsiteX64" fmla="*/ 1666488 w 3171035"/>
                        <a:gd name="connsiteY64" fmla="*/ 0 h 3180739"/>
                        <a:gd name="connsiteX65" fmla="*/ 1713021 w 3171035"/>
                        <a:gd name="connsiteY65" fmla="*/ 196691 h 3180739"/>
                        <a:gd name="connsiteX66" fmla="*/ 1827814 w 3171035"/>
                        <a:gd name="connsiteY66" fmla="*/ 211044 h 3180739"/>
                        <a:gd name="connsiteX67" fmla="*/ 1868036 w 3171035"/>
                        <a:gd name="connsiteY67" fmla="*/ 220686 h 3180739"/>
                        <a:gd name="connsiteX68" fmla="*/ 1966340 w 3171035"/>
                        <a:gd name="connsiteY68" fmla="*/ 44283 h 3180739"/>
                        <a:gd name="connsiteX69" fmla="*/ 2094111 w 3171035"/>
                        <a:gd name="connsiteY69" fmla="*/ 80485 h 3180739"/>
                        <a:gd name="connsiteX70" fmla="*/ 2085164 w 3171035"/>
                        <a:gd name="connsiteY70" fmla="*/ 284665 h 3180739"/>
                        <a:gd name="connsiteX71" fmla="*/ 2159615 w 3171035"/>
                        <a:gd name="connsiteY71" fmla="*/ 312606 h 3180739"/>
                        <a:gd name="connsiteX72" fmla="*/ 2226104 w 3171035"/>
                        <a:gd name="connsiteY72" fmla="*/ 347399 h 3180739"/>
                        <a:gd name="connsiteX73" fmla="*/ 2364977 w 3171035"/>
                        <a:gd name="connsiteY73" fmla="*/ 209566 h 3180739"/>
                        <a:gd name="connsiteX74" fmla="*/ 2477715 w 3171035"/>
                        <a:gd name="connsiteY74" fmla="*/ 279754 h 3180739"/>
                        <a:gd name="connsiteX75" fmla="*/ 2415747 w 3171035"/>
                        <a:gd name="connsiteY75" fmla="*/ 463940 h 3180739"/>
                        <a:gd name="connsiteX76" fmla="*/ 2455995 w 3171035"/>
                        <a:gd name="connsiteY76" fmla="*/ 491791 h 3180739"/>
                        <a:gd name="connsiteX77" fmla="*/ 2545864 w 3171035"/>
                        <a:gd name="connsiteY77" fmla="*/ 570128 h 3180739"/>
                        <a:gd name="connsiteX78" fmla="*/ 2728079 w 3171035"/>
                        <a:gd name="connsiteY78" fmla="*/ 481733 h 3180739"/>
                        <a:gd name="connsiteX79" fmla="*/ 2811993 w 3171035"/>
                        <a:gd name="connsiteY79" fmla="*/ 584662 h 3180739"/>
                        <a:gd name="connsiteX80" fmla="*/ 2695713 w 3171035"/>
                        <a:gd name="connsiteY80" fmla="*/ 736197 h 3180739"/>
                        <a:gd name="connsiteX81" fmla="*/ 2743361 w 3171035"/>
                        <a:gd name="connsiteY81" fmla="*/ 798583 h 3180739"/>
                        <a:gd name="connsiteX82" fmla="*/ 2790128 w 3171035"/>
                        <a:gd name="connsiteY82" fmla="*/ 877978 h 3180739"/>
                        <a:gd name="connsiteX83" fmla="*/ 2988670 w 3171035"/>
                        <a:gd name="connsiteY83" fmla="*/ 835149 h 3180739"/>
                        <a:gd name="connsiteX84" fmla="*/ 3045808 w 3171035"/>
                        <a:gd name="connsiteY84" fmla="*/ 955030 h 3180739"/>
                        <a:gd name="connsiteX85" fmla="*/ 2889317 w 3171035"/>
                        <a:gd name="connsiteY85" fmla="*/ 1080823 h 3180739"/>
                        <a:gd name="connsiteX86" fmla="*/ 2916123 w 3171035"/>
                        <a:gd name="connsiteY86" fmla="*/ 1145336 h 3180739"/>
                        <a:gd name="connsiteX87" fmla="*/ 2939763 w 3171035"/>
                        <a:gd name="connsiteY87" fmla="*/ 1235148 h 3180739"/>
                        <a:gd name="connsiteX88" fmla="*/ 3135030 w 3171035"/>
                        <a:gd name="connsiteY88" fmla="*/ 1239792 h 3180739"/>
                        <a:gd name="connsiteX89" fmla="*/ 3162523 w 3171035"/>
                        <a:gd name="connsiteY89" fmla="*/ 1369716 h 3180739"/>
                        <a:gd name="connsiteX90" fmla="*/ 2980226 w 3171035"/>
                        <a:gd name="connsiteY90" fmla="*/ 1455724 h 3180739"/>
                        <a:gd name="connsiteX91" fmla="*/ 2987482 w 3171035"/>
                        <a:gd name="connsiteY91" fmla="*/ 1514396 h 3180739"/>
                        <a:gd name="connsiteX92" fmla="*/ 2986351 w 3171035"/>
                        <a:gd name="connsiteY92" fmla="*/ 1631053 h 3180739"/>
                        <a:gd name="connsiteX93" fmla="*/ 3171035 w 3171035"/>
                        <a:gd name="connsiteY93" fmla="*/ 1689698 h 3180739"/>
                        <a:gd name="connsiteX94" fmla="*/ 3161063 w 3171035"/>
                        <a:gd name="connsiteY94" fmla="*/ 1822124 h 3180739"/>
                        <a:gd name="connsiteX95" fmla="*/ 2963663 w 3171035"/>
                        <a:gd name="connsiteY95" fmla="*/ 1853402 h 3180739"/>
                        <a:gd name="connsiteX96" fmla="*/ 2960364 w 3171035"/>
                        <a:gd name="connsiteY96" fmla="*/ 1876736 h 3180739"/>
                        <a:gd name="connsiteX97" fmla="*/ 2928221 w 3171035"/>
                        <a:gd name="connsiteY97" fmla="*/ 1999244 h 3180739"/>
                        <a:gd name="connsiteX98" fmla="*/ 3090916 w 3171035"/>
                        <a:gd name="connsiteY98" fmla="*/ 2107762 h 3180739"/>
                        <a:gd name="connsiteX99" fmla="*/ 3044640 w 3171035"/>
                        <a:gd name="connsiteY99" fmla="*/ 2232240 h 3180739"/>
                        <a:gd name="connsiteX100" fmla="*/ 2845101 w 3171035"/>
                        <a:gd name="connsiteY100" fmla="*/ 2207446 h 3180739"/>
                        <a:gd name="connsiteX101" fmla="*/ 2809657 w 3171035"/>
                        <a:gd name="connsiteY101" fmla="*/ 2278865 h 3180739"/>
                        <a:gd name="connsiteX102" fmla="*/ 2764753 w 3171035"/>
                        <a:gd name="connsiteY102" fmla="*/ 2347473 h 3180739"/>
                        <a:gd name="connsiteX103" fmla="*/ 2887835 w 3171035"/>
                        <a:gd name="connsiteY103" fmla="*/ 2507752 h 3180739"/>
                        <a:gd name="connsiteX104" fmla="*/ 2803958 w 3171035"/>
                        <a:gd name="connsiteY104" fmla="*/ 2610712 h 3180739"/>
                        <a:gd name="connsiteX105" fmla="*/ 2629138 w 3171035"/>
                        <a:gd name="connsiteY105" fmla="*/ 2525982 h 3180739"/>
                        <a:gd name="connsiteX106" fmla="*/ 2578529 w 3171035"/>
                        <a:gd name="connsiteY106" fmla="*/ 2584122 h 3180739"/>
                        <a:gd name="connsiteX107" fmla="*/ 2526456 w 3171035"/>
                        <a:gd name="connsiteY107" fmla="*/ 2631952 h 3180739"/>
                        <a:gd name="connsiteX108" fmla="*/ 2608792 w 3171035"/>
                        <a:gd name="connsiteY108" fmla="*/ 2814437 h 3180739"/>
                        <a:gd name="connsiteX109" fmla="*/ 2503568 w 3171035"/>
                        <a:gd name="connsiteY109" fmla="*/ 2895456 h 3180739"/>
                        <a:gd name="connsiteX110" fmla="*/ 2347733 w 3171035"/>
                        <a:gd name="connsiteY110" fmla="*/ 2768836 h 3180739"/>
                        <a:gd name="connsiteX111" fmla="*/ 2293201 w 3171035"/>
                        <a:gd name="connsiteY111" fmla="*/ 2803791 h 3180739"/>
                        <a:gd name="connsiteX112" fmla="*/ 2220287 w 3171035"/>
                        <a:gd name="connsiteY112" fmla="*/ 2841379 h 3180739"/>
                        <a:gd name="connsiteX113" fmla="*/ 2248911 w 3171035"/>
                        <a:gd name="connsiteY113" fmla="*/ 3038710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252902 w 3171035"/>
                        <a:gd name="connsiteY11" fmla="*/ 2953679 h 3180739"/>
                        <a:gd name="connsiteX12" fmla="*/ 1111558 w 3171035"/>
                        <a:gd name="connsiteY12" fmla="*/ 2910446 h 3180739"/>
                        <a:gd name="connsiteX13" fmla="*/ 983767 w 3171035"/>
                        <a:gd name="connsiteY13" fmla="*/ 3067465 h 3180739"/>
                        <a:gd name="connsiteX14" fmla="*/ 864234 w 3171035"/>
                        <a:gd name="connsiteY14" fmla="*/ 3009602 h 3180739"/>
                        <a:gd name="connsiteX15" fmla="*/ 907320 w 3171035"/>
                        <a:gd name="connsiteY15" fmla="*/ 2815576 h 3180739"/>
                        <a:gd name="connsiteX16" fmla="*/ 830683 w 3171035"/>
                        <a:gd name="connsiteY16" fmla="*/ 2772184 h 3180739"/>
                        <a:gd name="connsiteX17" fmla="*/ 760926 w 3171035"/>
                        <a:gd name="connsiteY17" fmla="*/ 2719936 h 3180739"/>
                        <a:gd name="connsiteX18" fmla="*/ 597918 w 3171035"/>
                        <a:gd name="connsiteY18" fmla="*/ 2832979 h 3180739"/>
                        <a:gd name="connsiteX19" fmla="*/ 499149 w 3171035"/>
                        <a:gd name="connsiteY19" fmla="*/ 2744205 h 3180739"/>
                        <a:gd name="connsiteX20" fmla="*/ 592045 w 3171035"/>
                        <a:gd name="connsiteY20" fmla="*/ 2574098 h 3180739"/>
                        <a:gd name="connsiteX21" fmla="*/ 520580 w 3171035"/>
                        <a:gd name="connsiteY21" fmla="*/ 2501938 h 3180739"/>
                        <a:gd name="connsiteX22" fmla="*/ 496178 w 3171035"/>
                        <a:gd name="connsiteY22" fmla="*/ 2470496 h 3180739"/>
                        <a:gd name="connsiteX23" fmla="*/ 313006 w 3171035"/>
                        <a:gd name="connsiteY23" fmla="*/ 2539883 h 3180739"/>
                        <a:gd name="connsiteX24" fmla="*/ 238634 w 3171035"/>
                        <a:gd name="connsiteY24" fmla="*/ 2429861 h 3180739"/>
                        <a:gd name="connsiteX25" fmla="*/ 370045 w 3171035"/>
                        <a:gd name="connsiteY25" fmla="*/ 2287114 h 3180739"/>
                        <a:gd name="connsiteX26" fmla="*/ 311564 w 3171035"/>
                        <a:gd name="connsiteY26" fmla="*/ 2172799 h 3180739"/>
                        <a:gd name="connsiteX27" fmla="*/ 295635 w 3171035"/>
                        <a:gd name="connsiteY27" fmla="*/ 2132330 h 3180739"/>
                        <a:gd name="connsiteX28" fmla="*/ 103079 w 3171035"/>
                        <a:gd name="connsiteY28" fmla="*/ 2150140 h 3180739"/>
                        <a:gd name="connsiteX29" fmla="*/ 60733 w 3171035"/>
                        <a:gd name="connsiteY29" fmla="*/ 2024271 h 3180739"/>
                        <a:gd name="connsiteX30" fmla="*/ 226269 w 3171035"/>
                        <a:gd name="connsiteY30" fmla="*/ 1921216 h 3180739"/>
                        <a:gd name="connsiteX31" fmla="*/ 217962 w 3171035"/>
                        <a:gd name="connsiteY31" fmla="*/ 1891262 h 3180739"/>
                        <a:gd name="connsiteX32" fmla="*/ 200221 w 3171035"/>
                        <a:gd name="connsiteY32" fmla="*/ 1782957 h 3180739"/>
                        <a:gd name="connsiteX33" fmla="*/ 5391 w 3171035"/>
                        <a:gd name="connsiteY33" fmla="*/ 1745142 h 3180739"/>
                        <a:gd name="connsiteX34" fmla="*/ 0 w 3171035"/>
                        <a:gd name="connsiteY34" fmla="*/ 1612451 h 3180739"/>
                        <a:gd name="connsiteX35" fmla="*/ 187219 w 3171035"/>
                        <a:gd name="connsiteY35" fmla="*/ 1560050 h 3180739"/>
                        <a:gd name="connsiteX36" fmla="*/ 192903 w 3171035"/>
                        <a:gd name="connsiteY36" fmla="*/ 1448336 h 3180739"/>
                        <a:gd name="connsiteX37" fmla="*/ 199656 w 3171035"/>
                        <a:gd name="connsiteY37" fmla="*/ 1402148 h 3180739"/>
                        <a:gd name="connsiteX38" fmla="*/ 19664 w 3171035"/>
                        <a:gd name="connsiteY38" fmla="*/ 1311302 h 3180739"/>
                        <a:gd name="connsiteX39" fmla="*/ 50600 w 3171035"/>
                        <a:gd name="connsiteY39" fmla="*/ 1182155 h 3180739"/>
                        <a:gd name="connsiteX40" fmla="*/ 248017 w 3171035"/>
                        <a:gd name="connsiteY40" fmla="*/ 1182708 h 3180739"/>
                        <a:gd name="connsiteX41" fmla="*/ 271243 w 3171035"/>
                        <a:gd name="connsiteY41" fmla="*/ 1110342 h 3180739"/>
                        <a:gd name="connsiteX42" fmla="*/ 301810 w 3171035"/>
                        <a:gd name="connsiteY42" fmla="*/ 1039267 h 3180739"/>
                        <a:gd name="connsiteX43" fmla="*/ 153232 w 3171035"/>
                        <a:gd name="connsiteY43" fmla="*/ 907843 h 3180739"/>
                        <a:gd name="connsiteX44" fmla="*/ 215955 w 3171035"/>
                        <a:gd name="connsiteY44" fmla="*/ 790787 h 3180739"/>
                        <a:gd name="connsiteX45" fmla="*/ 404589 w 3171035"/>
                        <a:gd name="connsiteY45" fmla="*/ 840887 h 3180739"/>
                        <a:gd name="connsiteX46" fmla="*/ 407683 w 3171035"/>
                        <a:gd name="connsiteY46" fmla="*/ 835422 h 3180739"/>
                        <a:gd name="connsiteX47" fmla="*/ 499532 w 3171035"/>
                        <a:gd name="connsiteY47" fmla="*/ 712793 h 3180739"/>
                        <a:gd name="connsiteX48" fmla="*/ 392278 w 3171035"/>
                        <a:gd name="connsiteY48" fmla="*/ 554059 h 3180739"/>
                        <a:gd name="connsiteX49" fmla="*/ 482243 w 3171035"/>
                        <a:gd name="connsiteY49" fmla="*/ 456373 h 3180739"/>
                        <a:gd name="connsiteX50" fmla="*/ 651505 w 3171035"/>
                        <a:gd name="connsiteY50" fmla="*/ 551489 h 3180739"/>
                        <a:gd name="connsiteX51" fmla="*/ 677929 w 3171035"/>
                        <a:gd name="connsiteY51" fmla="*/ 525319 h 3180739"/>
                        <a:gd name="connsiteX52" fmla="*/ 765738 w 3171035"/>
                        <a:gd name="connsiteY52" fmla="*/ 457171 h 3180739"/>
                        <a:gd name="connsiteX53" fmla="*/ 709237 w 3171035"/>
                        <a:gd name="connsiteY53" fmla="*/ 264903 h 3180739"/>
                        <a:gd name="connsiteX54" fmla="*/ 824607 w 3171035"/>
                        <a:gd name="connsiteY54" fmla="*/ 199132 h 3180739"/>
                        <a:gd name="connsiteX55" fmla="*/ 957502 w 3171035"/>
                        <a:gd name="connsiteY55" fmla="*/ 341660 h 3180739"/>
                        <a:gd name="connsiteX56" fmla="*/ 1007068 w 3171035"/>
                        <a:gd name="connsiteY56" fmla="*/ 316303 h 3180739"/>
                        <a:gd name="connsiteX57" fmla="*/ 1105222 w 3171035"/>
                        <a:gd name="connsiteY57" fmla="*/ 277669 h 3180739"/>
                        <a:gd name="connsiteX58" fmla="*/ 1085630 w 3171035"/>
                        <a:gd name="connsiteY58" fmla="*/ 80113 h 3180739"/>
                        <a:gd name="connsiteX59" fmla="*/ 1236120 w 3171035"/>
                        <a:gd name="connsiteY59" fmla="*/ 37366 h 3180739"/>
                        <a:gd name="connsiteX60" fmla="*/ 1323934 w 3171035"/>
                        <a:gd name="connsiteY60" fmla="*/ 217003 h 3180739"/>
                        <a:gd name="connsiteX61" fmla="*/ 1417429 w 3171035"/>
                        <a:gd name="connsiteY61" fmla="*/ 200656 h 3180739"/>
                        <a:gd name="connsiteX62" fmla="*/ 1487425 w 3171035"/>
                        <a:gd name="connsiteY62" fmla="*/ 195547 h 3180739"/>
                        <a:gd name="connsiteX63" fmla="*/ 1533687 w 3171035"/>
                        <a:gd name="connsiteY63" fmla="*/ 0 h 3180739"/>
                        <a:gd name="connsiteX64" fmla="*/ 1666488 w 3171035"/>
                        <a:gd name="connsiteY64" fmla="*/ 0 h 3180739"/>
                        <a:gd name="connsiteX65" fmla="*/ 1713021 w 3171035"/>
                        <a:gd name="connsiteY65" fmla="*/ 196691 h 3180739"/>
                        <a:gd name="connsiteX66" fmla="*/ 1827814 w 3171035"/>
                        <a:gd name="connsiteY66" fmla="*/ 211044 h 3180739"/>
                        <a:gd name="connsiteX67" fmla="*/ 1868036 w 3171035"/>
                        <a:gd name="connsiteY67" fmla="*/ 220686 h 3180739"/>
                        <a:gd name="connsiteX68" fmla="*/ 1966340 w 3171035"/>
                        <a:gd name="connsiteY68" fmla="*/ 44283 h 3180739"/>
                        <a:gd name="connsiteX69" fmla="*/ 2094111 w 3171035"/>
                        <a:gd name="connsiteY69" fmla="*/ 80485 h 3180739"/>
                        <a:gd name="connsiteX70" fmla="*/ 2085164 w 3171035"/>
                        <a:gd name="connsiteY70" fmla="*/ 284665 h 3180739"/>
                        <a:gd name="connsiteX71" fmla="*/ 2159615 w 3171035"/>
                        <a:gd name="connsiteY71" fmla="*/ 312606 h 3180739"/>
                        <a:gd name="connsiteX72" fmla="*/ 2226104 w 3171035"/>
                        <a:gd name="connsiteY72" fmla="*/ 347399 h 3180739"/>
                        <a:gd name="connsiteX73" fmla="*/ 2364977 w 3171035"/>
                        <a:gd name="connsiteY73" fmla="*/ 209566 h 3180739"/>
                        <a:gd name="connsiteX74" fmla="*/ 2477715 w 3171035"/>
                        <a:gd name="connsiteY74" fmla="*/ 279754 h 3180739"/>
                        <a:gd name="connsiteX75" fmla="*/ 2415747 w 3171035"/>
                        <a:gd name="connsiteY75" fmla="*/ 463940 h 3180739"/>
                        <a:gd name="connsiteX76" fmla="*/ 2455995 w 3171035"/>
                        <a:gd name="connsiteY76" fmla="*/ 491791 h 3180739"/>
                        <a:gd name="connsiteX77" fmla="*/ 2545864 w 3171035"/>
                        <a:gd name="connsiteY77" fmla="*/ 570128 h 3180739"/>
                        <a:gd name="connsiteX78" fmla="*/ 2728079 w 3171035"/>
                        <a:gd name="connsiteY78" fmla="*/ 481733 h 3180739"/>
                        <a:gd name="connsiteX79" fmla="*/ 2811993 w 3171035"/>
                        <a:gd name="connsiteY79" fmla="*/ 584662 h 3180739"/>
                        <a:gd name="connsiteX80" fmla="*/ 2695713 w 3171035"/>
                        <a:gd name="connsiteY80" fmla="*/ 736197 h 3180739"/>
                        <a:gd name="connsiteX81" fmla="*/ 2790128 w 3171035"/>
                        <a:gd name="connsiteY81" fmla="*/ 877978 h 3180739"/>
                        <a:gd name="connsiteX82" fmla="*/ 2988670 w 3171035"/>
                        <a:gd name="connsiteY82" fmla="*/ 835149 h 3180739"/>
                        <a:gd name="connsiteX83" fmla="*/ 3045808 w 3171035"/>
                        <a:gd name="connsiteY83" fmla="*/ 955030 h 3180739"/>
                        <a:gd name="connsiteX84" fmla="*/ 2889317 w 3171035"/>
                        <a:gd name="connsiteY84" fmla="*/ 1080823 h 3180739"/>
                        <a:gd name="connsiteX85" fmla="*/ 2916123 w 3171035"/>
                        <a:gd name="connsiteY85" fmla="*/ 1145336 h 3180739"/>
                        <a:gd name="connsiteX86" fmla="*/ 2939763 w 3171035"/>
                        <a:gd name="connsiteY86" fmla="*/ 1235148 h 3180739"/>
                        <a:gd name="connsiteX87" fmla="*/ 3135030 w 3171035"/>
                        <a:gd name="connsiteY87" fmla="*/ 1239792 h 3180739"/>
                        <a:gd name="connsiteX88" fmla="*/ 3162523 w 3171035"/>
                        <a:gd name="connsiteY88" fmla="*/ 1369716 h 3180739"/>
                        <a:gd name="connsiteX89" fmla="*/ 2980226 w 3171035"/>
                        <a:gd name="connsiteY89" fmla="*/ 1455724 h 3180739"/>
                        <a:gd name="connsiteX90" fmla="*/ 2987482 w 3171035"/>
                        <a:gd name="connsiteY90" fmla="*/ 1514396 h 3180739"/>
                        <a:gd name="connsiteX91" fmla="*/ 2986351 w 3171035"/>
                        <a:gd name="connsiteY91" fmla="*/ 1631053 h 3180739"/>
                        <a:gd name="connsiteX92" fmla="*/ 3171035 w 3171035"/>
                        <a:gd name="connsiteY92" fmla="*/ 1689698 h 3180739"/>
                        <a:gd name="connsiteX93" fmla="*/ 3161063 w 3171035"/>
                        <a:gd name="connsiteY93" fmla="*/ 1822124 h 3180739"/>
                        <a:gd name="connsiteX94" fmla="*/ 2963663 w 3171035"/>
                        <a:gd name="connsiteY94" fmla="*/ 1853402 h 3180739"/>
                        <a:gd name="connsiteX95" fmla="*/ 2960364 w 3171035"/>
                        <a:gd name="connsiteY95" fmla="*/ 1876736 h 3180739"/>
                        <a:gd name="connsiteX96" fmla="*/ 2928221 w 3171035"/>
                        <a:gd name="connsiteY96" fmla="*/ 1999244 h 3180739"/>
                        <a:gd name="connsiteX97" fmla="*/ 3090916 w 3171035"/>
                        <a:gd name="connsiteY97" fmla="*/ 2107762 h 3180739"/>
                        <a:gd name="connsiteX98" fmla="*/ 3044640 w 3171035"/>
                        <a:gd name="connsiteY98" fmla="*/ 2232240 h 3180739"/>
                        <a:gd name="connsiteX99" fmla="*/ 2845101 w 3171035"/>
                        <a:gd name="connsiteY99" fmla="*/ 2207446 h 3180739"/>
                        <a:gd name="connsiteX100" fmla="*/ 2809657 w 3171035"/>
                        <a:gd name="connsiteY100" fmla="*/ 2278865 h 3180739"/>
                        <a:gd name="connsiteX101" fmla="*/ 2764753 w 3171035"/>
                        <a:gd name="connsiteY101" fmla="*/ 2347473 h 3180739"/>
                        <a:gd name="connsiteX102" fmla="*/ 2887835 w 3171035"/>
                        <a:gd name="connsiteY102" fmla="*/ 2507752 h 3180739"/>
                        <a:gd name="connsiteX103" fmla="*/ 2803958 w 3171035"/>
                        <a:gd name="connsiteY103" fmla="*/ 2610712 h 3180739"/>
                        <a:gd name="connsiteX104" fmla="*/ 2629138 w 3171035"/>
                        <a:gd name="connsiteY104" fmla="*/ 2525982 h 3180739"/>
                        <a:gd name="connsiteX105" fmla="*/ 2578529 w 3171035"/>
                        <a:gd name="connsiteY105" fmla="*/ 2584122 h 3180739"/>
                        <a:gd name="connsiteX106" fmla="*/ 2526456 w 3171035"/>
                        <a:gd name="connsiteY106" fmla="*/ 2631952 h 3180739"/>
                        <a:gd name="connsiteX107" fmla="*/ 2608792 w 3171035"/>
                        <a:gd name="connsiteY107" fmla="*/ 2814437 h 3180739"/>
                        <a:gd name="connsiteX108" fmla="*/ 2503568 w 3171035"/>
                        <a:gd name="connsiteY108" fmla="*/ 2895456 h 3180739"/>
                        <a:gd name="connsiteX109" fmla="*/ 2347733 w 3171035"/>
                        <a:gd name="connsiteY109" fmla="*/ 2768836 h 3180739"/>
                        <a:gd name="connsiteX110" fmla="*/ 2293201 w 3171035"/>
                        <a:gd name="connsiteY110" fmla="*/ 2803791 h 3180739"/>
                        <a:gd name="connsiteX111" fmla="*/ 2220287 w 3171035"/>
                        <a:gd name="connsiteY111" fmla="*/ 2841379 h 3180739"/>
                        <a:gd name="connsiteX112" fmla="*/ 2248911 w 3171035"/>
                        <a:gd name="connsiteY112" fmla="*/ 3038710 h 3180739"/>
                        <a:gd name="connsiteX113" fmla="*/ 2125404 w 3171035"/>
                        <a:gd name="connsiteY113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252902 w 3171035"/>
                        <a:gd name="connsiteY11" fmla="*/ 2953679 h 3180739"/>
                        <a:gd name="connsiteX12" fmla="*/ 1111558 w 3171035"/>
                        <a:gd name="connsiteY12" fmla="*/ 2910446 h 3180739"/>
                        <a:gd name="connsiteX13" fmla="*/ 983767 w 3171035"/>
                        <a:gd name="connsiteY13" fmla="*/ 3067465 h 3180739"/>
                        <a:gd name="connsiteX14" fmla="*/ 864234 w 3171035"/>
                        <a:gd name="connsiteY14" fmla="*/ 3009602 h 3180739"/>
                        <a:gd name="connsiteX15" fmla="*/ 907320 w 3171035"/>
                        <a:gd name="connsiteY15" fmla="*/ 2815576 h 3180739"/>
                        <a:gd name="connsiteX16" fmla="*/ 830683 w 3171035"/>
                        <a:gd name="connsiteY16" fmla="*/ 2772184 h 3180739"/>
                        <a:gd name="connsiteX17" fmla="*/ 760926 w 3171035"/>
                        <a:gd name="connsiteY17" fmla="*/ 2719936 h 3180739"/>
                        <a:gd name="connsiteX18" fmla="*/ 597918 w 3171035"/>
                        <a:gd name="connsiteY18" fmla="*/ 2832979 h 3180739"/>
                        <a:gd name="connsiteX19" fmla="*/ 499149 w 3171035"/>
                        <a:gd name="connsiteY19" fmla="*/ 2744205 h 3180739"/>
                        <a:gd name="connsiteX20" fmla="*/ 592045 w 3171035"/>
                        <a:gd name="connsiteY20" fmla="*/ 2574098 h 3180739"/>
                        <a:gd name="connsiteX21" fmla="*/ 520580 w 3171035"/>
                        <a:gd name="connsiteY21" fmla="*/ 2501938 h 3180739"/>
                        <a:gd name="connsiteX22" fmla="*/ 496178 w 3171035"/>
                        <a:gd name="connsiteY22" fmla="*/ 2470496 h 3180739"/>
                        <a:gd name="connsiteX23" fmla="*/ 313006 w 3171035"/>
                        <a:gd name="connsiteY23" fmla="*/ 2539883 h 3180739"/>
                        <a:gd name="connsiteX24" fmla="*/ 238634 w 3171035"/>
                        <a:gd name="connsiteY24" fmla="*/ 2429861 h 3180739"/>
                        <a:gd name="connsiteX25" fmla="*/ 370045 w 3171035"/>
                        <a:gd name="connsiteY25" fmla="*/ 2287114 h 3180739"/>
                        <a:gd name="connsiteX26" fmla="*/ 311564 w 3171035"/>
                        <a:gd name="connsiteY26" fmla="*/ 2172799 h 3180739"/>
                        <a:gd name="connsiteX27" fmla="*/ 295635 w 3171035"/>
                        <a:gd name="connsiteY27" fmla="*/ 2132330 h 3180739"/>
                        <a:gd name="connsiteX28" fmla="*/ 103079 w 3171035"/>
                        <a:gd name="connsiteY28" fmla="*/ 2150140 h 3180739"/>
                        <a:gd name="connsiteX29" fmla="*/ 60733 w 3171035"/>
                        <a:gd name="connsiteY29" fmla="*/ 2024271 h 3180739"/>
                        <a:gd name="connsiteX30" fmla="*/ 226269 w 3171035"/>
                        <a:gd name="connsiteY30" fmla="*/ 1921216 h 3180739"/>
                        <a:gd name="connsiteX31" fmla="*/ 217962 w 3171035"/>
                        <a:gd name="connsiteY31" fmla="*/ 1891262 h 3180739"/>
                        <a:gd name="connsiteX32" fmla="*/ 200221 w 3171035"/>
                        <a:gd name="connsiteY32" fmla="*/ 1782957 h 3180739"/>
                        <a:gd name="connsiteX33" fmla="*/ 5391 w 3171035"/>
                        <a:gd name="connsiteY33" fmla="*/ 1745142 h 3180739"/>
                        <a:gd name="connsiteX34" fmla="*/ 0 w 3171035"/>
                        <a:gd name="connsiteY34" fmla="*/ 1612451 h 3180739"/>
                        <a:gd name="connsiteX35" fmla="*/ 187219 w 3171035"/>
                        <a:gd name="connsiteY35" fmla="*/ 1560050 h 3180739"/>
                        <a:gd name="connsiteX36" fmla="*/ 192903 w 3171035"/>
                        <a:gd name="connsiteY36" fmla="*/ 1448336 h 3180739"/>
                        <a:gd name="connsiteX37" fmla="*/ 199656 w 3171035"/>
                        <a:gd name="connsiteY37" fmla="*/ 1402148 h 3180739"/>
                        <a:gd name="connsiteX38" fmla="*/ 19664 w 3171035"/>
                        <a:gd name="connsiteY38" fmla="*/ 1311302 h 3180739"/>
                        <a:gd name="connsiteX39" fmla="*/ 50600 w 3171035"/>
                        <a:gd name="connsiteY39" fmla="*/ 1182155 h 3180739"/>
                        <a:gd name="connsiteX40" fmla="*/ 248017 w 3171035"/>
                        <a:gd name="connsiteY40" fmla="*/ 1182708 h 3180739"/>
                        <a:gd name="connsiteX41" fmla="*/ 271243 w 3171035"/>
                        <a:gd name="connsiteY41" fmla="*/ 1110342 h 3180739"/>
                        <a:gd name="connsiteX42" fmla="*/ 301810 w 3171035"/>
                        <a:gd name="connsiteY42" fmla="*/ 1039267 h 3180739"/>
                        <a:gd name="connsiteX43" fmla="*/ 153232 w 3171035"/>
                        <a:gd name="connsiteY43" fmla="*/ 907843 h 3180739"/>
                        <a:gd name="connsiteX44" fmla="*/ 215955 w 3171035"/>
                        <a:gd name="connsiteY44" fmla="*/ 790787 h 3180739"/>
                        <a:gd name="connsiteX45" fmla="*/ 404589 w 3171035"/>
                        <a:gd name="connsiteY45" fmla="*/ 840887 h 3180739"/>
                        <a:gd name="connsiteX46" fmla="*/ 407683 w 3171035"/>
                        <a:gd name="connsiteY46" fmla="*/ 835422 h 3180739"/>
                        <a:gd name="connsiteX47" fmla="*/ 499532 w 3171035"/>
                        <a:gd name="connsiteY47" fmla="*/ 712793 h 3180739"/>
                        <a:gd name="connsiteX48" fmla="*/ 392278 w 3171035"/>
                        <a:gd name="connsiteY48" fmla="*/ 554059 h 3180739"/>
                        <a:gd name="connsiteX49" fmla="*/ 482243 w 3171035"/>
                        <a:gd name="connsiteY49" fmla="*/ 456373 h 3180739"/>
                        <a:gd name="connsiteX50" fmla="*/ 651505 w 3171035"/>
                        <a:gd name="connsiteY50" fmla="*/ 551489 h 3180739"/>
                        <a:gd name="connsiteX51" fmla="*/ 677929 w 3171035"/>
                        <a:gd name="connsiteY51" fmla="*/ 525319 h 3180739"/>
                        <a:gd name="connsiteX52" fmla="*/ 765738 w 3171035"/>
                        <a:gd name="connsiteY52" fmla="*/ 457171 h 3180739"/>
                        <a:gd name="connsiteX53" fmla="*/ 709237 w 3171035"/>
                        <a:gd name="connsiteY53" fmla="*/ 264903 h 3180739"/>
                        <a:gd name="connsiteX54" fmla="*/ 824607 w 3171035"/>
                        <a:gd name="connsiteY54" fmla="*/ 199132 h 3180739"/>
                        <a:gd name="connsiteX55" fmla="*/ 957502 w 3171035"/>
                        <a:gd name="connsiteY55" fmla="*/ 341660 h 3180739"/>
                        <a:gd name="connsiteX56" fmla="*/ 1007068 w 3171035"/>
                        <a:gd name="connsiteY56" fmla="*/ 316303 h 3180739"/>
                        <a:gd name="connsiteX57" fmla="*/ 1105222 w 3171035"/>
                        <a:gd name="connsiteY57" fmla="*/ 277669 h 3180739"/>
                        <a:gd name="connsiteX58" fmla="*/ 1085630 w 3171035"/>
                        <a:gd name="connsiteY58" fmla="*/ 80113 h 3180739"/>
                        <a:gd name="connsiteX59" fmla="*/ 1236120 w 3171035"/>
                        <a:gd name="connsiteY59" fmla="*/ 37366 h 3180739"/>
                        <a:gd name="connsiteX60" fmla="*/ 1323934 w 3171035"/>
                        <a:gd name="connsiteY60" fmla="*/ 217003 h 3180739"/>
                        <a:gd name="connsiteX61" fmla="*/ 1417429 w 3171035"/>
                        <a:gd name="connsiteY61" fmla="*/ 200656 h 3180739"/>
                        <a:gd name="connsiteX62" fmla="*/ 1487425 w 3171035"/>
                        <a:gd name="connsiteY62" fmla="*/ 195547 h 3180739"/>
                        <a:gd name="connsiteX63" fmla="*/ 1533687 w 3171035"/>
                        <a:gd name="connsiteY63" fmla="*/ 0 h 3180739"/>
                        <a:gd name="connsiteX64" fmla="*/ 1666488 w 3171035"/>
                        <a:gd name="connsiteY64" fmla="*/ 0 h 3180739"/>
                        <a:gd name="connsiteX65" fmla="*/ 1713021 w 3171035"/>
                        <a:gd name="connsiteY65" fmla="*/ 196691 h 3180739"/>
                        <a:gd name="connsiteX66" fmla="*/ 1827814 w 3171035"/>
                        <a:gd name="connsiteY66" fmla="*/ 211044 h 3180739"/>
                        <a:gd name="connsiteX67" fmla="*/ 1868036 w 3171035"/>
                        <a:gd name="connsiteY67" fmla="*/ 220686 h 3180739"/>
                        <a:gd name="connsiteX68" fmla="*/ 1966340 w 3171035"/>
                        <a:gd name="connsiteY68" fmla="*/ 44283 h 3180739"/>
                        <a:gd name="connsiteX69" fmla="*/ 2094111 w 3171035"/>
                        <a:gd name="connsiteY69" fmla="*/ 80485 h 3180739"/>
                        <a:gd name="connsiteX70" fmla="*/ 2085164 w 3171035"/>
                        <a:gd name="connsiteY70" fmla="*/ 284665 h 3180739"/>
                        <a:gd name="connsiteX71" fmla="*/ 2159615 w 3171035"/>
                        <a:gd name="connsiteY71" fmla="*/ 312606 h 3180739"/>
                        <a:gd name="connsiteX72" fmla="*/ 2226104 w 3171035"/>
                        <a:gd name="connsiteY72" fmla="*/ 347399 h 3180739"/>
                        <a:gd name="connsiteX73" fmla="*/ 2364977 w 3171035"/>
                        <a:gd name="connsiteY73" fmla="*/ 209566 h 3180739"/>
                        <a:gd name="connsiteX74" fmla="*/ 2477715 w 3171035"/>
                        <a:gd name="connsiteY74" fmla="*/ 279754 h 3180739"/>
                        <a:gd name="connsiteX75" fmla="*/ 2415747 w 3171035"/>
                        <a:gd name="connsiteY75" fmla="*/ 463940 h 3180739"/>
                        <a:gd name="connsiteX76" fmla="*/ 2455995 w 3171035"/>
                        <a:gd name="connsiteY76" fmla="*/ 491791 h 3180739"/>
                        <a:gd name="connsiteX77" fmla="*/ 2545864 w 3171035"/>
                        <a:gd name="connsiteY77" fmla="*/ 570128 h 3180739"/>
                        <a:gd name="connsiteX78" fmla="*/ 2728079 w 3171035"/>
                        <a:gd name="connsiteY78" fmla="*/ 481733 h 3180739"/>
                        <a:gd name="connsiteX79" fmla="*/ 2811993 w 3171035"/>
                        <a:gd name="connsiteY79" fmla="*/ 584662 h 3180739"/>
                        <a:gd name="connsiteX80" fmla="*/ 2695713 w 3171035"/>
                        <a:gd name="connsiteY80" fmla="*/ 736197 h 3180739"/>
                        <a:gd name="connsiteX81" fmla="*/ 2790128 w 3171035"/>
                        <a:gd name="connsiteY81" fmla="*/ 877978 h 3180739"/>
                        <a:gd name="connsiteX82" fmla="*/ 2988670 w 3171035"/>
                        <a:gd name="connsiteY82" fmla="*/ 835149 h 3180739"/>
                        <a:gd name="connsiteX83" fmla="*/ 3045808 w 3171035"/>
                        <a:gd name="connsiteY83" fmla="*/ 955030 h 3180739"/>
                        <a:gd name="connsiteX84" fmla="*/ 2889317 w 3171035"/>
                        <a:gd name="connsiteY84" fmla="*/ 1080823 h 3180739"/>
                        <a:gd name="connsiteX85" fmla="*/ 2939763 w 3171035"/>
                        <a:gd name="connsiteY85" fmla="*/ 1235148 h 3180739"/>
                        <a:gd name="connsiteX86" fmla="*/ 3135030 w 3171035"/>
                        <a:gd name="connsiteY86" fmla="*/ 1239792 h 3180739"/>
                        <a:gd name="connsiteX87" fmla="*/ 3162523 w 3171035"/>
                        <a:gd name="connsiteY87" fmla="*/ 1369716 h 3180739"/>
                        <a:gd name="connsiteX88" fmla="*/ 2980226 w 3171035"/>
                        <a:gd name="connsiteY88" fmla="*/ 1455724 h 3180739"/>
                        <a:gd name="connsiteX89" fmla="*/ 2987482 w 3171035"/>
                        <a:gd name="connsiteY89" fmla="*/ 1514396 h 3180739"/>
                        <a:gd name="connsiteX90" fmla="*/ 2986351 w 3171035"/>
                        <a:gd name="connsiteY90" fmla="*/ 1631053 h 3180739"/>
                        <a:gd name="connsiteX91" fmla="*/ 3171035 w 3171035"/>
                        <a:gd name="connsiteY91" fmla="*/ 1689698 h 3180739"/>
                        <a:gd name="connsiteX92" fmla="*/ 3161063 w 3171035"/>
                        <a:gd name="connsiteY92" fmla="*/ 1822124 h 3180739"/>
                        <a:gd name="connsiteX93" fmla="*/ 2963663 w 3171035"/>
                        <a:gd name="connsiteY93" fmla="*/ 1853402 h 3180739"/>
                        <a:gd name="connsiteX94" fmla="*/ 2960364 w 3171035"/>
                        <a:gd name="connsiteY94" fmla="*/ 1876736 h 3180739"/>
                        <a:gd name="connsiteX95" fmla="*/ 2928221 w 3171035"/>
                        <a:gd name="connsiteY95" fmla="*/ 1999244 h 3180739"/>
                        <a:gd name="connsiteX96" fmla="*/ 3090916 w 3171035"/>
                        <a:gd name="connsiteY96" fmla="*/ 2107762 h 3180739"/>
                        <a:gd name="connsiteX97" fmla="*/ 3044640 w 3171035"/>
                        <a:gd name="connsiteY97" fmla="*/ 2232240 h 3180739"/>
                        <a:gd name="connsiteX98" fmla="*/ 2845101 w 3171035"/>
                        <a:gd name="connsiteY98" fmla="*/ 2207446 h 3180739"/>
                        <a:gd name="connsiteX99" fmla="*/ 2809657 w 3171035"/>
                        <a:gd name="connsiteY99" fmla="*/ 2278865 h 3180739"/>
                        <a:gd name="connsiteX100" fmla="*/ 2764753 w 3171035"/>
                        <a:gd name="connsiteY100" fmla="*/ 2347473 h 3180739"/>
                        <a:gd name="connsiteX101" fmla="*/ 2887835 w 3171035"/>
                        <a:gd name="connsiteY101" fmla="*/ 2507752 h 3180739"/>
                        <a:gd name="connsiteX102" fmla="*/ 2803958 w 3171035"/>
                        <a:gd name="connsiteY102" fmla="*/ 2610712 h 3180739"/>
                        <a:gd name="connsiteX103" fmla="*/ 2629138 w 3171035"/>
                        <a:gd name="connsiteY103" fmla="*/ 2525982 h 3180739"/>
                        <a:gd name="connsiteX104" fmla="*/ 2578529 w 3171035"/>
                        <a:gd name="connsiteY104" fmla="*/ 2584122 h 3180739"/>
                        <a:gd name="connsiteX105" fmla="*/ 2526456 w 3171035"/>
                        <a:gd name="connsiteY105" fmla="*/ 2631952 h 3180739"/>
                        <a:gd name="connsiteX106" fmla="*/ 2608792 w 3171035"/>
                        <a:gd name="connsiteY106" fmla="*/ 2814437 h 3180739"/>
                        <a:gd name="connsiteX107" fmla="*/ 2503568 w 3171035"/>
                        <a:gd name="connsiteY107" fmla="*/ 2895456 h 3180739"/>
                        <a:gd name="connsiteX108" fmla="*/ 2347733 w 3171035"/>
                        <a:gd name="connsiteY108" fmla="*/ 2768836 h 3180739"/>
                        <a:gd name="connsiteX109" fmla="*/ 2293201 w 3171035"/>
                        <a:gd name="connsiteY109" fmla="*/ 2803791 h 3180739"/>
                        <a:gd name="connsiteX110" fmla="*/ 2220287 w 3171035"/>
                        <a:gd name="connsiteY110" fmla="*/ 2841379 h 3180739"/>
                        <a:gd name="connsiteX111" fmla="*/ 2248911 w 3171035"/>
                        <a:gd name="connsiteY111" fmla="*/ 3038710 h 3180739"/>
                        <a:gd name="connsiteX112" fmla="*/ 2125404 w 3171035"/>
                        <a:gd name="connsiteY112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252902 w 3171035"/>
                        <a:gd name="connsiteY11" fmla="*/ 2953679 h 3180739"/>
                        <a:gd name="connsiteX12" fmla="*/ 1111558 w 3171035"/>
                        <a:gd name="connsiteY12" fmla="*/ 2910446 h 3180739"/>
                        <a:gd name="connsiteX13" fmla="*/ 983767 w 3171035"/>
                        <a:gd name="connsiteY13" fmla="*/ 3067465 h 3180739"/>
                        <a:gd name="connsiteX14" fmla="*/ 864234 w 3171035"/>
                        <a:gd name="connsiteY14" fmla="*/ 3009602 h 3180739"/>
                        <a:gd name="connsiteX15" fmla="*/ 907320 w 3171035"/>
                        <a:gd name="connsiteY15" fmla="*/ 2815576 h 3180739"/>
                        <a:gd name="connsiteX16" fmla="*/ 830683 w 3171035"/>
                        <a:gd name="connsiteY16" fmla="*/ 2772184 h 3180739"/>
                        <a:gd name="connsiteX17" fmla="*/ 760926 w 3171035"/>
                        <a:gd name="connsiteY17" fmla="*/ 2719936 h 3180739"/>
                        <a:gd name="connsiteX18" fmla="*/ 597918 w 3171035"/>
                        <a:gd name="connsiteY18" fmla="*/ 2832979 h 3180739"/>
                        <a:gd name="connsiteX19" fmla="*/ 499149 w 3171035"/>
                        <a:gd name="connsiteY19" fmla="*/ 2744205 h 3180739"/>
                        <a:gd name="connsiteX20" fmla="*/ 592045 w 3171035"/>
                        <a:gd name="connsiteY20" fmla="*/ 2574098 h 3180739"/>
                        <a:gd name="connsiteX21" fmla="*/ 520580 w 3171035"/>
                        <a:gd name="connsiteY21" fmla="*/ 2501938 h 3180739"/>
                        <a:gd name="connsiteX22" fmla="*/ 496178 w 3171035"/>
                        <a:gd name="connsiteY22" fmla="*/ 2470496 h 3180739"/>
                        <a:gd name="connsiteX23" fmla="*/ 313006 w 3171035"/>
                        <a:gd name="connsiteY23" fmla="*/ 2539883 h 3180739"/>
                        <a:gd name="connsiteX24" fmla="*/ 238634 w 3171035"/>
                        <a:gd name="connsiteY24" fmla="*/ 2429861 h 3180739"/>
                        <a:gd name="connsiteX25" fmla="*/ 370045 w 3171035"/>
                        <a:gd name="connsiteY25" fmla="*/ 2287114 h 3180739"/>
                        <a:gd name="connsiteX26" fmla="*/ 311564 w 3171035"/>
                        <a:gd name="connsiteY26" fmla="*/ 2172799 h 3180739"/>
                        <a:gd name="connsiteX27" fmla="*/ 295635 w 3171035"/>
                        <a:gd name="connsiteY27" fmla="*/ 2132330 h 3180739"/>
                        <a:gd name="connsiteX28" fmla="*/ 103079 w 3171035"/>
                        <a:gd name="connsiteY28" fmla="*/ 2150140 h 3180739"/>
                        <a:gd name="connsiteX29" fmla="*/ 60733 w 3171035"/>
                        <a:gd name="connsiteY29" fmla="*/ 2024271 h 3180739"/>
                        <a:gd name="connsiteX30" fmla="*/ 226269 w 3171035"/>
                        <a:gd name="connsiteY30" fmla="*/ 1921216 h 3180739"/>
                        <a:gd name="connsiteX31" fmla="*/ 217962 w 3171035"/>
                        <a:gd name="connsiteY31" fmla="*/ 1891262 h 3180739"/>
                        <a:gd name="connsiteX32" fmla="*/ 200221 w 3171035"/>
                        <a:gd name="connsiteY32" fmla="*/ 1782957 h 3180739"/>
                        <a:gd name="connsiteX33" fmla="*/ 5391 w 3171035"/>
                        <a:gd name="connsiteY33" fmla="*/ 1745142 h 3180739"/>
                        <a:gd name="connsiteX34" fmla="*/ 0 w 3171035"/>
                        <a:gd name="connsiteY34" fmla="*/ 1612451 h 3180739"/>
                        <a:gd name="connsiteX35" fmla="*/ 187219 w 3171035"/>
                        <a:gd name="connsiteY35" fmla="*/ 1560050 h 3180739"/>
                        <a:gd name="connsiteX36" fmla="*/ 192903 w 3171035"/>
                        <a:gd name="connsiteY36" fmla="*/ 1448336 h 3180739"/>
                        <a:gd name="connsiteX37" fmla="*/ 199656 w 3171035"/>
                        <a:gd name="connsiteY37" fmla="*/ 1402148 h 3180739"/>
                        <a:gd name="connsiteX38" fmla="*/ 19664 w 3171035"/>
                        <a:gd name="connsiteY38" fmla="*/ 1311302 h 3180739"/>
                        <a:gd name="connsiteX39" fmla="*/ 50600 w 3171035"/>
                        <a:gd name="connsiteY39" fmla="*/ 1182155 h 3180739"/>
                        <a:gd name="connsiteX40" fmla="*/ 248017 w 3171035"/>
                        <a:gd name="connsiteY40" fmla="*/ 1182708 h 3180739"/>
                        <a:gd name="connsiteX41" fmla="*/ 271243 w 3171035"/>
                        <a:gd name="connsiteY41" fmla="*/ 1110342 h 3180739"/>
                        <a:gd name="connsiteX42" fmla="*/ 301810 w 3171035"/>
                        <a:gd name="connsiteY42" fmla="*/ 1039267 h 3180739"/>
                        <a:gd name="connsiteX43" fmla="*/ 153232 w 3171035"/>
                        <a:gd name="connsiteY43" fmla="*/ 907843 h 3180739"/>
                        <a:gd name="connsiteX44" fmla="*/ 215955 w 3171035"/>
                        <a:gd name="connsiteY44" fmla="*/ 790787 h 3180739"/>
                        <a:gd name="connsiteX45" fmla="*/ 404589 w 3171035"/>
                        <a:gd name="connsiteY45" fmla="*/ 840887 h 3180739"/>
                        <a:gd name="connsiteX46" fmla="*/ 407683 w 3171035"/>
                        <a:gd name="connsiteY46" fmla="*/ 835422 h 3180739"/>
                        <a:gd name="connsiteX47" fmla="*/ 499532 w 3171035"/>
                        <a:gd name="connsiteY47" fmla="*/ 712793 h 3180739"/>
                        <a:gd name="connsiteX48" fmla="*/ 392278 w 3171035"/>
                        <a:gd name="connsiteY48" fmla="*/ 554059 h 3180739"/>
                        <a:gd name="connsiteX49" fmla="*/ 482243 w 3171035"/>
                        <a:gd name="connsiteY49" fmla="*/ 456373 h 3180739"/>
                        <a:gd name="connsiteX50" fmla="*/ 651505 w 3171035"/>
                        <a:gd name="connsiteY50" fmla="*/ 551489 h 3180739"/>
                        <a:gd name="connsiteX51" fmla="*/ 677929 w 3171035"/>
                        <a:gd name="connsiteY51" fmla="*/ 525319 h 3180739"/>
                        <a:gd name="connsiteX52" fmla="*/ 765738 w 3171035"/>
                        <a:gd name="connsiteY52" fmla="*/ 457171 h 3180739"/>
                        <a:gd name="connsiteX53" fmla="*/ 709237 w 3171035"/>
                        <a:gd name="connsiteY53" fmla="*/ 264903 h 3180739"/>
                        <a:gd name="connsiteX54" fmla="*/ 824607 w 3171035"/>
                        <a:gd name="connsiteY54" fmla="*/ 199132 h 3180739"/>
                        <a:gd name="connsiteX55" fmla="*/ 957502 w 3171035"/>
                        <a:gd name="connsiteY55" fmla="*/ 341660 h 3180739"/>
                        <a:gd name="connsiteX56" fmla="*/ 1007068 w 3171035"/>
                        <a:gd name="connsiteY56" fmla="*/ 316303 h 3180739"/>
                        <a:gd name="connsiteX57" fmla="*/ 1105222 w 3171035"/>
                        <a:gd name="connsiteY57" fmla="*/ 277669 h 3180739"/>
                        <a:gd name="connsiteX58" fmla="*/ 1085630 w 3171035"/>
                        <a:gd name="connsiteY58" fmla="*/ 80113 h 3180739"/>
                        <a:gd name="connsiteX59" fmla="*/ 1236120 w 3171035"/>
                        <a:gd name="connsiteY59" fmla="*/ 37366 h 3180739"/>
                        <a:gd name="connsiteX60" fmla="*/ 1323934 w 3171035"/>
                        <a:gd name="connsiteY60" fmla="*/ 217003 h 3180739"/>
                        <a:gd name="connsiteX61" fmla="*/ 1417429 w 3171035"/>
                        <a:gd name="connsiteY61" fmla="*/ 200656 h 3180739"/>
                        <a:gd name="connsiteX62" fmla="*/ 1487425 w 3171035"/>
                        <a:gd name="connsiteY62" fmla="*/ 195547 h 3180739"/>
                        <a:gd name="connsiteX63" fmla="*/ 1533687 w 3171035"/>
                        <a:gd name="connsiteY63" fmla="*/ 0 h 3180739"/>
                        <a:gd name="connsiteX64" fmla="*/ 1666488 w 3171035"/>
                        <a:gd name="connsiteY64" fmla="*/ 0 h 3180739"/>
                        <a:gd name="connsiteX65" fmla="*/ 1713021 w 3171035"/>
                        <a:gd name="connsiteY65" fmla="*/ 196691 h 3180739"/>
                        <a:gd name="connsiteX66" fmla="*/ 1827814 w 3171035"/>
                        <a:gd name="connsiteY66" fmla="*/ 211044 h 3180739"/>
                        <a:gd name="connsiteX67" fmla="*/ 1868036 w 3171035"/>
                        <a:gd name="connsiteY67" fmla="*/ 220686 h 3180739"/>
                        <a:gd name="connsiteX68" fmla="*/ 1966340 w 3171035"/>
                        <a:gd name="connsiteY68" fmla="*/ 44283 h 3180739"/>
                        <a:gd name="connsiteX69" fmla="*/ 2094111 w 3171035"/>
                        <a:gd name="connsiteY69" fmla="*/ 80485 h 3180739"/>
                        <a:gd name="connsiteX70" fmla="*/ 2085164 w 3171035"/>
                        <a:gd name="connsiteY70" fmla="*/ 284665 h 3180739"/>
                        <a:gd name="connsiteX71" fmla="*/ 2159615 w 3171035"/>
                        <a:gd name="connsiteY71" fmla="*/ 312606 h 3180739"/>
                        <a:gd name="connsiteX72" fmla="*/ 2226104 w 3171035"/>
                        <a:gd name="connsiteY72" fmla="*/ 347399 h 3180739"/>
                        <a:gd name="connsiteX73" fmla="*/ 2364977 w 3171035"/>
                        <a:gd name="connsiteY73" fmla="*/ 209566 h 3180739"/>
                        <a:gd name="connsiteX74" fmla="*/ 2477715 w 3171035"/>
                        <a:gd name="connsiteY74" fmla="*/ 279754 h 3180739"/>
                        <a:gd name="connsiteX75" fmla="*/ 2415747 w 3171035"/>
                        <a:gd name="connsiteY75" fmla="*/ 463940 h 3180739"/>
                        <a:gd name="connsiteX76" fmla="*/ 2455995 w 3171035"/>
                        <a:gd name="connsiteY76" fmla="*/ 491791 h 3180739"/>
                        <a:gd name="connsiteX77" fmla="*/ 2545864 w 3171035"/>
                        <a:gd name="connsiteY77" fmla="*/ 570128 h 3180739"/>
                        <a:gd name="connsiteX78" fmla="*/ 2728079 w 3171035"/>
                        <a:gd name="connsiteY78" fmla="*/ 481733 h 3180739"/>
                        <a:gd name="connsiteX79" fmla="*/ 2811993 w 3171035"/>
                        <a:gd name="connsiteY79" fmla="*/ 584662 h 3180739"/>
                        <a:gd name="connsiteX80" fmla="*/ 2695713 w 3171035"/>
                        <a:gd name="connsiteY80" fmla="*/ 736197 h 3180739"/>
                        <a:gd name="connsiteX81" fmla="*/ 2790128 w 3171035"/>
                        <a:gd name="connsiteY81" fmla="*/ 877978 h 3180739"/>
                        <a:gd name="connsiteX82" fmla="*/ 2988670 w 3171035"/>
                        <a:gd name="connsiteY82" fmla="*/ 835149 h 3180739"/>
                        <a:gd name="connsiteX83" fmla="*/ 3045808 w 3171035"/>
                        <a:gd name="connsiteY83" fmla="*/ 955030 h 3180739"/>
                        <a:gd name="connsiteX84" fmla="*/ 2889317 w 3171035"/>
                        <a:gd name="connsiteY84" fmla="*/ 1080823 h 3180739"/>
                        <a:gd name="connsiteX85" fmla="*/ 2939763 w 3171035"/>
                        <a:gd name="connsiteY85" fmla="*/ 1235148 h 3180739"/>
                        <a:gd name="connsiteX86" fmla="*/ 3135030 w 3171035"/>
                        <a:gd name="connsiteY86" fmla="*/ 1239792 h 3180739"/>
                        <a:gd name="connsiteX87" fmla="*/ 3162523 w 3171035"/>
                        <a:gd name="connsiteY87" fmla="*/ 1369716 h 3180739"/>
                        <a:gd name="connsiteX88" fmla="*/ 2980226 w 3171035"/>
                        <a:gd name="connsiteY88" fmla="*/ 1455724 h 3180739"/>
                        <a:gd name="connsiteX89" fmla="*/ 2986351 w 3171035"/>
                        <a:gd name="connsiteY89" fmla="*/ 1631053 h 3180739"/>
                        <a:gd name="connsiteX90" fmla="*/ 3171035 w 3171035"/>
                        <a:gd name="connsiteY90" fmla="*/ 1689698 h 3180739"/>
                        <a:gd name="connsiteX91" fmla="*/ 3161063 w 3171035"/>
                        <a:gd name="connsiteY91" fmla="*/ 1822124 h 3180739"/>
                        <a:gd name="connsiteX92" fmla="*/ 2963663 w 3171035"/>
                        <a:gd name="connsiteY92" fmla="*/ 1853402 h 3180739"/>
                        <a:gd name="connsiteX93" fmla="*/ 2960364 w 3171035"/>
                        <a:gd name="connsiteY93" fmla="*/ 1876736 h 3180739"/>
                        <a:gd name="connsiteX94" fmla="*/ 2928221 w 3171035"/>
                        <a:gd name="connsiteY94" fmla="*/ 1999244 h 3180739"/>
                        <a:gd name="connsiteX95" fmla="*/ 3090916 w 3171035"/>
                        <a:gd name="connsiteY95" fmla="*/ 2107762 h 3180739"/>
                        <a:gd name="connsiteX96" fmla="*/ 3044640 w 3171035"/>
                        <a:gd name="connsiteY96" fmla="*/ 2232240 h 3180739"/>
                        <a:gd name="connsiteX97" fmla="*/ 2845101 w 3171035"/>
                        <a:gd name="connsiteY97" fmla="*/ 2207446 h 3180739"/>
                        <a:gd name="connsiteX98" fmla="*/ 2809657 w 3171035"/>
                        <a:gd name="connsiteY98" fmla="*/ 2278865 h 3180739"/>
                        <a:gd name="connsiteX99" fmla="*/ 2764753 w 3171035"/>
                        <a:gd name="connsiteY99" fmla="*/ 2347473 h 3180739"/>
                        <a:gd name="connsiteX100" fmla="*/ 2887835 w 3171035"/>
                        <a:gd name="connsiteY100" fmla="*/ 2507752 h 3180739"/>
                        <a:gd name="connsiteX101" fmla="*/ 2803958 w 3171035"/>
                        <a:gd name="connsiteY101" fmla="*/ 2610712 h 3180739"/>
                        <a:gd name="connsiteX102" fmla="*/ 2629138 w 3171035"/>
                        <a:gd name="connsiteY102" fmla="*/ 2525982 h 3180739"/>
                        <a:gd name="connsiteX103" fmla="*/ 2578529 w 3171035"/>
                        <a:gd name="connsiteY103" fmla="*/ 2584122 h 3180739"/>
                        <a:gd name="connsiteX104" fmla="*/ 2526456 w 3171035"/>
                        <a:gd name="connsiteY104" fmla="*/ 2631952 h 3180739"/>
                        <a:gd name="connsiteX105" fmla="*/ 2608792 w 3171035"/>
                        <a:gd name="connsiteY105" fmla="*/ 2814437 h 3180739"/>
                        <a:gd name="connsiteX106" fmla="*/ 2503568 w 3171035"/>
                        <a:gd name="connsiteY106" fmla="*/ 2895456 h 3180739"/>
                        <a:gd name="connsiteX107" fmla="*/ 2347733 w 3171035"/>
                        <a:gd name="connsiteY107" fmla="*/ 2768836 h 3180739"/>
                        <a:gd name="connsiteX108" fmla="*/ 2293201 w 3171035"/>
                        <a:gd name="connsiteY108" fmla="*/ 2803791 h 3180739"/>
                        <a:gd name="connsiteX109" fmla="*/ 2220287 w 3171035"/>
                        <a:gd name="connsiteY109" fmla="*/ 2841379 h 3180739"/>
                        <a:gd name="connsiteX110" fmla="*/ 2248911 w 3171035"/>
                        <a:gd name="connsiteY110" fmla="*/ 3038710 h 3180739"/>
                        <a:gd name="connsiteX111" fmla="*/ 2125404 w 3171035"/>
                        <a:gd name="connsiteY111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252902 w 3171035"/>
                        <a:gd name="connsiteY11" fmla="*/ 2953679 h 3180739"/>
                        <a:gd name="connsiteX12" fmla="*/ 1111558 w 3171035"/>
                        <a:gd name="connsiteY12" fmla="*/ 2910446 h 3180739"/>
                        <a:gd name="connsiteX13" fmla="*/ 983767 w 3171035"/>
                        <a:gd name="connsiteY13" fmla="*/ 3067465 h 3180739"/>
                        <a:gd name="connsiteX14" fmla="*/ 864234 w 3171035"/>
                        <a:gd name="connsiteY14" fmla="*/ 3009602 h 3180739"/>
                        <a:gd name="connsiteX15" fmla="*/ 907320 w 3171035"/>
                        <a:gd name="connsiteY15" fmla="*/ 2815576 h 3180739"/>
                        <a:gd name="connsiteX16" fmla="*/ 830683 w 3171035"/>
                        <a:gd name="connsiteY16" fmla="*/ 2772184 h 3180739"/>
                        <a:gd name="connsiteX17" fmla="*/ 760926 w 3171035"/>
                        <a:gd name="connsiteY17" fmla="*/ 2719936 h 3180739"/>
                        <a:gd name="connsiteX18" fmla="*/ 597918 w 3171035"/>
                        <a:gd name="connsiteY18" fmla="*/ 2832979 h 3180739"/>
                        <a:gd name="connsiteX19" fmla="*/ 499149 w 3171035"/>
                        <a:gd name="connsiteY19" fmla="*/ 2744205 h 3180739"/>
                        <a:gd name="connsiteX20" fmla="*/ 592045 w 3171035"/>
                        <a:gd name="connsiteY20" fmla="*/ 2574098 h 3180739"/>
                        <a:gd name="connsiteX21" fmla="*/ 520580 w 3171035"/>
                        <a:gd name="connsiteY21" fmla="*/ 2501938 h 3180739"/>
                        <a:gd name="connsiteX22" fmla="*/ 496178 w 3171035"/>
                        <a:gd name="connsiteY22" fmla="*/ 2470496 h 3180739"/>
                        <a:gd name="connsiteX23" fmla="*/ 313006 w 3171035"/>
                        <a:gd name="connsiteY23" fmla="*/ 2539883 h 3180739"/>
                        <a:gd name="connsiteX24" fmla="*/ 238634 w 3171035"/>
                        <a:gd name="connsiteY24" fmla="*/ 2429861 h 3180739"/>
                        <a:gd name="connsiteX25" fmla="*/ 370045 w 3171035"/>
                        <a:gd name="connsiteY25" fmla="*/ 2287114 h 3180739"/>
                        <a:gd name="connsiteX26" fmla="*/ 311564 w 3171035"/>
                        <a:gd name="connsiteY26" fmla="*/ 2172799 h 3180739"/>
                        <a:gd name="connsiteX27" fmla="*/ 295635 w 3171035"/>
                        <a:gd name="connsiteY27" fmla="*/ 2132330 h 3180739"/>
                        <a:gd name="connsiteX28" fmla="*/ 103079 w 3171035"/>
                        <a:gd name="connsiteY28" fmla="*/ 2150140 h 3180739"/>
                        <a:gd name="connsiteX29" fmla="*/ 60733 w 3171035"/>
                        <a:gd name="connsiteY29" fmla="*/ 2024271 h 3180739"/>
                        <a:gd name="connsiteX30" fmla="*/ 226269 w 3171035"/>
                        <a:gd name="connsiteY30" fmla="*/ 1921216 h 3180739"/>
                        <a:gd name="connsiteX31" fmla="*/ 217962 w 3171035"/>
                        <a:gd name="connsiteY31" fmla="*/ 1891262 h 3180739"/>
                        <a:gd name="connsiteX32" fmla="*/ 200221 w 3171035"/>
                        <a:gd name="connsiteY32" fmla="*/ 1782957 h 3180739"/>
                        <a:gd name="connsiteX33" fmla="*/ 5391 w 3171035"/>
                        <a:gd name="connsiteY33" fmla="*/ 1745142 h 3180739"/>
                        <a:gd name="connsiteX34" fmla="*/ 0 w 3171035"/>
                        <a:gd name="connsiteY34" fmla="*/ 1612451 h 3180739"/>
                        <a:gd name="connsiteX35" fmla="*/ 187219 w 3171035"/>
                        <a:gd name="connsiteY35" fmla="*/ 1560050 h 3180739"/>
                        <a:gd name="connsiteX36" fmla="*/ 192903 w 3171035"/>
                        <a:gd name="connsiteY36" fmla="*/ 1448336 h 3180739"/>
                        <a:gd name="connsiteX37" fmla="*/ 199656 w 3171035"/>
                        <a:gd name="connsiteY37" fmla="*/ 1402148 h 3180739"/>
                        <a:gd name="connsiteX38" fmla="*/ 19664 w 3171035"/>
                        <a:gd name="connsiteY38" fmla="*/ 1311302 h 3180739"/>
                        <a:gd name="connsiteX39" fmla="*/ 50600 w 3171035"/>
                        <a:gd name="connsiteY39" fmla="*/ 1182155 h 3180739"/>
                        <a:gd name="connsiteX40" fmla="*/ 248017 w 3171035"/>
                        <a:gd name="connsiteY40" fmla="*/ 1182708 h 3180739"/>
                        <a:gd name="connsiteX41" fmla="*/ 271243 w 3171035"/>
                        <a:gd name="connsiteY41" fmla="*/ 1110342 h 3180739"/>
                        <a:gd name="connsiteX42" fmla="*/ 301810 w 3171035"/>
                        <a:gd name="connsiteY42" fmla="*/ 1039267 h 3180739"/>
                        <a:gd name="connsiteX43" fmla="*/ 153232 w 3171035"/>
                        <a:gd name="connsiteY43" fmla="*/ 907843 h 3180739"/>
                        <a:gd name="connsiteX44" fmla="*/ 215955 w 3171035"/>
                        <a:gd name="connsiteY44" fmla="*/ 790787 h 3180739"/>
                        <a:gd name="connsiteX45" fmla="*/ 404589 w 3171035"/>
                        <a:gd name="connsiteY45" fmla="*/ 840887 h 3180739"/>
                        <a:gd name="connsiteX46" fmla="*/ 407683 w 3171035"/>
                        <a:gd name="connsiteY46" fmla="*/ 835422 h 3180739"/>
                        <a:gd name="connsiteX47" fmla="*/ 499532 w 3171035"/>
                        <a:gd name="connsiteY47" fmla="*/ 712793 h 3180739"/>
                        <a:gd name="connsiteX48" fmla="*/ 392278 w 3171035"/>
                        <a:gd name="connsiteY48" fmla="*/ 554059 h 3180739"/>
                        <a:gd name="connsiteX49" fmla="*/ 482243 w 3171035"/>
                        <a:gd name="connsiteY49" fmla="*/ 456373 h 3180739"/>
                        <a:gd name="connsiteX50" fmla="*/ 651505 w 3171035"/>
                        <a:gd name="connsiteY50" fmla="*/ 551489 h 3180739"/>
                        <a:gd name="connsiteX51" fmla="*/ 677929 w 3171035"/>
                        <a:gd name="connsiteY51" fmla="*/ 525319 h 3180739"/>
                        <a:gd name="connsiteX52" fmla="*/ 765738 w 3171035"/>
                        <a:gd name="connsiteY52" fmla="*/ 457171 h 3180739"/>
                        <a:gd name="connsiteX53" fmla="*/ 709237 w 3171035"/>
                        <a:gd name="connsiteY53" fmla="*/ 264903 h 3180739"/>
                        <a:gd name="connsiteX54" fmla="*/ 824607 w 3171035"/>
                        <a:gd name="connsiteY54" fmla="*/ 199132 h 3180739"/>
                        <a:gd name="connsiteX55" fmla="*/ 957502 w 3171035"/>
                        <a:gd name="connsiteY55" fmla="*/ 341660 h 3180739"/>
                        <a:gd name="connsiteX56" fmla="*/ 1007068 w 3171035"/>
                        <a:gd name="connsiteY56" fmla="*/ 316303 h 3180739"/>
                        <a:gd name="connsiteX57" fmla="*/ 1105222 w 3171035"/>
                        <a:gd name="connsiteY57" fmla="*/ 277669 h 3180739"/>
                        <a:gd name="connsiteX58" fmla="*/ 1085630 w 3171035"/>
                        <a:gd name="connsiteY58" fmla="*/ 80113 h 3180739"/>
                        <a:gd name="connsiteX59" fmla="*/ 1236120 w 3171035"/>
                        <a:gd name="connsiteY59" fmla="*/ 37366 h 3180739"/>
                        <a:gd name="connsiteX60" fmla="*/ 1323934 w 3171035"/>
                        <a:gd name="connsiteY60" fmla="*/ 217003 h 3180739"/>
                        <a:gd name="connsiteX61" fmla="*/ 1417429 w 3171035"/>
                        <a:gd name="connsiteY61" fmla="*/ 200656 h 3180739"/>
                        <a:gd name="connsiteX62" fmla="*/ 1487425 w 3171035"/>
                        <a:gd name="connsiteY62" fmla="*/ 195547 h 3180739"/>
                        <a:gd name="connsiteX63" fmla="*/ 1533687 w 3171035"/>
                        <a:gd name="connsiteY63" fmla="*/ 0 h 3180739"/>
                        <a:gd name="connsiteX64" fmla="*/ 1666488 w 3171035"/>
                        <a:gd name="connsiteY64" fmla="*/ 0 h 3180739"/>
                        <a:gd name="connsiteX65" fmla="*/ 1713021 w 3171035"/>
                        <a:gd name="connsiteY65" fmla="*/ 196691 h 3180739"/>
                        <a:gd name="connsiteX66" fmla="*/ 1827814 w 3171035"/>
                        <a:gd name="connsiteY66" fmla="*/ 211044 h 3180739"/>
                        <a:gd name="connsiteX67" fmla="*/ 1868036 w 3171035"/>
                        <a:gd name="connsiteY67" fmla="*/ 220686 h 3180739"/>
                        <a:gd name="connsiteX68" fmla="*/ 1966340 w 3171035"/>
                        <a:gd name="connsiteY68" fmla="*/ 44283 h 3180739"/>
                        <a:gd name="connsiteX69" fmla="*/ 2094111 w 3171035"/>
                        <a:gd name="connsiteY69" fmla="*/ 80485 h 3180739"/>
                        <a:gd name="connsiteX70" fmla="*/ 2085164 w 3171035"/>
                        <a:gd name="connsiteY70" fmla="*/ 284665 h 3180739"/>
                        <a:gd name="connsiteX71" fmla="*/ 2159615 w 3171035"/>
                        <a:gd name="connsiteY71" fmla="*/ 312606 h 3180739"/>
                        <a:gd name="connsiteX72" fmla="*/ 2226104 w 3171035"/>
                        <a:gd name="connsiteY72" fmla="*/ 347399 h 3180739"/>
                        <a:gd name="connsiteX73" fmla="*/ 2364977 w 3171035"/>
                        <a:gd name="connsiteY73" fmla="*/ 209566 h 3180739"/>
                        <a:gd name="connsiteX74" fmla="*/ 2477715 w 3171035"/>
                        <a:gd name="connsiteY74" fmla="*/ 279754 h 3180739"/>
                        <a:gd name="connsiteX75" fmla="*/ 2415747 w 3171035"/>
                        <a:gd name="connsiteY75" fmla="*/ 463940 h 3180739"/>
                        <a:gd name="connsiteX76" fmla="*/ 2455995 w 3171035"/>
                        <a:gd name="connsiteY76" fmla="*/ 491791 h 3180739"/>
                        <a:gd name="connsiteX77" fmla="*/ 2545864 w 3171035"/>
                        <a:gd name="connsiteY77" fmla="*/ 570128 h 3180739"/>
                        <a:gd name="connsiteX78" fmla="*/ 2728079 w 3171035"/>
                        <a:gd name="connsiteY78" fmla="*/ 481733 h 3180739"/>
                        <a:gd name="connsiteX79" fmla="*/ 2811993 w 3171035"/>
                        <a:gd name="connsiteY79" fmla="*/ 584662 h 3180739"/>
                        <a:gd name="connsiteX80" fmla="*/ 2695713 w 3171035"/>
                        <a:gd name="connsiteY80" fmla="*/ 736197 h 3180739"/>
                        <a:gd name="connsiteX81" fmla="*/ 2790128 w 3171035"/>
                        <a:gd name="connsiteY81" fmla="*/ 877978 h 3180739"/>
                        <a:gd name="connsiteX82" fmla="*/ 2988670 w 3171035"/>
                        <a:gd name="connsiteY82" fmla="*/ 835149 h 3180739"/>
                        <a:gd name="connsiteX83" fmla="*/ 3045808 w 3171035"/>
                        <a:gd name="connsiteY83" fmla="*/ 955030 h 3180739"/>
                        <a:gd name="connsiteX84" fmla="*/ 2889317 w 3171035"/>
                        <a:gd name="connsiteY84" fmla="*/ 1080823 h 3180739"/>
                        <a:gd name="connsiteX85" fmla="*/ 2939763 w 3171035"/>
                        <a:gd name="connsiteY85" fmla="*/ 1235148 h 3180739"/>
                        <a:gd name="connsiteX86" fmla="*/ 3135030 w 3171035"/>
                        <a:gd name="connsiteY86" fmla="*/ 1239792 h 3180739"/>
                        <a:gd name="connsiteX87" fmla="*/ 3162523 w 3171035"/>
                        <a:gd name="connsiteY87" fmla="*/ 1369716 h 3180739"/>
                        <a:gd name="connsiteX88" fmla="*/ 2980226 w 3171035"/>
                        <a:gd name="connsiteY88" fmla="*/ 1455724 h 3180739"/>
                        <a:gd name="connsiteX89" fmla="*/ 2986351 w 3171035"/>
                        <a:gd name="connsiteY89" fmla="*/ 1631053 h 3180739"/>
                        <a:gd name="connsiteX90" fmla="*/ 3171035 w 3171035"/>
                        <a:gd name="connsiteY90" fmla="*/ 1689698 h 3180739"/>
                        <a:gd name="connsiteX91" fmla="*/ 3161063 w 3171035"/>
                        <a:gd name="connsiteY91" fmla="*/ 1822124 h 3180739"/>
                        <a:gd name="connsiteX92" fmla="*/ 2963663 w 3171035"/>
                        <a:gd name="connsiteY92" fmla="*/ 1853402 h 3180739"/>
                        <a:gd name="connsiteX93" fmla="*/ 2928221 w 3171035"/>
                        <a:gd name="connsiteY93" fmla="*/ 1999244 h 3180739"/>
                        <a:gd name="connsiteX94" fmla="*/ 3090916 w 3171035"/>
                        <a:gd name="connsiteY94" fmla="*/ 2107762 h 3180739"/>
                        <a:gd name="connsiteX95" fmla="*/ 3044640 w 3171035"/>
                        <a:gd name="connsiteY95" fmla="*/ 2232240 h 3180739"/>
                        <a:gd name="connsiteX96" fmla="*/ 2845101 w 3171035"/>
                        <a:gd name="connsiteY96" fmla="*/ 2207446 h 3180739"/>
                        <a:gd name="connsiteX97" fmla="*/ 2809657 w 3171035"/>
                        <a:gd name="connsiteY97" fmla="*/ 2278865 h 3180739"/>
                        <a:gd name="connsiteX98" fmla="*/ 2764753 w 3171035"/>
                        <a:gd name="connsiteY98" fmla="*/ 2347473 h 3180739"/>
                        <a:gd name="connsiteX99" fmla="*/ 2887835 w 3171035"/>
                        <a:gd name="connsiteY99" fmla="*/ 2507752 h 3180739"/>
                        <a:gd name="connsiteX100" fmla="*/ 2803958 w 3171035"/>
                        <a:gd name="connsiteY100" fmla="*/ 2610712 h 3180739"/>
                        <a:gd name="connsiteX101" fmla="*/ 2629138 w 3171035"/>
                        <a:gd name="connsiteY101" fmla="*/ 2525982 h 3180739"/>
                        <a:gd name="connsiteX102" fmla="*/ 2578529 w 3171035"/>
                        <a:gd name="connsiteY102" fmla="*/ 2584122 h 3180739"/>
                        <a:gd name="connsiteX103" fmla="*/ 2526456 w 3171035"/>
                        <a:gd name="connsiteY103" fmla="*/ 2631952 h 3180739"/>
                        <a:gd name="connsiteX104" fmla="*/ 2608792 w 3171035"/>
                        <a:gd name="connsiteY104" fmla="*/ 2814437 h 3180739"/>
                        <a:gd name="connsiteX105" fmla="*/ 2503568 w 3171035"/>
                        <a:gd name="connsiteY105" fmla="*/ 2895456 h 3180739"/>
                        <a:gd name="connsiteX106" fmla="*/ 2347733 w 3171035"/>
                        <a:gd name="connsiteY106" fmla="*/ 2768836 h 3180739"/>
                        <a:gd name="connsiteX107" fmla="*/ 2293201 w 3171035"/>
                        <a:gd name="connsiteY107" fmla="*/ 2803791 h 3180739"/>
                        <a:gd name="connsiteX108" fmla="*/ 2220287 w 3171035"/>
                        <a:gd name="connsiteY108" fmla="*/ 2841379 h 3180739"/>
                        <a:gd name="connsiteX109" fmla="*/ 2248911 w 3171035"/>
                        <a:gd name="connsiteY109" fmla="*/ 3038710 h 3180739"/>
                        <a:gd name="connsiteX110" fmla="*/ 2125404 w 3171035"/>
                        <a:gd name="connsiteY110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252902 w 3171035"/>
                        <a:gd name="connsiteY11" fmla="*/ 2953679 h 3180739"/>
                        <a:gd name="connsiteX12" fmla="*/ 1111558 w 3171035"/>
                        <a:gd name="connsiteY12" fmla="*/ 2910446 h 3180739"/>
                        <a:gd name="connsiteX13" fmla="*/ 983767 w 3171035"/>
                        <a:gd name="connsiteY13" fmla="*/ 3067465 h 3180739"/>
                        <a:gd name="connsiteX14" fmla="*/ 864234 w 3171035"/>
                        <a:gd name="connsiteY14" fmla="*/ 3009602 h 3180739"/>
                        <a:gd name="connsiteX15" fmla="*/ 907320 w 3171035"/>
                        <a:gd name="connsiteY15" fmla="*/ 2815576 h 3180739"/>
                        <a:gd name="connsiteX16" fmla="*/ 830683 w 3171035"/>
                        <a:gd name="connsiteY16" fmla="*/ 2772184 h 3180739"/>
                        <a:gd name="connsiteX17" fmla="*/ 760926 w 3171035"/>
                        <a:gd name="connsiteY17" fmla="*/ 2719936 h 3180739"/>
                        <a:gd name="connsiteX18" fmla="*/ 597918 w 3171035"/>
                        <a:gd name="connsiteY18" fmla="*/ 2832979 h 3180739"/>
                        <a:gd name="connsiteX19" fmla="*/ 499149 w 3171035"/>
                        <a:gd name="connsiteY19" fmla="*/ 2744205 h 3180739"/>
                        <a:gd name="connsiteX20" fmla="*/ 592045 w 3171035"/>
                        <a:gd name="connsiteY20" fmla="*/ 2574098 h 3180739"/>
                        <a:gd name="connsiteX21" fmla="*/ 520580 w 3171035"/>
                        <a:gd name="connsiteY21" fmla="*/ 2501938 h 3180739"/>
                        <a:gd name="connsiteX22" fmla="*/ 496178 w 3171035"/>
                        <a:gd name="connsiteY22" fmla="*/ 2470496 h 3180739"/>
                        <a:gd name="connsiteX23" fmla="*/ 313006 w 3171035"/>
                        <a:gd name="connsiteY23" fmla="*/ 2539883 h 3180739"/>
                        <a:gd name="connsiteX24" fmla="*/ 238634 w 3171035"/>
                        <a:gd name="connsiteY24" fmla="*/ 2429861 h 3180739"/>
                        <a:gd name="connsiteX25" fmla="*/ 370045 w 3171035"/>
                        <a:gd name="connsiteY25" fmla="*/ 2287114 h 3180739"/>
                        <a:gd name="connsiteX26" fmla="*/ 311564 w 3171035"/>
                        <a:gd name="connsiteY26" fmla="*/ 2172799 h 3180739"/>
                        <a:gd name="connsiteX27" fmla="*/ 295635 w 3171035"/>
                        <a:gd name="connsiteY27" fmla="*/ 2132330 h 3180739"/>
                        <a:gd name="connsiteX28" fmla="*/ 103079 w 3171035"/>
                        <a:gd name="connsiteY28" fmla="*/ 2150140 h 3180739"/>
                        <a:gd name="connsiteX29" fmla="*/ 60733 w 3171035"/>
                        <a:gd name="connsiteY29" fmla="*/ 2024271 h 3180739"/>
                        <a:gd name="connsiteX30" fmla="*/ 226269 w 3171035"/>
                        <a:gd name="connsiteY30" fmla="*/ 1921216 h 3180739"/>
                        <a:gd name="connsiteX31" fmla="*/ 217962 w 3171035"/>
                        <a:gd name="connsiteY31" fmla="*/ 1891262 h 3180739"/>
                        <a:gd name="connsiteX32" fmla="*/ 200221 w 3171035"/>
                        <a:gd name="connsiteY32" fmla="*/ 1782957 h 3180739"/>
                        <a:gd name="connsiteX33" fmla="*/ 5391 w 3171035"/>
                        <a:gd name="connsiteY33" fmla="*/ 1745142 h 3180739"/>
                        <a:gd name="connsiteX34" fmla="*/ 0 w 3171035"/>
                        <a:gd name="connsiteY34" fmla="*/ 1612451 h 3180739"/>
                        <a:gd name="connsiteX35" fmla="*/ 187219 w 3171035"/>
                        <a:gd name="connsiteY35" fmla="*/ 1560050 h 3180739"/>
                        <a:gd name="connsiteX36" fmla="*/ 192903 w 3171035"/>
                        <a:gd name="connsiteY36" fmla="*/ 1448336 h 3180739"/>
                        <a:gd name="connsiteX37" fmla="*/ 199656 w 3171035"/>
                        <a:gd name="connsiteY37" fmla="*/ 1402148 h 3180739"/>
                        <a:gd name="connsiteX38" fmla="*/ 19664 w 3171035"/>
                        <a:gd name="connsiteY38" fmla="*/ 1311302 h 3180739"/>
                        <a:gd name="connsiteX39" fmla="*/ 50600 w 3171035"/>
                        <a:gd name="connsiteY39" fmla="*/ 1182155 h 3180739"/>
                        <a:gd name="connsiteX40" fmla="*/ 248017 w 3171035"/>
                        <a:gd name="connsiteY40" fmla="*/ 1182708 h 3180739"/>
                        <a:gd name="connsiteX41" fmla="*/ 271243 w 3171035"/>
                        <a:gd name="connsiteY41" fmla="*/ 1110342 h 3180739"/>
                        <a:gd name="connsiteX42" fmla="*/ 301810 w 3171035"/>
                        <a:gd name="connsiteY42" fmla="*/ 1039267 h 3180739"/>
                        <a:gd name="connsiteX43" fmla="*/ 153232 w 3171035"/>
                        <a:gd name="connsiteY43" fmla="*/ 907843 h 3180739"/>
                        <a:gd name="connsiteX44" fmla="*/ 215955 w 3171035"/>
                        <a:gd name="connsiteY44" fmla="*/ 790787 h 3180739"/>
                        <a:gd name="connsiteX45" fmla="*/ 404589 w 3171035"/>
                        <a:gd name="connsiteY45" fmla="*/ 840887 h 3180739"/>
                        <a:gd name="connsiteX46" fmla="*/ 407683 w 3171035"/>
                        <a:gd name="connsiteY46" fmla="*/ 835422 h 3180739"/>
                        <a:gd name="connsiteX47" fmla="*/ 499532 w 3171035"/>
                        <a:gd name="connsiteY47" fmla="*/ 712793 h 3180739"/>
                        <a:gd name="connsiteX48" fmla="*/ 392278 w 3171035"/>
                        <a:gd name="connsiteY48" fmla="*/ 554059 h 3180739"/>
                        <a:gd name="connsiteX49" fmla="*/ 482243 w 3171035"/>
                        <a:gd name="connsiteY49" fmla="*/ 456373 h 3180739"/>
                        <a:gd name="connsiteX50" fmla="*/ 651505 w 3171035"/>
                        <a:gd name="connsiteY50" fmla="*/ 551489 h 3180739"/>
                        <a:gd name="connsiteX51" fmla="*/ 677929 w 3171035"/>
                        <a:gd name="connsiteY51" fmla="*/ 525319 h 3180739"/>
                        <a:gd name="connsiteX52" fmla="*/ 765738 w 3171035"/>
                        <a:gd name="connsiteY52" fmla="*/ 457171 h 3180739"/>
                        <a:gd name="connsiteX53" fmla="*/ 709237 w 3171035"/>
                        <a:gd name="connsiteY53" fmla="*/ 264903 h 3180739"/>
                        <a:gd name="connsiteX54" fmla="*/ 824607 w 3171035"/>
                        <a:gd name="connsiteY54" fmla="*/ 199132 h 3180739"/>
                        <a:gd name="connsiteX55" fmla="*/ 957502 w 3171035"/>
                        <a:gd name="connsiteY55" fmla="*/ 341660 h 3180739"/>
                        <a:gd name="connsiteX56" fmla="*/ 1007068 w 3171035"/>
                        <a:gd name="connsiteY56" fmla="*/ 316303 h 3180739"/>
                        <a:gd name="connsiteX57" fmla="*/ 1105222 w 3171035"/>
                        <a:gd name="connsiteY57" fmla="*/ 277669 h 3180739"/>
                        <a:gd name="connsiteX58" fmla="*/ 1085630 w 3171035"/>
                        <a:gd name="connsiteY58" fmla="*/ 80113 h 3180739"/>
                        <a:gd name="connsiteX59" fmla="*/ 1236120 w 3171035"/>
                        <a:gd name="connsiteY59" fmla="*/ 37366 h 3180739"/>
                        <a:gd name="connsiteX60" fmla="*/ 1323934 w 3171035"/>
                        <a:gd name="connsiteY60" fmla="*/ 217003 h 3180739"/>
                        <a:gd name="connsiteX61" fmla="*/ 1417429 w 3171035"/>
                        <a:gd name="connsiteY61" fmla="*/ 200656 h 3180739"/>
                        <a:gd name="connsiteX62" fmla="*/ 1487425 w 3171035"/>
                        <a:gd name="connsiteY62" fmla="*/ 195547 h 3180739"/>
                        <a:gd name="connsiteX63" fmla="*/ 1533687 w 3171035"/>
                        <a:gd name="connsiteY63" fmla="*/ 0 h 3180739"/>
                        <a:gd name="connsiteX64" fmla="*/ 1666488 w 3171035"/>
                        <a:gd name="connsiteY64" fmla="*/ 0 h 3180739"/>
                        <a:gd name="connsiteX65" fmla="*/ 1713021 w 3171035"/>
                        <a:gd name="connsiteY65" fmla="*/ 196691 h 3180739"/>
                        <a:gd name="connsiteX66" fmla="*/ 1827814 w 3171035"/>
                        <a:gd name="connsiteY66" fmla="*/ 211044 h 3180739"/>
                        <a:gd name="connsiteX67" fmla="*/ 1868036 w 3171035"/>
                        <a:gd name="connsiteY67" fmla="*/ 220686 h 3180739"/>
                        <a:gd name="connsiteX68" fmla="*/ 1966340 w 3171035"/>
                        <a:gd name="connsiteY68" fmla="*/ 44283 h 3180739"/>
                        <a:gd name="connsiteX69" fmla="*/ 2094111 w 3171035"/>
                        <a:gd name="connsiteY69" fmla="*/ 80485 h 3180739"/>
                        <a:gd name="connsiteX70" fmla="*/ 2085164 w 3171035"/>
                        <a:gd name="connsiteY70" fmla="*/ 284665 h 3180739"/>
                        <a:gd name="connsiteX71" fmla="*/ 2159615 w 3171035"/>
                        <a:gd name="connsiteY71" fmla="*/ 312606 h 3180739"/>
                        <a:gd name="connsiteX72" fmla="*/ 2226104 w 3171035"/>
                        <a:gd name="connsiteY72" fmla="*/ 347399 h 3180739"/>
                        <a:gd name="connsiteX73" fmla="*/ 2364977 w 3171035"/>
                        <a:gd name="connsiteY73" fmla="*/ 209566 h 3180739"/>
                        <a:gd name="connsiteX74" fmla="*/ 2477715 w 3171035"/>
                        <a:gd name="connsiteY74" fmla="*/ 279754 h 3180739"/>
                        <a:gd name="connsiteX75" fmla="*/ 2415747 w 3171035"/>
                        <a:gd name="connsiteY75" fmla="*/ 463940 h 3180739"/>
                        <a:gd name="connsiteX76" fmla="*/ 2455995 w 3171035"/>
                        <a:gd name="connsiteY76" fmla="*/ 491791 h 3180739"/>
                        <a:gd name="connsiteX77" fmla="*/ 2545864 w 3171035"/>
                        <a:gd name="connsiteY77" fmla="*/ 570128 h 3180739"/>
                        <a:gd name="connsiteX78" fmla="*/ 2728079 w 3171035"/>
                        <a:gd name="connsiteY78" fmla="*/ 481733 h 3180739"/>
                        <a:gd name="connsiteX79" fmla="*/ 2811993 w 3171035"/>
                        <a:gd name="connsiteY79" fmla="*/ 584662 h 3180739"/>
                        <a:gd name="connsiteX80" fmla="*/ 2695713 w 3171035"/>
                        <a:gd name="connsiteY80" fmla="*/ 736197 h 3180739"/>
                        <a:gd name="connsiteX81" fmla="*/ 2790128 w 3171035"/>
                        <a:gd name="connsiteY81" fmla="*/ 877978 h 3180739"/>
                        <a:gd name="connsiteX82" fmla="*/ 2988670 w 3171035"/>
                        <a:gd name="connsiteY82" fmla="*/ 835149 h 3180739"/>
                        <a:gd name="connsiteX83" fmla="*/ 3045808 w 3171035"/>
                        <a:gd name="connsiteY83" fmla="*/ 955030 h 3180739"/>
                        <a:gd name="connsiteX84" fmla="*/ 2889317 w 3171035"/>
                        <a:gd name="connsiteY84" fmla="*/ 1080823 h 3180739"/>
                        <a:gd name="connsiteX85" fmla="*/ 2939763 w 3171035"/>
                        <a:gd name="connsiteY85" fmla="*/ 1235148 h 3180739"/>
                        <a:gd name="connsiteX86" fmla="*/ 3135030 w 3171035"/>
                        <a:gd name="connsiteY86" fmla="*/ 1239792 h 3180739"/>
                        <a:gd name="connsiteX87" fmla="*/ 3162523 w 3171035"/>
                        <a:gd name="connsiteY87" fmla="*/ 1369716 h 3180739"/>
                        <a:gd name="connsiteX88" fmla="*/ 2980226 w 3171035"/>
                        <a:gd name="connsiteY88" fmla="*/ 1455724 h 3180739"/>
                        <a:gd name="connsiteX89" fmla="*/ 2986351 w 3171035"/>
                        <a:gd name="connsiteY89" fmla="*/ 1631053 h 3180739"/>
                        <a:gd name="connsiteX90" fmla="*/ 3171035 w 3171035"/>
                        <a:gd name="connsiteY90" fmla="*/ 1689698 h 3180739"/>
                        <a:gd name="connsiteX91" fmla="*/ 3161063 w 3171035"/>
                        <a:gd name="connsiteY91" fmla="*/ 1822124 h 3180739"/>
                        <a:gd name="connsiteX92" fmla="*/ 2963663 w 3171035"/>
                        <a:gd name="connsiteY92" fmla="*/ 1853402 h 3180739"/>
                        <a:gd name="connsiteX93" fmla="*/ 2928221 w 3171035"/>
                        <a:gd name="connsiteY93" fmla="*/ 1999244 h 3180739"/>
                        <a:gd name="connsiteX94" fmla="*/ 3090916 w 3171035"/>
                        <a:gd name="connsiteY94" fmla="*/ 2107762 h 3180739"/>
                        <a:gd name="connsiteX95" fmla="*/ 3044640 w 3171035"/>
                        <a:gd name="connsiteY95" fmla="*/ 2232240 h 3180739"/>
                        <a:gd name="connsiteX96" fmla="*/ 2845101 w 3171035"/>
                        <a:gd name="connsiteY96" fmla="*/ 2207446 h 3180739"/>
                        <a:gd name="connsiteX97" fmla="*/ 2764753 w 3171035"/>
                        <a:gd name="connsiteY97" fmla="*/ 2347473 h 3180739"/>
                        <a:gd name="connsiteX98" fmla="*/ 2887835 w 3171035"/>
                        <a:gd name="connsiteY98" fmla="*/ 2507752 h 3180739"/>
                        <a:gd name="connsiteX99" fmla="*/ 2803958 w 3171035"/>
                        <a:gd name="connsiteY99" fmla="*/ 2610712 h 3180739"/>
                        <a:gd name="connsiteX100" fmla="*/ 2629138 w 3171035"/>
                        <a:gd name="connsiteY100" fmla="*/ 2525982 h 3180739"/>
                        <a:gd name="connsiteX101" fmla="*/ 2578529 w 3171035"/>
                        <a:gd name="connsiteY101" fmla="*/ 2584122 h 3180739"/>
                        <a:gd name="connsiteX102" fmla="*/ 2526456 w 3171035"/>
                        <a:gd name="connsiteY102" fmla="*/ 2631952 h 3180739"/>
                        <a:gd name="connsiteX103" fmla="*/ 2608792 w 3171035"/>
                        <a:gd name="connsiteY103" fmla="*/ 2814437 h 3180739"/>
                        <a:gd name="connsiteX104" fmla="*/ 2503568 w 3171035"/>
                        <a:gd name="connsiteY104" fmla="*/ 2895456 h 3180739"/>
                        <a:gd name="connsiteX105" fmla="*/ 2347733 w 3171035"/>
                        <a:gd name="connsiteY105" fmla="*/ 2768836 h 3180739"/>
                        <a:gd name="connsiteX106" fmla="*/ 2293201 w 3171035"/>
                        <a:gd name="connsiteY106" fmla="*/ 2803791 h 3180739"/>
                        <a:gd name="connsiteX107" fmla="*/ 2220287 w 3171035"/>
                        <a:gd name="connsiteY107" fmla="*/ 2841379 h 3180739"/>
                        <a:gd name="connsiteX108" fmla="*/ 2248911 w 3171035"/>
                        <a:gd name="connsiteY108" fmla="*/ 3038710 h 3180739"/>
                        <a:gd name="connsiteX109" fmla="*/ 2125404 w 3171035"/>
                        <a:gd name="connsiteY109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252902 w 3171035"/>
                        <a:gd name="connsiteY11" fmla="*/ 2953679 h 3180739"/>
                        <a:gd name="connsiteX12" fmla="*/ 1111558 w 3171035"/>
                        <a:gd name="connsiteY12" fmla="*/ 2910446 h 3180739"/>
                        <a:gd name="connsiteX13" fmla="*/ 983767 w 3171035"/>
                        <a:gd name="connsiteY13" fmla="*/ 3067465 h 3180739"/>
                        <a:gd name="connsiteX14" fmla="*/ 864234 w 3171035"/>
                        <a:gd name="connsiteY14" fmla="*/ 3009602 h 3180739"/>
                        <a:gd name="connsiteX15" fmla="*/ 907320 w 3171035"/>
                        <a:gd name="connsiteY15" fmla="*/ 2815576 h 3180739"/>
                        <a:gd name="connsiteX16" fmla="*/ 830683 w 3171035"/>
                        <a:gd name="connsiteY16" fmla="*/ 2772184 h 3180739"/>
                        <a:gd name="connsiteX17" fmla="*/ 760926 w 3171035"/>
                        <a:gd name="connsiteY17" fmla="*/ 2719936 h 3180739"/>
                        <a:gd name="connsiteX18" fmla="*/ 597918 w 3171035"/>
                        <a:gd name="connsiteY18" fmla="*/ 2832979 h 3180739"/>
                        <a:gd name="connsiteX19" fmla="*/ 499149 w 3171035"/>
                        <a:gd name="connsiteY19" fmla="*/ 2744205 h 3180739"/>
                        <a:gd name="connsiteX20" fmla="*/ 592045 w 3171035"/>
                        <a:gd name="connsiteY20" fmla="*/ 2574098 h 3180739"/>
                        <a:gd name="connsiteX21" fmla="*/ 520580 w 3171035"/>
                        <a:gd name="connsiteY21" fmla="*/ 2501938 h 3180739"/>
                        <a:gd name="connsiteX22" fmla="*/ 496178 w 3171035"/>
                        <a:gd name="connsiteY22" fmla="*/ 2470496 h 3180739"/>
                        <a:gd name="connsiteX23" fmla="*/ 313006 w 3171035"/>
                        <a:gd name="connsiteY23" fmla="*/ 2539883 h 3180739"/>
                        <a:gd name="connsiteX24" fmla="*/ 238634 w 3171035"/>
                        <a:gd name="connsiteY24" fmla="*/ 2429861 h 3180739"/>
                        <a:gd name="connsiteX25" fmla="*/ 370045 w 3171035"/>
                        <a:gd name="connsiteY25" fmla="*/ 2287114 h 3180739"/>
                        <a:gd name="connsiteX26" fmla="*/ 311564 w 3171035"/>
                        <a:gd name="connsiteY26" fmla="*/ 2172799 h 3180739"/>
                        <a:gd name="connsiteX27" fmla="*/ 295635 w 3171035"/>
                        <a:gd name="connsiteY27" fmla="*/ 2132330 h 3180739"/>
                        <a:gd name="connsiteX28" fmla="*/ 103079 w 3171035"/>
                        <a:gd name="connsiteY28" fmla="*/ 2150140 h 3180739"/>
                        <a:gd name="connsiteX29" fmla="*/ 60733 w 3171035"/>
                        <a:gd name="connsiteY29" fmla="*/ 2024271 h 3180739"/>
                        <a:gd name="connsiteX30" fmla="*/ 226269 w 3171035"/>
                        <a:gd name="connsiteY30" fmla="*/ 1921216 h 3180739"/>
                        <a:gd name="connsiteX31" fmla="*/ 217962 w 3171035"/>
                        <a:gd name="connsiteY31" fmla="*/ 1891262 h 3180739"/>
                        <a:gd name="connsiteX32" fmla="*/ 200221 w 3171035"/>
                        <a:gd name="connsiteY32" fmla="*/ 1782957 h 3180739"/>
                        <a:gd name="connsiteX33" fmla="*/ 5391 w 3171035"/>
                        <a:gd name="connsiteY33" fmla="*/ 1745142 h 3180739"/>
                        <a:gd name="connsiteX34" fmla="*/ 0 w 3171035"/>
                        <a:gd name="connsiteY34" fmla="*/ 1612451 h 3180739"/>
                        <a:gd name="connsiteX35" fmla="*/ 187219 w 3171035"/>
                        <a:gd name="connsiteY35" fmla="*/ 1560050 h 3180739"/>
                        <a:gd name="connsiteX36" fmla="*/ 192903 w 3171035"/>
                        <a:gd name="connsiteY36" fmla="*/ 1448336 h 3180739"/>
                        <a:gd name="connsiteX37" fmla="*/ 199656 w 3171035"/>
                        <a:gd name="connsiteY37" fmla="*/ 1402148 h 3180739"/>
                        <a:gd name="connsiteX38" fmla="*/ 19664 w 3171035"/>
                        <a:gd name="connsiteY38" fmla="*/ 1311302 h 3180739"/>
                        <a:gd name="connsiteX39" fmla="*/ 50600 w 3171035"/>
                        <a:gd name="connsiteY39" fmla="*/ 1182155 h 3180739"/>
                        <a:gd name="connsiteX40" fmla="*/ 248017 w 3171035"/>
                        <a:gd name="connsiteY40" fmla="*/ 1182708 h 3180739"/>
                        <a:gd name="connsiteX41" fmla="*/ 271243 w 3171035"/>
                        <a:gd name="connsiteY41" fmla="*/ 1110342 h 3180739"/>
                        <a:gd name="connsiteX42" fmla="*/ 301810 w 3171035"/>
                        <a:gd name="connsiteY42" fmla="*/ 1039267 h 3180739"/>
                        <a:gd name="connsiteX43" fmla="*/ 153232 w 3171035"/>
                        <a:gd name="connsiteY43" fmla="*/ 907843 h 3180739"/>
                        <a:gd name="connsiteX44" fmla="*/ 215955 w 3171035"/>
                        <a:gd name="connsiteY44" fmla="*/ 790787 h 3180739"/>
                        <a:gd name="connsiteX45" fmla="*/ 404589 w 3171035"/>
                        <a:gd name="connsiteY45" fmla="*/ 840887 h 3180739"/>
                        <a:gd name="connsiteX46" fmla="*/ 407683 w 3171035"/>
                        <a:gd name="connsiteY46" fmla="*/ 835422 h 3180739"/>
                        <a:gd name="connsiteX47" fmla="*/ 499532 w 3171035"/>
                        <a:gd name="connsiteY47" fmla="*/ 712793 h 3180739"/>
                        <a:gd name="connsiteX48" fmla="*/ 392278 w 3171035"/>
                        <a:gd name="connsiteY48" fmla="*/ 554059 h 3180739"/>
                        <a:gd name="connsiteX49" fmla="*/ 482243 w 3171035"/>
                        <a:gd name="connsiteY49" fmla="*/ 456373 h 3180739"/>
                        <a:gd name="connsiteX50" fmla="*/ 651505 w 3171035"/>
                        <a:gd name="connsiteY50" fmla="*/ 551489 h 3180739"/>
                        <a:gd name="connsiteX51" fmla="*/ 677929 w 3171035"/>
                        <a:gd name="connsiteY51" fmla="*/ 525319 h 3180739"/>
                        <a:gd name="connsiteX52" fmla="*/ 765738 w 3171035"/>
                        <a:gd name="connsiteY52" fmla="*/ 457171 h 3180739"/>
                        <a:gd name="connsiteX53" fmla="*/ 709237 w 3171035"/>
                        <a:gd name="connsiteY53" fmla="*/ 264903 h 3180739"/>
                        <a:gd name="connsiteX54" fmla="*/ 824607 w 3171035"/>
                        <a:gd name="connsiteY54" fmla="*/ 199132 h 3180739"/>
                        <a:gd name="connsiteX55" fmla="*/ 957502 w 3171035"/>
                        <a:gd name="connsiteY55" fmla="*/ 341660 h 3180739"/>
                        <a:gd name="connsiteX56" fmla="*/ 1007068 w 3171035"/>
                        <a:gd name="connsiteY56" fmla="*/ 316303 h 3180739"/>
                        <a:gd name="connsiteX57" fmla="*/ 1105222 w 3171035"/>
                        <a:gd name="connsiteY57" fmla="*/ 277669 h 3180739"/>
                        <a:gd name="connsiteX58" fmla="*/ 1085630 w 3171035"/>
                        <a:gd name="connsiteY58" fmla="*/ 80113 h 3180739"/>
                        <a:gd name="connsiteX59" fmla="*/ 1236120 w 3171035"/>
                        <a:gd name="connsiteY59" fmla="*/ 37366 h 3180739"/>
                        <a:gd name="connsiteX60" fmla="*/ 1323934 w 3171035"/>
                        <a:gd name="connsiteY60" fmla="*/ 217003 h 3180739"/>
                        <a:gd name="connsiteX61" fmla="*/ 1417429 w 3171035"/>
                        <a:gd name="connsiteY61" fmla="*/ 200656 h 3180739"/>
                        <a:gd name="connsiteX62" fmla="*/ 1487425 w 3171035"/>
                        <a:gd name="connsiteY62" fmla="*/ 195547 h 3180739"/>
                        <a:gd name="connsiteX63" fmla="*/ 1533687 w 3171035"/>
                        <a:gd name="connsiteY63" fmla="*/ 0 h 3180739"/>
                        <a:gd name="connsiteX64" fmla="*/ 1666488 w 3171035"/>
                        <a:gd name="connsiteY64" fmla="*/ 0 h 3180739"/>
                        <a:gd name="connsiteX65" fmla="*/ 1713021 w 3171035"/>
                        <a:gd name="connsiteY65" fmla="*/ 196691 h 3180739"/>
                        <a:gd name="connsiteX66" fmla="*/ 1827814 w 3171035"/>
                        <a:gd name="connsiteY66" fmla="*/ 211044 h 3180739"/>
                        <a:gd name="connsiteX67" fmla="*/ 1868036 w 3171035"/>
                        <a:gd name="connsiteY67" fmla="*/ 220686 h 3180739"/>
                        <a:gd name="connsiteX68" fmla="*/ 1966340 w 3171035"/>
                        <a:gd name="connsiteY68" fmla="*/ 44283 h 3180739"/>
                        <a:gd name="connsiteX69" fmla="*/ 2094111 w 3171035"/>
                        <a:gd name="connsiteY69" fmla="*/ 80485 h 3180739"/>
                        <a:gd name="connsiteX70" fmla="*/ 2085164 w 3171035"/>
                        <a:gd name="connsiteY70" fmla="*/ 284665 h 3180739"/>
                        <a:gd name="connsiteX71" fmla="*/ 2159615 w 3171035"/>
                        <a:gd name="connsiteY71" fmla="*/ 312606 h 3180739"/>
                        <a:gd name="connsiteX72" fmla="*/ 2226104 w 3171035"/>
                        <a:gd name="connsiteY72" fmla="*/ 347399 h 3180739"/>
                        <a:gd name="connsiteX73" fmla="*/ 2364977 w 3171035"/>
                        <a:gd name="connsiteY73" fmla="*/ 209566 h 3180739"/>
                        <a:gd name="connsiteX74" fmla="*/ 2477715 w 3171035"/>
                        <a:gd name="connsiteY74" fmla="*/ 279754 h 3180739"/>
                        <a:gd name="connsiteX75" fmla="*/ 2415747 w 3171035"/>
                        <a:gd name="connsiteY75" fmla="*/ 463940 h 3180739"/>
                        <a:gd name="connsiteX76" fmla="*/ 2455995 w 3171035"/>
                        <a:gd name="connsiteY76" fmla="*/ 491791 h 3180739"/>
                        <a:gd name="connsiteX77" fmla="*/ 2545864 w 3171035"/>
                        <a:gd name="connsiteY77" fmla="*/ 570128 h 3180739"/>
                        <a:gd name="connsiteX78" fmla="*/ 2728079 w 3171035"/>
                        <a:gd name="connsiteY78" fmla="*/ 481733 h 3180739"/>
                        <a:gd name="connsiteX79" fmla="*/ 2811993 w 3171035"/>
                        <a:gd name="connsiteY79" fmla="*/ 584662 h 3180739"/>
                        <a:gd name="connsiteX80" fmla="*/ 2695713 w 3171035"/>
                        <a:gd name="connsiteY80" fmla="*/ 736197 h 3180739"/>
                        <a:gd name="connsiteX81" fmla="*/ 2790128 w 3171035"/>
                        <a:gd name="connsiteY81" fmla="*/ 877978 h 3180739"/>
                        <a:gd name="connsiteX82" fmla="*/ 2988670 w 3171035"/>
                        <a:gd name="connsiteY82" fmla="*/ 835149 h 3180739"/>
                        <a:gd name="connsiteX83" fmla="*/ 3045808 w 3171035"/>
                        <a:gd name="connsiteY83" fmla="*/ 955030 h 3180739"/>
                        <a:gd name="connsiteX84" fmla="*/ 2889317 w 3171035"/>
                        <a:gd name="connsiteY84" fmla="*/ 1080823 h 3180739"/>
                        <a:gd name="connsiteX85" fmla="*/ 2939763 w 3171035"/>
                        <a:gd name="connsiteY85" fmla="*/ 1235148 h 3180739"/>
                        <a:gd name="connsiteX86" fmla="*/ 3135030 w 3171035"/>
                        <a:gd name="connsiteY86" fmla="*/ 1239792 h 3180739"/>
                        <a:gd name="connsiteX87" fmla="*/ 3162523 w 3171035"/>
                        <a:gd name="connsiteY87" fmla="*/ 1369716 h 3180739"/>
                        <a:gd name="connsiteX88" fmla="*/ 2980226 w 3171035"/>
                        <a:gd name="connsiteY88" fmla="*/ 1455724 h 3180739"/>
                        <a:gd name="connsiteX89" fmla="*/ 2986351 w 3171035"/>
                        <a:gd name="connsiteY89" fmla="*/ 1631053 h 3180739"/>
                        <a:gd name="connsiteX90" fmla="*/ 3171035 w 3171035"/>
                        <a:gd name="connsiteY90" fmla="*/ 1689698 h 3180739"/>
                        <a:gd name="connsiteX91" fmla="*/ 3161063 w 3171035"/>
                        <a:gd name="connsiteY91" fmla="*/ 1822124 h 3180739"/>
                        <a:gd name="connsiteX92" fmla="*/ 2963663 w 3171035"/>
                        <a:gd name="connsiteY92" fmla="*/ 1853402 h 3180739"/>
                        <a:gd name="connsiteX93" fmla="*/ 2928221 w 3171035"/>
                        <a:gd name="connsiteY93" fmla="*/ 1999244 h 3180739"/>
                        <a:gd name="connsiteX94" fmla="*/ 3090916 w 3171035"/>
                        <a:gd name="connsiteY94" fmla="*/ 2107762 h 3180739"/>
                        <a:gd name="connsiteX95" fmla="*/ 3044640 w 3171035"/>
                        <a:gd name="connsiteY95" fmla="*/ 2232240 h 3180739"/>
                        <a:gd name="connsiteX96" fmla="*/ 2845101 w 3171035"/>
                        <a:gd name="connsiteY96" fmla="*/ 2207446 h 3180739"/>
                        <a:gd name="connsiteX97" fmla="*/ 2764753 w 3171035"/>
                        <a:gd name="connsiteY97" fmla="*/ 2347473 h 3180739"/>
                        <a:gd name="connsiteX98" fmla="*/ 2887835 w 3171035"/>
                        <a:gd name="connsiteY98" fmla="*/ 2507752 h 3180739"/>
                        <a:gd name="connsiteX99" fmla="*/ 2803958 w 3171035"/>
                        <a:gd name="connsiteY99" fmla="*/ 2610712 h 3180739"/>
                        <a:gd name="connsiteX100" fmla="*/ 2629138 w 3171035"/>
                        <a:gd name="connsiteY100" fmla="*/ 2525982 h 3180739"/>
                        <a:gd name="connsiteX101" fmla="*/ 2526456 w 3171035"/>
                        <a:gd name="connsiteY101" fmla="*/ 2631952 h 3180739"/>
                        <a:gd name="connsiteX102" fmla="*/ 2608792 w 3171035"/>
                        <a:gd name="connsiteY102" fmla="*/ 2814437 h 3180739"/>
                        <a:gd name="connsiteX103" fmla="*/ 2503568 w 3171035"/>
                        <a:gd name="connsiteY103" fmla="*/ 2895456 h 3180739"/>
                        <a:gd name="connsiteX104" fmla="*/ 2347733 w 3171035"/>
                        <a:gd name="connsiteY104" fmla="*/ 2768836 h 3180739"/>
                        <a:gd name="connsiteX105" fmla="*/ 2293201 w 3171035"/>
                        <a:gd name="connsiteY105" fmla="*/ 2803791 h 3180739"/>
                        <a:gd name="connsiteX106" fmla="*/ 2220287 w 3171035"/>
                        <a:gd name="connsiteY106" fmla="*/ 2841379 h 3180739"/>
                        <a:gd name="connsiteX107" fmla="*/ 2248911 w 3171035"/>
                        <a:gd name="connsiteY107" fmla="*/ 3038710 h 3180739"/>
                        <a:gd name="connsiteX108" fmla="*/ 2125404 w 3171035"/>
                        <a:gd name="connsiteY108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252902 w 3171035"/>
                        <a:gd name="connsiteY11" fmla="*/ 2953679 h 3180739"/>
                        <a:gd name="connsiteX12" fmla="*/ 1111558 w 3171035"/>
                        <a:gd name="connsiteY12" fmla="*/ 2910446 h 3180739"/>
                        <a:gd name="connsiteX13" fmla="*/ 983767 w 3171035"/>
                        <a:gd name="connsiteY13" fmla="*/ 3067465 h 3180739"/>
                        <a:gd name="connsiteX14" fmla="*/ 864234 w 3171035"/>
                        <a:gd name="connsiteY14" fmla="*/ 3009602 h 3180739"/>
                        <a:gd name="connsiteX15" fmla="*/ 907320 w 3171035"/>
                        <a:gd name="connsiteY15" fmla="*/ 2815576 h 3180739"/>
                        <a:gd name="connsiteX16" fmla="*/ 830683 w 3171035"/>
                        <a:gd name="connsiteY16" fmla="*/ 2772184 h 3180739"/>
                        <a:gd name="connsiteX17" fmla="*/ 760926 w 3171035"/>
                        <a:gd name="connsiteY17" fmla="*/ 2719936 h 3180739"/>
                        <a:gd name="connsiteX18" fmla="*/ 597918 w 3171035"/>
                        <a:gd name="connsiteY18" fmla="*/ 2832979 h 3180739"/>
                        <a:gd name="connsiteX19" fmla="*/ 499149 w 3171035"/>
                        <a:gd name="connsiteY19" fmla="*/ 2744205 h 3180739"/>
                        <a:gd name="connsiteX20" fmla="*/ 592045 w 3171035"/>
                        <a:gd name="connsiteY20" fmla="*/ 2574098 h 3180739"/>
                        <a:gd name="connsiteX21" fmla="*/ 520580 w 3171035"/>
                        <a:gd name="connsiteY21" fmla="*/ 2501938 h 3180739"/>
                        <a:gd name="connsiteX22" fmla="*/ 496178 w 3171035"/>
                        <a:gd name="connsiteY22" fmla="*/ 2470496 h 3180739"/>
                        <a:gd name="connsiteX23" fmla="*/ 313006 w 3171035"/>
                        <a:gd name="connsiteY23" fmla="*/ 2539883 h 3180739"/>
                        <a:gd name="connsiteX24" fmla="*/ 238634 w 3171035"/>
                        <a:gd name="connsiteY24" fmla="*/ 2429861 h 3180739"/>
                        <a:gd name="connsiteX25" fmla="*/ 370045 w 3171035"/>
                        <a:gd name="connsiteY25" fmla="*/ 2287114 h 3180739"/>
                        <a:gd name="connsiteX26" fmla="*/ 311564 w 3171035"/>
                        <a:gd name="connsiteY26" fmla="*/ 2172799 h 3180739"/>
                        <a:gd name="connsiteX27" fmla="*/ 295635 w 3171035"/>
                        <a:gd name="connsiteY27" fmla="*/ 2132330 h 3180739"/>
                        <a:gd name="connsiteX28" fmla="*/ 103079 w 3171035"/>
                        <a:gd name="connsiteY28" fmla="*/ 2150140 h 3180739"/>
                        <a:gd name="connsiteX29" fmla="*/ 60733 w 3171035"/>
                        <a:gd name="connsiteY29" fmla="*/ 2024271 h 3180739"/>
                        <a:gd name="connsiteX30" fmla="*/ 226269 w 3171035"/>
                        <a:gd name="connsiteY30" fmla="*/ 1921216 h 3180739"/>
                        <a:gd name="connsiteX31" fmla="*/ 217962 w 3171035"/>
                        <a:gd name="connsiteY31" fmla="*/ 1891262 h 3180739"/>
                        <a:gd name="connsiteX32" fmla="*/ 200221 w 3171035"/>
                        <a:gd name="connsiteY32" fmla="*/ 1782957 h 3180739"/>
                        <a:gd name="connsiteX33" fmla="*/ 5391 w 3171035"/>
                        <a:gd name="connsiteY33" fmla="*/ 1745142 h 3180739"/>
                        <a:gd name="connsiteX34" fmla="*/ 0 w 3171035"/>
                        <a:gd name="connsiteY34" fmla="*/ 1612451 h 3180739"/>
                        <a:gd name="connsiteX35" fmla="*/ 187219 w 3171035"/>
                        <a:gd name="connsiteY35" fmla="*/ 1560050 h 3180739"/>
                        <a:gd name="connsiteX36" fmla="*/ 192903 w 3171035"/>
                        <a:gd name="connsiteY36" fmla="*/ 1448336 h 3180739"/>
                        <a:gd name="connsiteX37" fmla="*/ 199656 w 3171035"/>
                        <a:gd name="connsiteY37" fmla="*/ 1402148 h 3180739"/>
                        <a:gd name="connsiteX38" fmla="*/ 19664 w 3171035"/>
                        <a:gd name="connsiteY38" fmla="*/ 1311302 h 3180739"/>
                        <a:gd name="connsiteX39" fmla="*/ 50600 w 3171035"/>
                        <a:gd name="connsiteY39" fmla="*/ 1182155 h 3180739"/>
                        <a:gd name="connsiteX40" fmla="*/ 248017 w 3171035"/>
                        <a:gd name="connsiteY40" fmla="*/ 1182708 h 3180739"/>
                        <a:gd name="connsiteX41" fmla="*/ 271243 w 3171035"/>
                        <a:gd name="connsiteY41" fmla="*/ 1110342 h 3180739"/>
                        <a:gd name="connsiteX42" fmla="*/ 301810 w 3171035"/>
                        <a:gd name="connsiteY42" fmla="*/ 1039267 h 3180739"/>
                        <a:gd name="connsiteX43" fmla="*/ 153232 w 3171035"/>
                        <a:gd name="connsiteY43" fmla="*/ 907843 h 3180739"/>
                        <a:gd name="connsiteX44" fmla="*/ 215955 w 3171035"/>
                        <a:gd name="connsiteY44" fmla="*/ 790787 h 3180739"/>
                        <a:gd name="connsiteX45" fmla="*/ 404589 w 3171035"/>
                        <a:gd name="connsiteY45" fmla="*/ 840887 h 3180739"/>
                        <a:gd name="connsiteX46" fmla="*/ 407683 w 3171035"/>
                        <a:gd name="connsiteY46" fmla="*/ 835422 h 3180739"/>
                        <a:gd name="connsiteX47" fmla="*/ 499532 w 3171035"/>
                        <a:gd name="connsiteY47" fmla="*/ 712793 h 3180739"/>
                        <a:gd name="connsiteX48" fmla="*/ 392278 w 3171035"/>
                        <a:gd name="connsiteY48" fmla="*/ 554059 h 3180739"/>
                        <a:gd name="connsiteX49" fmla="*/ 482243 w 3171035"/>
                        <a:gd name="connsiteY49" fmla="*/ 456373 h 3180739"/>
                        <a:gd name="connsiteX50" fmla="*/ 651505 w 3171035"/>
                        <a:gd name="connsiteY50" fmla="*/ 551489 h 3180739"/>
                        <a:gd name="connsiteX51" fmla="*/ 677929 w 3171035"/>
                        <a:gd name="connsiteY51" fmla="*/ 525319 h 3180739"/>
                        <a:gd name="connsiteX52" fmla="*/ 765738 w 3171035"/>
                        <a:gd name="connsiteY52" fmla="*/ 457171 h 3180739"/>
                        <a:gd name="connsiteX53" fmla="*/ 709237 w 3171035"/>
                        <a:gd name="connsiteY53" fmla="*/ 264903 h 3180739"/>
                        <a:gd name="connsiteX54" fmla="*/ 824607 w 3171035"/>
                        <a:gd name="connsiteY54" fmla="*/ 199132 h 3180739"/>
                        <a:gd name="connsiteX55" fmla="*/ 957502 w 3171035"/>
                        <a:gd name="connsiteY55" fmla="*/ 341660 h 3180739"/>
                        <a:gd name="connsiteX56" fmla="*/ 1007068 w 3171035"/>
                        <a:gd name="connsiteY56" fmla="*/ 316303 h 3180739"/>
                        <a:gd name="connsiteX57" fmla="*/ 1105222 w 3171035"/>
                        <a:gd name="connsiteY57" fmla="*/ 277669 h 3180739"/>
                        <a:gd name="connsiteX58" fmla="*/ 1085630 w 3171035"/>
                        <a:gd name="connsiteY58" fmla="*/ 80113 h 3180739"/>
                        <a:gd name="connsiteX59" fmla="*/ 1236120 w 3171035"/>
                        <a:gd name="connsiteY59" fmla="*/ 37366 h 3180739"/>
                        <a:gd name="connsiteX60" fmla="*/ 1323934 w 3171035"/>
                        <a:gd name="connsiteY60" fmla="*/ 217003 h 3180739"/>
                        <a:gd name="connsiteX61" fmla="*/ 1417429 w 3171035"/>
                        <a:gd name="connsiteY61" fmla="*/ 200656 h 3180739"/>
                        <a:gd name="connsiteX62" fmla="*/ 1487425 w 3171035"/>
                        <a:gd name="connsiteY62" fmla="*/ 195547 h 3180739"/>
                        <a:gd name="connsiteX63" fmla="*/ 1533687 w 3171035"/>
                        <a:gd name="connsiteY63" fmla="*/ 0 h 3180739"/>
                        <a:gd name="connsiteX64" fmla="*/ 1666488 w 3171035"/>
                        <a:gd name="connsiteY64" fmla="*/ 0 h 3180739"/>
                        <a:gd name="connsiteX65" fmla="*/ 1713021 w 3171035"/>
                        <a:gd name="connsiteY65" fmla="*/ 196691 h 3180739"/>
                        <a:gd name="connsiteX66" fmla="*/ 1827814 w 3171035"/>
                        <a:gd name="connsiteY66" fmla="*/ 211044 h 3180739"/>
                        <a:gd name="connsiteX67" fmla="*/ 1868036 w 3171035"/>
                        <a:gd name="connsiteY67" fmla="*/ 220686 h 3180739"/>
                        <a:gd name="connsiteX68" fmla="*/ 1966340 w 3171035"/>
                        <a:gd name="connsiteY68" fmla="*/ 44283 h 3180739"/>
                        <a:gd name="connsiteX69" fmla="*/ 2094111 w 3171035"/>
                        <a:gd name="connsiteY69" fmla="*/ 80485 h 3180739"/>
                        <a:gd name="connsiteX70" fmla="*/ 2085164 w 3171035"/>
                        <a:gd name="connsiteY70" fmla="*/ 284665 h 3180739"/>
                        <a:gd name="connsiteX71" fmla="*/ 2159615 w 3171035"/>
                        <a:gd name="connsiteY71" fmla="*/ 312606 h 3180739"/>
                        <a:gd name="connsiteX72" fmla="*/ 2226104 w 3171035"/>
                        <a:gd name="connsiteY72" fmla="*/ 347399 h 3180739"/>
                        <a:gd name="connsiteX73" fmla="*/ 2364977 w 3171035"/>
                        <a:gd name="connsiteY73" fmla="*/ 209566 h 3180739"/>
                        <a:gd name="connsiteX74" fmla="*/ 2477715 w 3171035"/>
                        <a:gd name="connsiteY74" fmla="*/ 279754 h 3180739"/>
                        <a:gd name="connsiteX75" fmla="*/ 2415747 w 3171035"/>
                        <a:gd name="connsiteY75" fmla="*/ 463940 h 3180739"/>
                        <a:gd name="connsiteX76" fmla="*/ 2455995 w 3171035"/>
                        <a:gd name="connsiteY76" fmla="*/ 491791 h 3180739"/>
                        <a:gd name="connsiteX77" fmla="*/ 2545864 w 3171035"/>
                        <a:gd name="connsiteY77" fmla="*/ 570128 h 3180739"/>
                        <a:gd name="connsiteX78" fmla="*/ 2728079 w 3171035"/>
                        <a:gd name="connsiteY78" fmla="*/ 481733 h 3180739"/>
                        <a:gd name="connsiteX79" fmla="*/ 2811993 w 3171035"/>
                        <a:gd name="connsiteY79" fmla="*/ 584662 h 3180739"/>
                        <a:gd name="connsiteX80" fmla="*/ 2695713 w 3171035"/>
                        <a:gd name="connsiteY80" fmla="*/ 736197 h 3180739"/>
                        <a:gd name="connsiteX81" fmla="*/ 2790128 w 3171035"/>
                        <a:gd name="connsiteY81" fmla="*/ 877978 h 3180739"/>
                        <a:gd name="connsiteX82" fmla="*/ 2988670 w 3171035"/>
                        <a:gd name="connsiteY82" fmla="*/ 835149 h 3180739"/>
                        <a:gd name="connsiteX83" fmla="*/ 3045808 w 3171035"/>
                        <a:gd name="connsiteY83" fmla="*/ 955030 h 3180739"/>
                        <a:gd name="connsiteX84" fmla="*/ 2889317 w 3171035"/>
                        <a:gd name="connsiteY84" fmla="*/ 1080823 h 3180739"/>
                        <a:gd name="connsiteX85" fmla="*/ 2939763 w 3171035"/>
                        <a:gd name="connsiteY85" fmla="*/ 1235148 h 3180739"/>
                        <a:gd name="connsiteX86" fmla="*/ 3135030 w 3171035"/>
                        <a:gd name="connsiteY86" fmla="*/ 1239792 h 3180739"/>
                        <a:gd name="connsiteX87" fmla="*/ 3162523 w 3171035"/>
                        <a:gd name="connsiteY87" fmla="*/ 1369716 h 3180739"/>
                        <a:gd name="connsiteX88" fmla="*/ 2980226 w 3171035"/>
                        <a:gd name="connsiteY88" fmla="*/ 1455724 h 3180739"/>
                        <a:gd name="connsiteX89" fmla="*/ 2986351 w 3171035"/>
                        <a:gd name="connsiteY89" fmla="*/ 1631053 h 3180739"/>
                        <a:gd name="connsiteX90" fmla="*/ 3171035 w 3171035"/>
                        <a:gd name="connsiteY90" fmla="*/ 1689698 h 3180739"/>
                        <a:gd name="connsiteX91" fmla="*/ 3161063 w 3171035"/>
                        <a:gd name="connsiteY91" fmla="*/ 1822124 h 3180739"/>
                        <a:gd name="connsiteX92" fmla="*/ 2963663 w 3171035"/>
                        <a:gd name="connsiteY92" fmla="*/ 1853402 h 3180739"/>
                        <a:gd name="connsiteX93" fmla="*/ 2928221 w 3171035"/>
                        <a:gd name="connsiteY93" fmla="*/ 1999244 h 3180739"/>
                        <a:gd name="connsiteX94" fmla="*/ 3090916 w 3171035"/>
                        <a:gd name="connsiteY94" fmla="*/ 2107762 h 3180739"/>
                        <a:gd name="connsiteX95" fmla="*/ 3044640 w 3171035"/>
                        <a:gd name="connsiteY95" fmla="*/ 2232240 h 3180739"/>
                        <a:gd name="connsiteX96" fmla="*/ 2845101 w 3171035"/>
                        <a:gd name="connsiteY96" fmla="*/ 2207446 h 3180739"/>
                        <a:gd name="connsiteX97" fmla="*/ 2764753 w 3171035"/>
                        <a:gd name="connsiteY97" fmla="*/ 2347473 h 3180739"/>
                        <a:gd name="connsiteX98" fmla="*/ 2887835 w 3171035"/>
                        <a:gd name="connsiteY98" fmla="*/ 2507752 h 3180739"/>
                        <a:gd name="connsiteX99" fmla="*/ 2803958 w 3171035"/>
                        <a:gd name="connsiteY99" fmla="*/ 2610712 h 3180739"/>
                        <a:gd name="connsiteX100" fmla="*/ 2629138 w 3171035"/>
                        <a:gd name="connsiteY100" fmla="*/ 2525982 h 3180739"/>
                        <a:gd name="connsiteX101" fmla="*/ 2526456 w 3171035"/>
                        <a:gd name="connsiteY101" fmla="*/ 2631952 h 3180739"/>
                        <a:gd name="connsiteX102" fmla="*/ 2608792 w 3171035"/>
                        <a:gd name="connsiteY102" fmla="*/ 2814437 h 3180739"/>
                        <a:gd name="connsiteX103" fmla="*/ 2503568 w 3171035"/>
                        <a:gd name="connsiteY103" fmla="*/ 2895456 h 3180739"/>
                        <a:gd name="connsiteX104" fmla="*/ 2347733 w 3171035"/>
                        <a:gd name="connsiteY104" fmla="*/ 2768836 h 3180739"/>
                        <a:gd name="connsiteX105" fmla="*/ 2220287 w 3171035"/>
                        <a:gd name="connsiteY105" fmla="*/ 2841379 h 3180739"/>
                        <a:gd name="connsiteX106" fmla="*/ 2248911 w 3171035"/>
                        <a:gd name="connsiteY106" fmla="*/ 3038710 h 3180739"/>
                        <a:gd name="connsiteX107" fmla="*/ 2125404 w 3171035"/>
                        <a:gd name="connsiteY107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111558 w 3171035"/>
                        <a:gd name="connsiteY11" fmla="*/ 2910446 h 3180739"/>
                        <a:gd name="connsiteX12" fmla="*/ 983767 w 3171035"/>
                        <a:gd name="connsiteY12" fmla="*/ 3067465 h 3180739"/>
                        <a:gd name="connsiteX13" fmla="*/ 864234 w 3171035"/>
                        <a:gd name="connsiteY13" fmla="*/ 3009602 h 3180739"/>
                        <a:gd name="connsiteX14" fmla="*/ 907320 w 3171035"/>
                        <a:gd name="connsiteY14" fmla="*/ 2815576 h 3180739"/>
                        <a:gd name="connsiteX15" fmla="*/ 830683 w 3171035"/>
                        <a:gd name="connsiteY15" fmla="*/ 2772184 h 3180739"/>
                        <a:gd name="connsiteX16" fmla="*/ 760926 w 3171035"/>
                        <a:gd name="connsiteY16" fmla="*/ 2719936 h 3180739"/>
                        <a:gd name="connsiteX17" fmla="*/ 597918 w 3171035"/>
                        <a:gd name="connsiteY17" fmla="*/ 2832979 h 3180739"/>
                        <a:gd name="connsiteX18" fmla="*/ 499149 w 3171035"/>
                        <a:gd name="connsiteY18" fmla="*/ 2744205 h 3180739"/>
                        <a:gd name="connsiteX19" fmla="*/ 592045 w 3171035"/>
                        <a:gd name="connsiteY19" fmla="*/ 2574098 h 3180739"/>
                        <a:gd name="connsiteX20" fmla="*/ 520580 w 3171035"/>
                        <a:gd name="connsiteY20" fmla="*/ 2501938 h 3180739"/>
                        <a:gd name="connsiteX21" fmla="*/ 496178 w 3171035"/>
                        <a:gd name="connsiteY21" fmla="*/ 2470496 h 3180739"/>
                        <a:gd name="connsiteX22" fmla="*/ 313006 w 3171035"/>
                        <a:gd name="connsiteY22" fmla="*/ 2539883 h 3180739"/>
                        <a:gd name="connsiteX23" fmla="*/ 238634 w 3171035"/>
                        <a:gd name="connsiteY23" fmla="*/ 2429861 h 3180739"/>
                        <a:gd name="connsiteX24" fmla="*/ 370045 w 3171035"/>
                        <a:gd name="connsiteY24" fmla="*/ 2287114 h 3180739"/>
                        <a:gd name="connsiteX25" fmla="*/ 311564 w 3171035"/>
                        <a:gd name="connsiteY25" fmla="*/ 2172799 h 3180739"/>
                        <a:gd name="connsiteX26" fmla="*/ 295635 w 3171035"/>
                        <a:gd name="connsiteY26" fmla="*/ 2132330 h 3180739"/>
                        <a:gd name="connsiteX27" fmla="*/ 103079 w 3171035"/>
                        <a:gd name="connsiteY27" fmla="*/ 2150140 h 3180739"/>
                        <a:gd name="connsiteX28" fmla="*/ 60733 w 3171035"/>
                        <a:gd name="connsiteY28" fmla="*/ 2024271 h 3180739"/>
                        <a:gd name="connsiteX29" fmla="*/ 226269 w 3171035"/>
                        <a:gd name="connsiteY29" fmla="*/ 1921216 h 3180739"/>
                        <a:gd name="connsiteX30" fmla="*/ 217962 w 3171035"/>
                        <a:gd name="connsiteY30" fmla="*/ 1891262 h 3180739"/>
                        <a:gd name="connsiteX31" fmla="*/ 200221 w 3171035"/>
                        <a:gd name="connsiteY31" fmla="*/ 1782957 h 3180739"/>
                        <a:gd name="connsiteX32" fmla="*/ 5391 w 3171035"/>
                        <a:gd name="connsiteY32" fmla="*/ 1745142 h 3180739"/>
                        <a:gd name="connsiteX33" fmla="*/ 0 w 3171035"/>
                        <a:gd name="connsiteY33" fmla="*/ 1612451 h 3180739"/>
                        <a:gd name="connsiteX34" fmla="*/ 187219 w 3171035"/>
                        <a:gd name="connsiteY34" fmla="*/ 1560050 h 3180739"/>
                        <a:gd name="connsiteX35" fmla="*/ 192903 w 3171035"/>
                        <a:gd name="connsiteY35" fmla="*/ 1448336 h 3180739"/>
                        <a:gd name="connsiteX36" fmla="*/ 199656 w 3171035"/>
                        <a:gd name="connsiteY36" fmla="*/ 1402148 h 3180739"/>
                        <a:gd name="connsiteX37" fmla="*/ 19664 w 3171035"/>
                        <a:gd name="connsiteY37" fmla="*/ 1311302 h 3180739"/>
                        <a:gd name="connsiteX38" fmla="*/ 50600 w 3171035"/>
                        <a:gd name="connsiteY38" fmla="*/ 1182155 h 3180739"/>
                        <a:gd name="connsiteX39" fmla="*/ 248017 w 3171035"/>
                        <a:gd name="connsiteY39" fmla="*/ 1182708 h 3180739"/>
                        <a:gd name="connsiteX40" fmla="*/ 271243 w 3171035"/>
                        <a:gd name="connsiteY40" fmla="*/ 1110342 h 3180739"/>
                        <a:gd name="connsiteX41" fmla="*/ 301810 w 3171035"/>
                        <a:gd name="connsiteY41" fmla="*/ 1039267 h 3180739"/>
                        <a:gd name="connsiteX42" fmla="*/ 153232 w 3171035"/>
                        <a:gd name="connsiteY42" fmla="*/ 907843 h 3180739"/>
                        <a:gd name="connsiteX43" fmla="*/ 215955 w 3171035"/>
                        <a:gd name="connsiteY43" fmla="*/ 790787 h 3180739"/>
                        <a:gd name="connsiteX44" fmla="*/ 404589 w 3171035"/>
                        <a:gd name="connsiteY44" fmla="*/ 840887 h 3180739"/>
                        <a:gd name="connsiteX45" fmla="*/ 407683 w 3171035"/>
                        <a:gd name="connsiteY45" fmla="*/ 835422 h 3180739"/>
                        <a:gd name="connsiteX46" fmla="*/ 499532 w 3171035"/>
                        <a:gd name="connsiteY46" fmla="*/ 712793 h 3180739"/>
                        <a:gd name="connsiteX47" fmla="*/ 392278 w 3171035"/>
                        <a:gd name="connsiteY47" fmla="*/ 554059 h 3180739"/>
                        <a:gd name="connsiteX48" fmla="*/ 482243 w 3171035"/>
                        <a:gd name="connsiteY48" fmla="*/ 456373 h 3180739"/>
                        <a:gd name="connsiteX49" fmla="*/ 651505 w 3171035"/>
                        <a:gd name="connsiteY49" fmla="*/ 551489 h 3180739"/>
                        <a:gd name="connsiteX50" fmla="*/ 677929 w 3171035"/>
                        <a:gd name="connsiteY50" fmla="*/ 525319 h 3180739"/>
                        <a:gd name="connsiteX51" fmla="*/ 765738 w 3171035"/>
                        <a:gd name="connsiteY51" fmla="*/ 457171 h 3180739"/>
                        <a:gd name="connsiteX52" fmla="*/ 709237 w 3171035"/>
                        <a:gd name="connsiteY52" fmla="*/ 264903 h 3180739"/>
                        <a:gd name="connsiteX53" fmla="*/ 824607 w 3171035"/>
                        <a:gd name="connsiteY53" fmla="*/ 199132 h 3180739"/>
                        <a:gd name="connsiteX54" fmla="*/ 957502 w 3171035"/>
                        <a:gd name="connsiteY54" fmla="*/ 341660 h 3180739"/>
                        <a:gd name="connsiteX55" fmla="*/ 1007068 w 3171035"/>
                        <a:gd name="connsiteY55" fmla="*/ 316303 h 3180739"/>
                        <a:gd name="connsiteX56" fmla="*/ 1105222 w 3171035"/>
                        <a:gd name="connsiteY56" fmla="*/ 277669 h 3180739"/>
                        <a:gd name="connsiteX57" fmla="*/ 1085630 w 3171035"/>
                        <a:gd name="connsiteY57" fmla="*/ 80113 h 3180739"/>
                        <a:gd name="connsiteX58" fmla="*/ 1236120 w 3171035"/>
                        <a:gd name="connsiteY58" fmla="*/ 37366 h 3180739"/>
                        <a:gd name="connsiteX59" fmla="*/ 1323934 w 3171035"/>
                        <a:gd name="connsiteY59" fmla="*/ 217003 h 3180739"/>
                        <a:gd name="connsiteX60" fmla="*/ 1417429 w 3171035"/>
                        <a:gd name="connsiteY60" fmla="*/ 200656 h 3180739"/>
                        <a:gd name="connsiteX61" fmla="*/ 1487425 w 3171035"/>
                        <a:gd name="connsiteY61" fmla="*/ 195547 h 3180739"/>
                        <a:gd name="connsiteX62" fmla="*/ 1533687 w 3171035"/>
                        <a:gd name="connsiteY62" fmla="*/ 0 h 3180739"/>
                        <a:gd name="connsiteX63" fmla="*/ 1666488 w 3171035"/>
                        <a:gd name="connsiteY63" fmla="*/ 0 h 3180739"/>
                        <a:gd name="connsiteX64" fmla="*/ 1713021 w 3171035"/>
                        <a:gd name="connsiteY64" fmla="*/ 196691 h 3180739"/>
                        <a:gd name="connsiteX65" fmla="*/ 1827814 w 3171035"/>
                        <a:gd name="connsiteY65" fmla="*/ 211044 h 3180739"/>
                        <a:gd name="connsiteX66" fmla="*/ 1868036 w 3171035"/>
                        <a:gd name="connsiteY66" fmla="*/ 220686 h 3180739"/>
                        <a:gd name="connsiteX67" fmla="*/ 1966340 w 3171035"/>
                        <a:gd name="connsiteY67" fmla="*/ 44283 h 3180739"/>
                        <a:gd name="connsiteX68" fmla="*/ 2094111 w 3171035"/>
                        <a:gd name="connsiteY68" fmla="*/ 80485 h 3180739"/>
                        <a:gd name="connsiteX69" fmla="*/ 2085164 w 3171035"/>
                        <a:gd name="connsiteY69" fmla="*/ 284665 h 3180739"/>
                        <a:gd name="connsiteX70" fmla="*/ 2159615 w 3171035"/>
                        <a:gd name="connsiteY70" fmla="*/ 312606 h 3180739"/>
                        <a:gd name="connsiteX71" fmla="*/ 2226104 w 3171035"/>
                        <a:gd name="connsiteY71" fmla="*/ 347399 h 3180739"/>
                        <a:gd name="connsiteX72" fmla="*/ 2364977 w 3171035"/>
                        <a:gd name="connsiteY72" fmla="*/ 209566 h 3180739"/>
                        <a:gd name="connsiteX73" fmla="*/ 2477715 w 3171035"/>
                        <a:gd name="connsiteY73" fmla="*/ 279754 h 3180739"/>
                        <a:gd name="connsiteX74" fmla="*/ 2415747 w 3171035"/>
                        <a:gd name="connsiteY74" fmla="*/ 463940 h 3180739"/>
                        <a:gd name="connsiteX75" fmla="*/ 2455995 w 3171035"/>
                        <a:gd name="connsiteY75" fmla="*/ 491791 h 3180739"/>
                        <a:gd name="connsiteX76" fmla="*/ 2545864 w 3171035"/>
                        <a:gd name="connsiteY76" fmla="*/ 570128 h 3180739"/>
                        <a:gd name="connsiteX77" fmla="*/ 2728079 w 3171035"/>
                        <a:gd name="connsiteY77" fmla="*/ 481733 h 3180739"/>
                        <a:gd name="connsiteX78" fmla="*/ 2811993 w 3171035"/>
                        <a:gd name="connsiteY78" fmla="*/ 584662 h 3180739"/>
                        <a:gd name="connsiteX79" fmla="*/ 2695713 w 3171035"/>
                        <a:gd name="connsiteY79" fmla="*/ 736197 h 3180739"/>
                        <a:gd name="connsiteX80" fmla="*/ 2790128 w 3171035"/>
                        <a:gd name="connsiteY80" fmla="*/ 877978 h 3180739"/>
                        <a:gd name="connsiteX81" fmla="*/ 2988670 w 3171035"/>
                        <a:gd name="connsiteY81" fmla="*/ 835149 h 3180739"/>
                        <a:gd name="connsiteX82" fmla="*/ 3045808 w 3171035"/>
                        <a:gd name="connsiteY82" fmla="*/ 955030 h 3180739"/>
                        <a:gd name="connsiteX83" fmla="*/ 2889317 w 3171035"/>
                        <a:gd name="connsiteY83" fmla="*/ 1080823 h 3180739"/>
                        <a:gd name="connsiteX84" fmla="*/ 2939763 w 3171035"/>
                        <a:gd name="connsiteY84" fmla="*/ 1235148 h 3180739"/>
                        <a:gd name="connsiteX85" fmla="*/ 3135030 w 3171035"/>
                        <a:gd name="connsiteY85" fmla="*/ 1239792 h 3180739"/>
                        <a:gd name="connsiteX86" fmla="*/ 3162523 w 3171035"/>
                        <a:gd name="connsiteY86" fmla="*/ 1369716 h 3180739"/>
                        <a:gd name="connsiteX87" fmla="*/ 2980226 w 3171035"/>
                        <a:gd name="connsiteY87" fmla="*/ 1455724 h 3180739"/>
                        <a:gd name="connsiteX88" fmla="*/ 2986351 w 3171035"/>
                        <a:gd name="connsiteY88" fmla="*/ 1631053 h 3180739"/>
                        <a:gd name="connsiteX89" fmla="*/ 3171035 w 3171035"/>
                        <a:gd name="connsiteY89" fmla="*/ 1689698 h 3180739"/>
                        <a:gd name="connsiteX90" fmla="*/ 3161063 w 3171035"/>
                        <a:gd name="connsiteY90" fmla="*/ 1822124 h 3180739"/>
                        <a:gd name="connsiteX91" fmla="*/ 2963663 w 3171035"/>
                        <a:gd name="connsiteY91" fmla="*/ 1853402 h 3180739"/>
                        <a:gd name="connsiteX92" fmla="*/ 2928221 w 3171035"/>
                        <a:gd name="connsiteY92" fmla="*/ 1999244 h 3180739"/>
                        <a:gd name="connsiteX93" fmla="*/ 3090916 w 3171035"/>
                        <a:gd name="connsiteY93" fmla="*/ 2107762 h 3180739"/>
                        <a:gd name="connsiteX94" fmla="*/ 3044640 w 3171035"/>
                        <a:gd name="connsiteY94" fmla="*/ 2232240 h 3180739"/>
                        <a:gd name="connsiteX95" fmla="*/ 2845101 w 3171035"/>
                        <a:gd name="connsiteY95" fmla="*/ 2207446 h 3180739"/>
                        <a:gd name="connsiteX96" fmla="*/ 2764753 w 3171035"/>
                        <a:gd name="connsiteY96" fmla="*/ 2347473 h 3180739"/>
                        <a:gd name="connsiteX97" fmla="*/ 2887835 w 3171035"/>
                        <a:gd name="connsiteY97" fmla="*/ 2507752 h 3180739"/>
                        <a:gd name="connsiteX98" fmla="*/ 2803958 w 3171035"/>
                        <a:gd name="connsiteY98" fmla="*/ 2610712 h 3180739"/>
                        <a:gd name="connsiteX99" fmla="*/ 2629138 w 3171035"/>
                        <a:gd name="connsiteY99" fmla="*/ 2525982 h 3180739"/>
                        <a:gd name="connsiteX100" fmla="*/ 2526456 w 3171035"/>
                        <a:gd name="connsiteY100" fmla="*/ 2631952 h 3180739"/>
                        <a:gd name="connsiteX101" fmla="*/ 2608792 w 3171035"/>
                        <a:gd name="connsiteY101" fmla="*/ 2814437 h 3180739"/>
                        <a:gd name="connsiteX102" fmla="*/ 2503568 w 3171035"/>
                        <a:gd name="connsiteY102" fmla="*/ 2895456 h 3180739"/>
                        <a:gd name="connsiteX103" fmla="*/ 2347733 w 3171035"/>
                        <a:gd name="connsiteY103" fmla="*/ 2768836 h 3180739"/>
                        <a:gd name="connsiteX104" fmla="*/ 2220287 w 3171035"/>
                        <a:gd name="connsiteY104" fmla="*/ 2841379 h 3180739"/>
                        <a:gd name="connsiteX105" fmla="*/ 2248911 w 3171035"/>
                        <a:gd name="connsiteY105" fmla="*/ 3038710 h 3180739"/>
                        <a:gd name="connsiteX106" fmla="*/ 2125404 w 3171035"/>
                        <a:gd name="connsiteY106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111558 w 3171035"/>
                        <a:gd name="connsiteY11" fmla="*/ 2910446 h 3180739"/>
                        <a:gd name="connsiteX12" fmla="*/ 983767 w 3171035"/>
                        <a:gd name="connsiteY12" fmla="*/ 3067465 h 3180739"/>
                        <a:gd name="connsiteX13" fmla="*/ 864234 w 3171035"/>
                        <a:gd name="connsiteY13" fmla="*/ 3009602 h 3180739"/>
                        <a:gd name="connsiteX14" fmla="*/ 907320 w 3171035"/>
                        <a:gd name="connsiteY14" fmla="*/ 2815576 h 3180739"/>
                        <a:gd name="connsiteX15" fmla="*/ 830683 w 3171035"/>
                        <a:gd name="connsiteY15" fmla="*/ 2772184 h 3180739"/>
                        <a:gd name="connsiteX16" fmla="*/ 760926 w 3171035"/>
                        <a:gd name="connsiteY16" fmla="*/ 2719936 h 3180739"/>
                        <a:gd name="connsiteX17" fmla="*/ 597918 w 3171035"/>
                        <a:gd name="connsiteY17" fmla="*/ 2832979 h 3180739"/>
                        <a:gd name="connsiteX18" fmla="*/ 499149 w 3171035"/>
                        <a:gd name="connsiteY18" fmla="*/ 2744205 h 3180739"/>
                        <a:gd name="connsiteX19" fmla="*/ 592045 w 3171035"/>
                        <a:gd name="connsiteY19" fmla="*/ 2574098 h 3180739"/>
                        <a:gd name="connsiteX20" fmla="*/ 520580 w 3171035"/>
                        <a:gd name="connsiteY20" fmla="*/ 2501938 h 3180739"/>
                        <a:gd name="connsiteX21" fmla="*/ 496178 w 3171035"/>
                        <a:gd name="connsiteY21" fmla="*/ 2470496 h 3180739"/>
                        <a:gd name="connsiteX22" fmla="*/ 313006 w 3171035"/>
                        <a:gd name="connsiteY22" fmla="*/ 2539883 h 3180739"/>
                        <a:gd name="connsiteX23" fmla="*/ 238634 w 3171035"/>
                        <a:gd name="connsiteY23" fmla="*/ 2429861 h 3180739"/>
                        <a:gd name="connsiteX24" fmla="*/ 370045 w 3171035"/>
                        <a:gd name="connsiteY24" fmla="*/ 2287114 h 3180739"/>
                        <a:gd name="connsiteX25" fmla="*/ 311564 w 3171035"/>
                        <a:gd name="connsiteY25" fmla="*/ 2172799 h 3180739"/>
                        <a:gd name="connsiteX26" fmla="*/ 295635 w 3171035"/>
                        <a:gd name="connsiteY26" fmla="*/ 2132330 h 3180739"/>
                        <a:gd name="connsiteX27" fmla="*/ 103079 w 3171035"/>
                        <a:gd name="connsiteY27" fmla="*/ 2150140 h 3180739"/>
                        <a:gd name="connsiteX28" fmla="*/ 60733 w 3171035"/>
                        <a:gd name="connsiteY28" fmla="*/ 2024271 h 3180739"/>
                        <a:gd name="connsiteX29" fmla="*/ 226269 w 3171035"/>
                        <a:gd name="connsiteY29" fmla="*/ 1921216 h 3180739"/>
                        <a:gd name="connsiteX30" fmla="*/ 217962 w 3171035"/>
                        <a:gd name="connsiteY30" fmla="*/ 1891262 h 3180739"/>
                        <a:gd name="connsiteX31" fmla="*/ 200221 w 3171035"/>
                        <a:gd name="connsiteY31" fmla="*/ 1782957 h 3180739"/>
                        <a:gd name="connsiteX32" fmla="*/ 5391 w 3171035"/>
                        <a:gd name="connsiteY32" fmla="*/ 1745142 h 3180739"/>
                        <a:gd name="connsiteX33" fmla="*/ 0 w 3171035"/>
                        <a:gd name="connsiteY33" fmla="*/ 1612451 h 3180739"/>
                        <a:gd name="connsiteX34" fmla="*/ 187219 w 3171035"/>
                        <a:gd name="connsiteY34" fmla="*/ 1560050 h 3180739"/>
                        <a:gd name="connsiteX35" fmla="*/ 192903 w 3171035"/>
                        <a:gd name="connsiteY35" fmla="*/ 1448336 h 3180739"/>
                        <a:gd name="connsiteX36" fmla="*/ 199656 w 3171035"/>
                        <a:gd name="connsiteY36" fmla="*/ 1402148 h 3180739"/>
                        <a:gd name="connsiteX37" fmla="*/ 19664 w 3171035"/>
                        <a:gd name="connsiteY37" fmla="*/ 1311302 h 3180739"/>
                        <a:gd name="connsiteX38" fmla="*/ 50600 w 3171035"/>
                        <a:gd name="connsiteY38" fmla="*/ 1182155 h 3180739"/>
                        <a:gd name="connsiteX39" fmla="*/ 248017 w 3171035"/>
                        <a:gd name="connsiteY39" fmla="*/ 1182708 h 3180739"/>
                        <a:gd name="connsiteX40" fmla="*/ 271243 w 3171035"/>
                        <a:gd name="connsiteY40" fmla="*/ 1110342 h 3180739"/>
                        <a:gd name="connsiteX41" fmla="*/ 301810 w 3171035"/>
                        <a:gd name="connsiteY41" fmla="*/ 1039267 h 3180739"/>
                        <a:gd name="connsiteX42" fmla="*/ 153232 w 3171035"/>
                        <a:gd name="connsiteY42" fmla="*/ 907843 h 3180739"/>
                        <a:gd name="connsiteX43" fmla="*/ 215955 w 3171035"/>
                        <a:gd name="connsiteY43" fmla="*/ 790787 h 3180739"/>
                        <a:gd name="connsiteX44" fmla="*/ 404589 w 3171035"/>
                        <a:gd name="connsiteY44" fmla="*/ 840887 h 3180739"/>
                        <a:gd name="connsiteX45" fmla="*/ 407683 w 3171035"/>
                        <a:gd name="connsiteY45" fmla="*/ 835422 h 3180739"/>
                        <a:gd name="connsiteX46" fmla="*/ 499532 w 3171035"/>
                        <a:gd name="connsiteY46" fmla="*/ 712793 h 3180739"/>
                        <a:gd name="connsiteX47" fmla="*/ 392278 w 3171035"/>
                        <a:gd name="connsiteY47" fmla="*/ 554059 h 3180739"/>
                        <a:gd name="connsiteX48" fmla="*/ 482243 w 3171035"/>
                        <a:gd name="connsiteY48" fmla="*/ 456373 h 3180739"/>
                        <a:gd name="connsiteX49" fmla="*/ 651505 w 3171035"/>
                        <a:gd name="connsiteY49" fmla="*/ 551489 h 3180739"/>
                        <a:gd name="connsiteX50" fmla="*/ 677929 w 3171035"/>
                        <a:gd name="connsiteY50" fmla="*/ 525319 h 3180739"/>
                        <a:gd name="connsiteX51" fmla="*/ 765738 w 3171035"/>
                        <a:gd name="connsiteY51" fmla="*/ 457171 h 3180739"/>
                        <a:gd name="connsiteX52" fmla="*/ 709237 w 3171035"/>
                        <a:gd name="connsiteY52" fmla="*/ 264903 h 3180739"/>
                        <a:gd name="connsiteX53" fmla="*/ 824607 w 3171035"/>
                        <a:gd name="connsiteY53" fmla="*/ 199132 h 3180739"/>
                        <a:gd name="connsiteX54" fmla="*/ 957502 w 3171035"/>
                        <a:gd name="connsiteY54" fmla="*/ 341660 h 3180739"/>
                        <a:gd name="connsiteX55" fmla="*/ 1007068 w 3171035"/>
                        <a:gd name="connsiteY55" fmla="*/ 316303 h 3180739"/>
                        <a:gd name="connsiteX56" fmla="*/ 1105222 w 3171035"/>
                        <a:gd name="connsiteY56" fmla="*/ 277669 h 3180739"/>
                        <a:gd name="connsiteX57" fmla="*/ 1085630 w 3171035"/>
                        <a:gd name="connsiteY57" fmla="*/ 80113 h 3180739"/>
                        <a:gd name="connsiteX58" fmla="*/ 1236120 w 3171035"/>
                        <a:gd name="connsiteY58" fmla="*/ 37366 h 3180739"/>
                        <a:gd name="connsiteX59" fmla="*/ 1323934 w 3171035"/>
                        <a:gd name="connsiteY59" fmla="*/ 217003 h 3180739"/>
                        <a:gd name="connsiteX60" fmla="*/ 1417429 w 3171035"/>
                        <a:gd name="connsiteY60" fmla="*/ 200656 h 3180739"/>
                        <a:gd name="connsiteX61" fmla="*/ 1487425 w 3171035"/>
                        <a:gd name="connsiteY61" fmla="*/ 195547 h 3180739"/>
                        <a:gd name="connsiteX62" fmla="*/ 1533687 w 3171035"/>
                        <a:gd name="connsiteY62" fmla="*/ 0 h 3180739"/>
                        <a:gd name="connsiteX63" fmla="*/ 1666488 w 3171035"/>
                        <a:gd name="connsiteY63" fmla="*/ 0 h 3180739"/>
                        <a:gd name="connsiteX64" fmla="*/ 1713021 w 3171035"/>
                        <a:gd name="connsiteY64" fmla="*/ 196691 h 3180739"/>
                        <a:gd name="connsiteX65" fmla="*/ 1827814 w 3171035"/>
                        <a:gd name="connsiteY65" fmla="*/ 211044 h 3180739"/>
                        <a:gd name="connsiteX66" fmla="*/ 1868036 w 3171035"/>
                        <a:gd name="connsiteY66" fmla="*/ 220686 h 3180739"/>
                        <a:gd name="connsiteX67" fmla="*/ 1966340 w 3171035"/>
                        <a:gd name="connsiteY67" fmla="*/ 44283 h 3180739"/>
                        <a:gd name="connsiteX68" fmla="*/ 2094111 w 3171035"/>
                        <a:gd name="connsiteY68" fmla="*/ 80485 h 3180739"/>
                        <a:gd name="connsiteX69" fmla="*/ 2085164 w 3171035"/>
                        <a:gd name="connsiteY69" fmla="*/ 284665 h 3180739"/>
                        <a:gd name="connsiteX70" fmla="*/ 2226104 w 3171035"/>
                        <a:gd name="connsiteY70" fmla="*/ 347399 h 3180739"/>
                        <a:gd name="connsiteX71" fmla="*/ 2364977 w 3171035"/>
                        <a:gd name="connsiteY71" fmla="*/ 209566 h 3180739"/>
                        <a:gd name="connsiteX72" fmla="*/ 2477715 w 3171035"/>
                        <a:gd name="connsiteY72" fmla="*/ 279754 h 3180739"/>
                        <a:gd name="connsiteX73" fmla="*/ 2415747 w 3171035"/>
                        <a:gd name="connsiteY73" fmla="*/ 463940 h 3180739"/>
                        <a:gd name="connsiteX74" fmla="*/ 2455995 w 3171035"/>
                        <a:gd name="connsiteY74" fmla="*/ 491791 h 3180739"/>
                        <a:gd name="connsiteX75" fmla="*/ 2545864 w 3171035"/>
                        <a:gd name="connsiteY75" fmla="*/ 570128 h 3180739"/>
                        <a:gd name="connsiteX76" fmla="*/ 2728079 w 3171035"/>
                        <a:gd name="connsiteY76" fmla="*/ 481733 h 3180739"/>
                        <a:gd name="connsiteX77" fmla="*/ 2811993 w 3171035"/>
                        <a:gd name="connsiteY77" fmla="*/ 584662 h 3180739"/>
                        <a:gd name="connsiteX78" fmla="*/ 2695713 w 3171035"/>
                        <a:gd name="connsiteY78" fmla="*/ 736197 h 3180739"/>
                        <a:gd name="connsiteX79" fmla="*/ 2790128 w 3171035"/>
                        <a:gd name="connsiteY79" fmla="*/ 877978 h 3180739"/>
                        <a:gd name="connsiteX80" fmla="*/ 2988670 w 3171035"/>
                        <a:gd name="connsiteY80" fmla="*/ 835149 h 3180739"/>
                        <a:gd name="connsiteX81" fmla="*/ 3045808 w 3171035"/>
                        <a:gd name="connsiteY81" fmla="*/ 955030 h 3180739"/>
                        <a:gd name="connsiteX82" fmla="*/ 2889317 w 3171035"/>
                        <a:gd name="connsiteY82" fmla="*/ 1080823 h 3180739"/>
                        <a:gd name="connsiteX83" fmla="*/ 2939763 w 3171035"/>
                        <a:gd name="connsiteY83" fmla="*/ 1235148 h 3180739"/>
                        <a:gd name="connsiteX84" fmla="*/ 3135030 w 3171035"/>
                        <a:gd name="connsiteY84" fmla="*/ 1239792 h 3180739"/>
                        <a:gd name="connsiteX85" fmla="*/ 3162523 w 3171035"/>
                        <a:gd name="connsiteY85" fmla="*/ 1369716 h 3180739"/>
                        <a:gd name="connsiteX86" fmla="*/ 2980226 w 3171035"/>
                        <a:gd name="connsiteY86" fmla="*/ 1455724 h 3180739"/>
                        <a:gd name="connsiteX87" fmla="*/ 2986351 w 3171035"/>
                        <a:gd name="connsiteY87" fmla="*/ 1631053 h 3180739"/>
                        <a:gd name="connsiteX88" fmla="*/ 3171035 w 3171035"/>
                        <a:gd name="connsiteY88" fmla="*/ 1689698 h 3180739"/>
                        <a:gd name="connsiteX89" fmla="*/ 3161063 w 3171035"/>
                        <a:gd name="connsiteY89" fmla="*/ 1822124 h 3180739"/>
                        <a:gd name="connsiteX90" fmla="*/ 2963663 w 3171035"/>
                        <a:gd name="connsiteY90" fmla="*/ 1853402 h 3180739"/>
                        <a:gd name="connsiteX91" fmla="*/ 2928221 w 3171035"/>
                        <a:gd name="connsiteY91" fmla="*/ 1999244 h 3180739"/>
                        <a:gd name="connsiteX92" fmla="*/ 3090916 w 3171035"/>
                        <a:gd name="connsiteY92" fmla="*/ 2107762 h 3180739"/>
                        <a:gd name="connsiteX93" fmla="*/ 3044640 w 3171035"/>
                        <a:gd name="connsiteY93" fmla="*/ 2232240 h 3180739"/>
                        <a:gd name="connsiteX94" fmla="*/ 2845101 w 3171035"/>
                        <a:gd name="connsiteY94" fmla="*/ 2207446 h 3180739"/>
                        <a:gd name="connsiteX95" fmla="*/ 2764753 w 3171035"/>
                        <a:gd name="connsiteY95" fmla="*/ 2347473 h 3180739"/>
                        <a:gd name="connsiteX96" fmla="*/ 2887835 w 3171035"/>
                        <a:gd name="connsiteY96" fmla="*/ 2507752 h 3180739"/>
                        <a:gd name="connsiteX97" fmla="*/ 2803958 w 3171035"/>
                        <a:gd name="connsiteY97" fmla="*/ 2610712 h 3180739"/>
                        <a:gd name="connsiteX98" fmla="*/ 2629138 w 3171035"/>
                        <a:gd name="connsiteY98" fmla="*/ 2525982 h 3180739"/>
                        <a:gd name="connsiteX99" fmla="*/ 2526456 w 3171035"/>
                        <a:gd name="connsiteY99" fmla="*/ 2631952 h 3180739"/>
                        <a:gd name="connsiteX100" fmla="*/ 2608792 w 3171035"/>
                        <a:gd name="connsiteY100" fmla="*/ 2814437 h 3180739"/>
                        <a:gd name="connsiteX101" fmla="*/ 2503568 w 3171035"/>
                        <a:gd name="connsiteY101" fmla="*/ 2895456 h 3180739"/>
                        <a:gd name="connsiteX102" fmla="*/ 2347733 w 3171035"/>
                        <a:gd name="connsiteY102" fmla="*/ 2768836 h 3180739"/>
                        <a:gd name="connsiteX103" fmla="*/ 2220287 w 3171035"/>
                        <a:gd name="connsiteY103" fmla="*/ 2841379 h 3180739"/>
                        <a:gd name="connsiteX104" fmla="*/ 2248911 w 3171035"/>
                        <a:gd name="connsiteY104" fmla="*/ 3038710 h 3180739"/>
                        <a:gd name="connsiteX105" fmla="*/ 2125404 w 3171035"/>
                        <a:gd name="connsiteY105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111558 w 3171035"/>
                        <a:gd name="connsiteY11" fmla="*/ 2910446 h 3180739"/>
                        <a:gd name="connsiteX12" fmla="*/ 983767 w 3171035"/>
                        <a:gd name="connsiteY12" fmla="*/ 3067465 h 3180739"/>
                        <a:gd name="connsiteX13" fmla="*/ 864234 w 3171035"/>
                        <a:gd name="connsiteY13" fmla="*/ 3009602 h 3180739"/>
                        <a:gd name="connsiteX14" fmla="*/ 907320 w 3171035"/>
                        <a:gd name="connsiteY14" fmla="*/ 2815576 h 3180739"/>
                        <a:gd name="connsiteX15" fmla="*/ 830683 w 3171035"/>
                        <a:gd name="connsiteY15" fmla="*/ 2772184 h 3180739"/>
                        <a:gd name="connsiteX16" fmla="*/ 760926 w 3171035"/>
                        <a:gd name="connsiteY16" fmla="*/ 2719936 h 3180739"/>
                        <a:gd name="connsiteX17" fmla="*/ 597918 w 3171035"/>
                        <a:gd name="connsiteY17" fmla="*/ 2832979 h 3180739"/>
                        <a:gd name="connsiteX18" fmla="*/ 499149 w 3171035"/>
                        <a:gd name="connsiteY18" fmla="*/ 2744205 h 3180739"/>
                        <a:gd name="connsiteX19" fmla="*/ 592045 w 3171035"/>
                        <a:gd name="connsiteY19" fmla="*/ 2574098 h 3180739"/>
                        <a:gd name="connsiteX20" fmla="*/ 520580 w 3171035"/>
                        <a:gd name="connsiteY20" fmla="*/ 2501938 h 3180739"/>
                        <a:gd name="connsiteX21" fmla="*/ 496178 w 3171035"/>
                        <a:gd name="connsiteY21" fmla="*/ 2470496 h 3180739"/>
                        <a:gd name="connsiteX22" fmla="*/ 313006 w 3171035"/>
                        <a:gd name="connsiteY22" fmla="*/ 2539883 h 3180739"/>
                        <a:gd name="connsiteX23" fmla="*/ 238634 w 3171035"/>
                        <a:gd name="connsiteY23" fmla="*/ 2429861 h 3180739"/>
                        <a:gd name="connsiteX24" fmla="*/ 370045 w 3171035"/>
                        <a:gd name="connsiteY24" fmla="*/ 2287114 h 3180739"/>
                        <a:gd name="connsiteX25" fmla="*/ 311564 w 3171035"/>
                        <a:gd name="connsiteY25" fmla="*/ 2172799 h 3180739"/>
                        <a:gd name="connsiteX26" fmla="*/ 295635 w 3171035"/>
                        <a:gd name="connsiteY26" fmla="*/ 2132330 h 3180739"/>
                        <a:gd name="connsiteX27" fmla="*/ 103079 w 3171035"/>
                        <a:gd name="connsiteY27" fmla="*/ 2150140 h 3180739"/>
                        <a:gd name="connsiteX28" fmla="*/ 60733 w 3171035"/>
                        <a:gd name="connsiteY28" fmla="*/ 2024271 h 3180739"/>
                        <a:gd name="connsiteX29" fmla="*/ 226269 w 3171035"/>
                        <a:gd name="connsiteY29" fmla="*/ 1921216 h 3180739"/>
                        <a:gd name="connsiteX30" fmla="*/ 217962 w 3171035"/>
                        <a:gd name="connsiteY30" fmla="*/ 1891262 h 3180739"/>
                        <a:gd name="connsiteX31" fmla="*/ 200221 w 3171035"/>
                        <a:gd name="connsiteY31" fmla="*/ 1782957 h 3180739"/>
                        <a:gd name="connsiteX32" fmla="*/ 5391 w 3171035"/>
                        <a:gd name="connsiteY32" fmla="*/ 1745142 h 3180739"/>
                        <a:gd name="connsiteX33" fmla="*/ 0 w 3171035"/>
                        <a:gd name="connsiteY33" fmla="*/ 1612451 h 3180739"/>
                        <a:gd name="connsiteX34" fmla="*/ 187219 w 3171035"/>
                        <a:gd name="connsiteY34" fmla="*/ 1560050 h 3180739"/>
                        <a:gd name="connsiteX35" fmla="*/ 192903 w 3171035"/>
                        <a:gd name="connsiteY35" fmla="*/ 1448336 h 3180739"/>
                        <a:gd name="connsiteX36" fmla="*/ 199656 w 3171035"/>
                        <a:gd name="connsiteY36" fmla="*/ 1402148 h 3180739"/>
                        <a:gd name="connsiteX37" fmla="*/ 19664 w 3171035"/>
                        <a:gd name="connsiteY37" fmla="*/ 1311302 h 3180739"/>
                        <a:gd name="connsiteX38" fmla="*/ 50600 w 3171035"/>
                        <a:gd name="connsiteY38" fmla="*/ 1182155 h 3180739"/>
                        <a:gd name="connsiteX39" fmla="*/ 248017 w 3171035"/>
                        <a:gd name="connsiteY39" fmla="*/ 1182708 h 3180739"/>
                        <a:gd name="connsiteX40" fmla="*/ 271243 w 3171035"/>
                        <a:gd name="connsiteY40" fmla="*/ 1110342 h 3180739"/>
                        <a:gd name="connsiteX41" fmla="*/ 301810 w 3171035"/>
                        <a:gd name="connsiteY41" fmla="*/ 1039267 h 3180739"/>
                        <a:gd name="connsiteX42" fmla="*/ 153232 w 3171035"/>
                        <a:gd name="connsiteY42" fmla="*/ 907843 h 3180739"/>
                        <a:gd name="connsiteX43" fmla="*/ 215955 w 3171035"/>
                        <a:gd name="connsiteY43" fmla="*/ 790787 h 3180739"/>
                        <a:gd name="connsiteX44" fmla="*/ 404589 w 3171035"/>
                        <a:gd name="connsiteY44" fmla="*/ 840887 h 3180739"/>
                        <a:gd name="connsiteX45" fmla="*/ 407683 w 3171035"/>
                        <a:gd name="connsiteY45" fmla="*/ 835422 h 3180739"/>
                        <a:gd name="connsiteX46" fmla="*/ 499532 w 3171035"/>
                        <a:gd name="connsiteY46" fmla="*/ 712793 h 3180739"/>
                        <a:gd name="connsiteX47" fmla="*/ 392278 w 3171035"/>
                        <a:gd name="connsiteY47" fmla="*/ 554059 h 3180739"/>
                        <a:gd name="connsiteX48" fmla="*/ 482243 w 3171035"/>
                        <a:gd name="connsiteY48" fmla="*/ 456373 h 3180739"/>
                        <a:gd name="connsiteX49" fmla="*/ 651505 w 3171035"/>
                        <a:gd name="connsiteY49" fmla="*/ 551489 h 3180739"/>
                        <a:gd name="connsiteX50" fmla="*/ 677929 w 3171035"/>
                        <a:gd name="connsiteY50" fmla="*/ 525319 h 3180739"/>
                        <a:gd name="connsiteX51" fmla="*/ 765738 w 3171035"/>
                        <a:gd name="connsiteY51" fmla="*/ 457171 h 3180739"/>
                        <a:gd name="connsiteX52" fmla="*/ 709237 w 3171035"/>
                        <a:gd name="connsiteY52" fmla="*/ 264903 h 3180739"/>
                        <a:gd name="connsiteX53" fmla="*/ 824607 w 3171035"/>
                        <a:gd name="connsiteY53" fmla="*/ 199132 h 3180739"/>
                        <a:gd name="connsiteX54" fmla="*/ 957502 w 3171035"/>
                        <a:gd name="connsiteY54" fmla="*/ 341660 h 3180739"/>
                        <a:gd name="connsiteX55" fmla="*/ 1007068 w 3171035"/>
                        <a:gd name="connsiteY55" fmla="*/ 316303 h 3180739"/>
                        <a:gd name="connsiteX56" fmla="*/ 1105222 w 3171035"/>
                        <a:gd name="connsiteY56" fmla="*/ 277669 h 3180739"/>
                        <a:gd name="connsiteX57" fmla="*/ 1085630 w 3171035"/>
                        <a:gd name="connsiteY57" fmla="*/ 80113 h 3180739"/>
                        <a:gd name="connsiteX58" fmla="*/ 1236120 w 3171035"/>
                        <a:gd name="connsiteY58" fmla="*/ 37366 h 3180739"/>
                        <a:gd name="connsiteX59" fmla="*/ 1323934 w 3171035"/>
                        <a:gd name="connsiteY59" fmla="*/ 217003 h 3180739"/>
                        <a:gd name="connsiteX60" fmla="*/ 1417429 w 3171035"/>
                        <a:gd name="connsiteY60" fmla="*/ 200656 h 3180739"/>
                        <a:gd name="connsiteX61" fmla="*/ 1487425 w 3171035"/>
                        <a:gd name="connsiteY61" fmla="*/ 195547 h 3180739"/>
                        <a:gd name="connsiteX62" fmla="*/ 1533687 w 3171035"/>
                        <a:gd name="connsiteY62" fmla="*/ 0 h 3180739"/>
                        <a:gd name="connsiteX63" fmla="*/ 1666488 w 3171035"/>
                        <a:gd name="connsiteY63" fmla="*/ 0 h 3180739"/>
                        <a:gd name="connsiteX64" fmla="*/ 1713021 w 3171035"/>
                        <a:gd name="connsiteY64" fmla="*/ 196691 h 3180739"/>
                        <a:gd name="connsiteX65" fmla="*/ 1827814 w 3171035"/>
                        <a:gd name="connsiteY65" fmla="*/ 211044 h 3180739"/>
                        <a:gd name="connsiteX66" fmla="*/ 1868036 w 3171035"/>
                        <a:gd name="connsiteY66" fmla="*/ 220686 h 3180739"/>
                        <a:gd name="connsiteX67" fmla="*/ 1966340 w 3171035"/>
                        <a:gd name="connsiteY67" fmla="*/ 44283 h 3180739"/>
                        <a:gd name="connsiteX68" fmla="*/ 2094111 w 3171035"/>
                        <a:gd name="connsiteY68" fmla="*/ 80485 h 3180739"/>
                        <a:gd name="connsiteX69" fmla="*/ 2085164 w 3171035"/>
                        <a:gd name="connsiteY69" fmla="*/ 284665 h 3180739"/>
                        <a:gd name="connsiteX70" fmla="*/ 2226104 w 3171035"/>
                        <a:gd name="connsiteY70" fmla="*/ 347399 h 3180739"/>
                        <a:gd name="connsiteX71" fmla="*/ 2364977 w 3171035"/>
                        <a:gd name="connsiteY71" fmla="*/ 209566 h 3180739"/>
                        <a:gd name="connsiteX72" fmla="*/ 2477715 w 3171035"/>
                        <a:gd name="connsiteY72" fmla="*/ 279754 h 3180739"/>
                        <a:gd name="connsiteX73" fmla="*/ 2415747 w 3171035"/>
                        <a:gd name="connsiteY73" fmla="*/ 463940 h 3180739"/>
                        <a:gd name="connsiteX74" fmla="*/ 2545864 w 3171035"/>
                        <a:gd name="connsiteY74" fmla="*/ 570128 h 3180739"/>
                        <a:gd name="connsiteX75" fmla="*/ 2728079 w 3171035"/>
                        <a:gd name="connsiteY75" fmla="*/ 481733 h 3180739"/>
                        <a:gd name="connsiteX76" fmla="*/ 2811993 w 3171035"/>
                        <a:gd name="connsiteY76" fmla="*/ 584662 h 3180739"/>
                        <a:gd name="connsiteX77" fmla="*/ 2695713 w 3171035"/>
                        <a:gd name="connsiteY77" fmla="*/ 736197 h 3180739"/>
                        <a:gd name="connsiteX78" fmla="*/ 2790128 w 3171035"/>
                        <a:gd name="connsiteY78" fmla="*/ 877978 h 3180739"/>
                        <a:gd name="connsiteX79" fmla="*/ 2988670 w 3171035"/>
                        <a:gd name="connsiteY79" fmla="*/ 835149 h 3180739"/>
                        <a:gd name="connsiteX80" fmla="*/ 3045808 w 3171035"/>
                        <a:gd name="connsiteY80" fmla="*/ 955030 h 3180739"/>
                        <a:gd name="connsiteX81" fmla="*/ 2889317 w 3171035"/>
                        <a:gd name="connsiteY81" fmla="*/ 1080823 h 3180739"/>
                        <a:gd name="connsiteX82" fmla="*/ 2939763 w 3171035"/>
                        <a:gd name="connsiteY82" fmla="*/ 1235148 h 3180739"/>
                        <a:gd name="connsiteX83" fmla="*/ 3135030 w 3171035"/>
                        <a:gd name="connsiteY83" fmla="*/ 1239792 h 3180739"/>
                        <a:gd name="connsiteX84" fmla="*/ 3162523 w 3171035"/>
                        <a:gd name="connsiteY84" fmla="*/ 1369716 h 3180739"/>
                        <a:gd name="connsiteX85" fmla="*/ 2980226 w 3171035"/>
                        <a:gd name="connsiteY85" fmla="*/ 1455724 h 3180739"/>
                        <a:gd name="connsiteX86" fmla="*/ 2986351 w 3171035"/>
                        <a:gd name="connsiteY86" fmla="*/ 1631053 h 3180739"/>
                        <a:gd name="connsiteX87" fmla="*/ 3171035 w 3171035"/>
                        <a:gd name="connsiteY87" fmla="*/ 1689698 h 3180739"/>
                        <a:gd name="connsiteX88" fmla="*/ 3161063 w 3171035"/>
                        <a:gd name="connsiteY88" fmla="*/ 1822124 h 3180739"/>
                        <a:gd name="connsiteX89" fmla="*/ 2963663 w 3171035"/>
                        <a:gd name="connsiteY89" fmla="*/ 1853402 h 3180739"/>
                        <a:gd name="connsiteX90" fmla="*/ 2928221 w 3171035"/>
                        <a:gd name="connsiteY90" fmla="*/ 1999244 h 3180739"/>
                        <a:gd name="connsiteX91" fmla="*/ 3090916 w 3171035"/>
                        <a:gd name="connsiteY91" fmla="*/ 2107762 h 3180739"/>
                        <a:gd name="connsiteX92" fmla="*/ 3044640 w 3171035"/>
                        <a:gd name="connsiteY92" fmla="*/ 2232240 h 3180739"/>
                        <a:gd name="connsiteX93" fmla="*/ 2845101 w 3171035"/>
                        <a:gd name="connsiteY93" fmla="*/ 2207446 h 3180739"/>
                        <a:gd name="connsiteX94" fmla="*/ 2764753 w 3171035"/>
                        <a:gd name="connsiteY94" fmla="*/ 2347473 h 3180739"/>
                        <a:gd name="connsiteX95" fmla="*/ 2887835 w 3171035"/>
                        <a:gd name="connsiteY95" fmla="*/ 2507752 h 3180739"/>
                        <a:gd name="connsiteX96" fmla="*/ 2803958 w 3171035"/>
                        <a:gd name="connsiteY96" fmla="*/ 2610712 h 3180739"/>
                        <a:gd name="connsiteX97" fmla="*/ 2629138 w 3171035"/>
                        <a:gd name="connsiteY97" fmla="*/ 2525982 h 3180739"/>
                        <a:gd name="connsiteX98" fmla="*/ 2526456 w 3171035"/>
                        <a:gd name="connsiteY98" fmla="*/ 2631952 h 3180739"/>
                        <a:gd name="connsiteX99" fmla="*/ 2608792 w 3171035"/>
                        <a:gd name="connsiteY99" fmla="*/ 2814437 h 3180739"/>
                        <a:gd name="connsiteX100" fmla="*/ 2503568 w 3171035"/>
                        <a:gd name="connsiteY100" fmla="*/ 2895456 h 3180739"/>
                        <a:gd name="connsiteX101" fmla="*/ 2347733 w 3171035"/>
                        <a:gd name="connsiteY101" fmla="*/ 2768836 h 3180739"/>
                        <a:gd name="connsiteX102" fmla="*/ 2220287 w 3171035"/>
                        <a:gd name="connsiteY102" fmla="*/ 2841379 h 3180739"/>
                        <a:gd name="connsiteX103" fmla="*/ 2248911 w 3171035"/>
                        <a:gd name="connsiteY103" fmla="*/ 3038710 h 3180739"/>
                        <a:gd name="connsiteX104" fmla="*/ 2125404 w 3171035"/>
                        <a:gd name="connsiteY104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111558 w 3171035"/>
                        <a:gd name="connsiteY11" fmla="*/ 2910446 h 3180739"/>
                        <a:gd name="connsiteX12" fmla="*/ 983767 w 3171035"/>
                        <a:gd name="connsiteY12" fmla="*/ 3067465 h 3180739"/>
                        <a:gd name="connsiteX13" fmla="*/ 864234 w 3171035"/>
                        <a:gd name="connsiteY13" fmla="*/ 3009602 h 3180739"/>
                        <a:gd name="connsiteX14" fmla="*/ 907320 w 3171035"/>
                        <a:gd name="connsiteY14" fmla="*/ 2815576 h 3180739"/>
                        <a:gd name="connsiteX15" fmla="*/ 830683 w 3171035"/>
                        <a:gd name="connsiteY15" fmla="*/ 2772184 h 3180739"/>
                        <a:gd name="connsiteX16" fmla="*/ 760926 w 3171035"/>
                        <a:gd name="connsiteY16" fmla="*/ 2719936 h 3180739"/>
                        <a:gd name="connsiteX17" fmla="*/ 597918 w 3171035"/>
                        <a:gd name="connsiteY17" fmla="*/ 2832979 h 3180739"/>
                        <a:gd name="connsiteX18" fmla="*/ 499149 w 3171035"/>
                        <a:gd name="connsiteY18" fmla="*/ 2744205 h 3180739"/>
                        <a:gd name="connsiteX19" fmla="*/ 592045 w 3171035"/>
                        <a:gd name="connsiteY19" fmla="*/ 2574098 h 3180739"/>
                        <a:gd name="connsiteX20" fmla="*/ 520580 w 3171035"/>
                        <a:gd name="connsiteY20" fmla="*/ 2501938 h 3180739"/>
                        <a:gd name="connsiteX21" fmla="*/ 496178 w 3171035"/>
                        <a:gd name="connsiteY21" fmla="*/ 2470496 h 3180739"/>
                        <a:gd name="connsiteX22" fmla="*/ 313006 w 3171035"/>
                        <a:gd name="connsiteY22" fmla="*/ 2539883 h 3180739"/>
                        <a:gd name="connsiteX23" fmla="*/ 238634 w 3171035"/>
                        <a:gd name="connsiteY23" fmla="*/ 2429861 h 3180739"/>
                        <a:gd name="connsiteX24" fmla="*/ 370045 w 3171035"/>
                        <a:gd name="connsiteY24" fmla="*/ 2287114 h 3180739"/>
                        <a:gd name="connsiteX25" fmla="*/ 311564 w 3171035"/>
                        <a:gd name="connsiteY25" fmla="*/ 2172799 h 3180739"/>
                        <a:gd name="connsiteX26" fmla="*/ 295635 w 3171035"/>
                        <a:gd name="connsiteY26" fmla="*/ 2132330 h 3180739"/>
                        <a:gd name="connsiteX27" fmla="*/ 103079 w 3171035"/>
                        <a:gd name="connsiteY27" fmla="*/ 2150140 h 3180739"/>
                        <a:gd name="connsiteX28" fmla="*/ 60733 w 3171035"/>
                        <a:gd name="connsiteY28" fmla="*/ 2024271 h 3180739"/>
                        <a:gd name="connsiteX29" fmla="*/ 226269 w 3171035"/>
                        <a:gd name="connsiteY29" fmla="*/ 1921216 h 3180739"/>
                        <a:gd name="connsiteX30" fmla="*/ 217962 w 3171035"/>
                        <a:gd name="connsiteY30" fmla="*/ 1891262 h 3180739"/>
                        <a:gd name="connsiteX31" fmla="*/ 200221 w 3171035"/>
                        <a:gd name="connsiteY31" fmla="*/ 1782957 h 3180739"/>
                        <a:gd name="connsiteX32" fmla="*/ 5391 w 3171035"/>
                        <a:gd name="connsiteY32" fmla="*/ 1745142 h 3180739"/>
                        <a:gd name="connsiteX33" fmla="*/ 0 w 3171035"/>
                        <a:gd name="connsiteY33" fmla="*/ 1612451 h 3180739"/>
                        <a:gd name="connsiteX34" fmla="*/ 187219 w 3171035"/>
                        <a:gd name="connsiteY34" fmla="*/ 1560050 h 3180739"/>
                        <a:gd name="connsiteX35" fmla="*/ 192903 w 3171035"/>
                        <a:gd name="connsiteY35" fmla="*/ 1448336 h 3180739"/>
                        <a:gd name="connsiteX36" fmla="*/ 199656 w 3171035"/>
                        <a:gd name="connsiteY36" fmla="*/ 1402148 h 3180739"/>
                        <a:gd name="connsiteX37" fmla="*/ 19664 w 3171035"/>
                        <a:gd name="connsiteY37" fmla="*/ 1311302 h 3180739"/>
                        <a:gd name="connsiteX38" fmla="*/ 50600 w 3171035"/>
                        <a:gd name="connsiteY38" fmla="*/ 1182155 h 3180739"/>
                        <a:gd name="connsiteX39" fmla="*/ 248017 w 3171035"/>
                        <a:gd name="connsiteY39" fmla="*/ 1182708 h 3180739"/>
                        <a:gd name="connsiteX40" fmla="*/ 271243 w 3171035"/>
                        <a:gd name="connsiteY40" fmla="*/ 1110342 h 3180739"/>
                        <a:gd name="connsiteX41" fmla="*/ 301810 w 3171035"/>
                        <a:gd name="connsiteY41" fmla="*/ 1039267 h 3180739"/>
                        <a:gd name="connsiteX42" fmla="*/ 153232 w 3171035"/>
                        <a:gd name="connsiteY42" fmla="*/ 907843 h 3180739"/>
                        <a:gd name="connsiteX43" fmla="*/ 215955 w 3171035"/>
                        <a:gd name="connsiteY43" fmla="*/ 790787 h 3180739"/>
                        <a:gd name="connsiteX44" fmla="*/ 404589 w 3171035"/>
                        <a:gd name="connsiteY44" fmla="*/ 840887 h 3180739"/>
                        <a:gd name="connsiteX45" fmla="*/ 407683 w 3171035"/>
                        <a:gd name="connsiteY45" fmla="*/ 835422 h 3180739"/>
                        <a:gd name="connsiteX46" fmla="*/ 499532 w 3171035"/>
                        <a:gd name="connsiteY46" fmla="*/ 712793 h 3180739"/>
                        <a:gd name="connsiteX47" fmla="*/ 392278 w 3171035"/>
                        <a:gd name="connsiteY47" fmla="*/ 554059 h 3180739"/>
                        <a:gd name="connsiteX48" fmla="*/ 482243 w 3171035"/>
                        <a:gd name="connsiteY48" fmla="*/ 456373 h 3180739"/>
                        <a:gd name="connsiteX49" fmla="*/ 651505 w 3171035"/>
                        <a:gd name="connsiteY49" fmla="*/ 551489 h 3180739"/>
                        <a:gd name="connsiteX50" fmla="*/ 677929 w 3171035"/>
                        <a:gd name="connsiteY50" fmla="*/ 525319 h 3180739"/>
                        <a:gd name="connsiteX51" fmla="*/ 765738 w 3171035"/>
                        <a:gd name="connsiteY51" fmla="*/ 457171 h 3180739"/>
                        <a:gd name="connsiteX52" fmla="*/ 709237 w 3171035"/>
                        <a:gd name="connsiteY52" fmla="*/ 264903 h 3180739"/>
                        <a:gd name="connsiteX53" fmla="*/ 824607 w 3171035"/>
                        <a:gd name="connsiteY53" fmla="*/ 199132 h 3180739"/>
                        <a:gd name="connsiteX54" fmla="*/ 957502 w 3171035"/>
                        <a:gd name="connsiteY54" fmla="*/ 341660 h 3180739"/>
                        <a:gd name="connsiteX55" fmla="*/ 1007068 w 3171035"/>
                        <a:gd name="connsiteY55" fmla="*/ 316303 h 3180739"/>
                        <a:gd name="connsiteX56" fmla="*/ 1105222 w 3171035"/>
                        <a:gd name="connsiteY56" fmla="*/ 277669 h 3180739"/>
                        <a:gd name="connsiteX57" fmla="*/ 1085630 w 3171035"/>
                        <a:gd name="connsiteY57" fmla="*/ 80113 h 3180739"/>
                        <a:gd name="connsiteX58" fmla="*/ 1236120 w 3171035"/>
                        <a:gd name="connsiteY58" fmla="*/ 37366 h 3180739"/>
                        <a:gd name="connsiteX59" fmla="*/ 1323934 w 3171035"/>
                        <a:gd name="connsiteY59" fmla="*/ 217003 h 3180739"/>
                        <a:gd name="connsiteX60" fmla="*/ 1417429 w 3171035"/>
                        <a:gd name="connsiteY60" fmla="*/ 200656 h 3180739"/>
                        <a:gd name="connsiteX61" fmla="*/ 1487425 w 3171035"/>
                        <a:gd name="connsiteY61" fmla="*/ 195547 h 3180739"/>
                        <a:gd name="connsiteX62" fmla="*/ 1533687 w 3171035"/>
                        <a:gd name="connsiteY62" fmla="*/ 0 h 3180739"/>
                        <a:gd name="connsiteX63" fmla="*/ 1666488 w 3171035"/>
                        <a:gd name="connsiteY63" fmla="*/ 0 h 3180739"/>
                        <a:gd name="connsiteX64" fmla="*/ 1713021 w 3171035"/>
                        <a:gd name="connsiteY64" fmla="*/ 196691 h 3180739"/>
                        <a:gd name="connsiteX65" fmla="*/ 1868036 w 3171035"/>
                        <a:gd name="connsiteY65" fmla="*/ 220686 h 3180739"/>
                        <a:gd name="connsiteX66" fmla="*/ 1966340 w 3171035"/>
                        <a:gd name="connsiteY66" fmla="*/ 44283 h 3180739"/>
                        <a:gd name="connsiteX67" fmla="*/ 2094111 w 3171035"/>
                        <a:gd name="connsiteY67" fmla="*/ 80485 h 3180739"/>
                        <a:gd name="connsiteX68" fmla="*/ 2085164 w 3171035"/>
                        <a:gd name="connsiteY68" fmla="*/ 284665 h 3180739"/>
                        <a:gd name="connsiteX69" fmla="*/ 2226104 w 3171035"/>
                        <a:gd name="connsiteY69" fmla="*/ 347399 h 3180739"/>
                        <a:gd name="connsiteX70" fmla="*/ 2364977 w 3171035"/>
                        <a:gd name="connsiteY70" fmla="*/ 209566 h 3180739"/>
                        <a:gd name="connsiteX71" fmla="*/ 2477715 w 3171035"/>
                        <a:gd name="connsiteY71" fmla="*/ 279754 h 3180739"/>
                        <a:gd name="connsiteX72" fmla="*/ 2415747 w 3171035"/>
                        <a:gd name="connsiteY72" fmla="*/ 463940 h 3180739"/>
                        <a:gd name="connsiteX73" fmla="*/ 2545864 w 3171035"/>
                        <a:gd name="connsiteY73" fmla="*/ 570128 h 3180739"/>
                        <a:gd name="connsiteX74" fmla="*/ 2728079 w 3171035"/>
                        <a:gd name="connsiteY74" fmla="*/ 481733 h 3180739"/>
                        <a:gd name="connsiteX75" fmla="*/ 2811993 w 3171035"/>
                        <a:gd name="connsiteY75" fmla="*/ 584662 h 3180739"/>
                        <a:gd name="connsiteX76" fmla="*/ 2695713 w 3171035"/>
                        <a:gd name="connsiteY76" fmla="*/ 736197 h 3180739"/>
                        <a:gd name="connsiteX77" fmla="*/ 2790128 w 3171035"/>
                        <a:gd name="connsiteY77" fmla="*/ 877978 h 3180739"/>
                        <a:gd name="connsiteX78" fmla="*/ 2988670 w 3171035"/>
                        <a:gd name="connsiteY78" fmla="*/ 835149 h 3180739"/>
                        <a:gd name="connsiteX79" fmla="*/ 3045808 w 3171035"/>
                        <a:gd name="connsiteY79" fmla="*/ 955030 h 3180739"/>
                        <a:gd name="connsiteX80" fmla="*/ 2889317 w 3171035"/>
                        <a:gd name="connsiteY80" fmla="*/ 1080823 h 3180739"/>
                        <a:gd name="connsiteX81" fmla="*/ 2939763 w 3171035"/>
                        <a:gd name="connsiteY81" fmla="*/ 1235148 h 3180739"/>
                        <a:gd name="connsiteX82" fmla="*/ 3135030 w 3171035"/>
                        <a:gd name="connsiteY82" fmla="*/ 1239792 h 3180739"/>
                        <a:gd name="connsiteX83" fmla="*/ 3162523 w 3171035"/>
                        <a:gd name="connsiteY83" fmla="*/ 1369716 h 3180739"/>
                        <a:gd name="connsiteX84" fmla="*/ 2980226 w 3171035"/>
                        <a:gd name="connsiteY84" fmla="*/ 1455724 h 3180739"/>
                        <a:gd name="connsiteX85" fmla="*/ 2986351 w 3171035"/>
                        <a:gd name="connsiteY85" fmla="*/ 1631053 h 3180739"/>
                        <a:gd name="connsiteX86" fmla="*/ 3171035 w 3171035"/>
                        <a:gd name="connsiteY86" fmla="*/ 1689698 h 3180739"/>
                        <a:gd name="connsiteX87" fmla="*/ 3161063 w 3171035"/>
                        <a:gd name="connsiteY87" fmla="*/ 1822124 h 3180739"/>
                        <a:gd name="connsiteX88" fmla="*/ 2963663 w 3171035"/>
                        <a:gd name="connsiteY88" fmla="*/ 1853402 h 3180739"/>
                        <a:gd name="connsiteX89" fmla="*/ 2928221 w 3171035"/>
                        <a:gd name="connsiteY89" fmla="*/ 1999244 h 3180739"/>
                        <a:gd name="connsiteX90" fmla="*/ 3090916 w 3171035"/>
                        <a:gd name="connsiteY90" fmla="*/ 2107762 h 3180739"/>
                        <a:gd name="connsiteX91" fmla="*/ 3044640 w 3171035"/>
                        <a:gd name="connsiteY91" fmla="*/ 2232240 h 3180739"/>
                        <a:gd name="connsiteX92" fmla="*/ 2845101 w 3171035"/>
                        <a:gd name="connsiteY92" fmla="*/ 2207446 h 3180739"/>
                        <a:gd name="connsiteX93" fmla="*/ 2764753 w 3171035"/>
                        <a:gd name="connsiteY93" fmla="*/ 2347473 h 3180739"/>
                        <a:gd name="connsiteX94" fmla="*/ 2887835 w 3171035"/>
                        <a:gd name="connsiteY94" fmla="*/ 2507752 h 3180739"/>
                        <a:gd name="connsiteX95" fmla="*/ 2803958 w 3171035"/>
                        <a:gd name="connsiteY95" fmla="*/ 2610712 h 3180739"/>
                        <a:gd name="connsiteX96" fmla="*/ 2629138 w 3171035"/>
                        <a:gd name="connsiteY96" fmla="*/ 2525982 h 3180739"/>
                        <a:gd name="connsiteX97" fmla="*/ 2526456 w 3171035"/>
                        <a:gd name="connsiteY97" fmla="*/ 2631952 h 3180739"/>
                        <a:gd name="connsiteX98" fmla="*/ 2608792 w 3171035"/>
                        <a:gd name="connsiteY98" fmla="*/ 2814437 h 3180739"/>
                        <a:gd name="connsiteX99" fmla="*/ 2503568 w 3171035"/>
                        <a:gd name="connsiteY99" fmla="*/ 2895456 h 3180739"/>
                        <a:gd name="connsiteX100" fmla="*/ 2347733 w 3171035"/>
                        <a:gd name="connsiteY100" fmla="*/ 2768836 h 3180739"/>
                        <a:gd name="connsiteX101" fmla="*/ 2220287 w 3171035"/>
                        <a:gd name="connsiteY101" fmla="*/ 2841379 h 3180739"/>
                        <a:gd name="connsiteX102" fmla="*/ 2248911 w 3171035"/>
                        <a:gd name="connsiteY102" fmla="*/ 3038710 h 3180739"/>
                        <a:gd name="connsiteX103" fmla="*/ 2125404 w 3171035"/>
                        <a:gd name="connsiteY103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111558 w 3171035"/>
                        <a:gd name="connsiteY11" fmla="*/ 2910446 h 3180739"/>
                        <a:gd name="connsiteX12" fmla="*/ 983767 w 3171035"/>
                        <a:gd name="connsiteY12" fmla="*/ 3067465 h 3180739"/>
                        <a:gd name="connsiteX13" fmla="*/ 864234 w 3171035"/>
                        <a:gd name="connsiteY13" fmla="*/ 3009602 h 3180739"/>
                        <a:gd name="connsiteX14" fmla="*/ 907320 w 3171035"/>
                        <a:gd name="connsiteY14" fmla="*/ 2815576 h 3180739"/>
                        <a:gd name="connsiteX15" fmla="*/ 830683 w 3171035"/>
                        <a:gd name="connsiteY15" fmla="*/ 2772184 h 3180739"/>
                        <a:gd name="connsiteX16" fmla="*/ 760926 w 3171035"/>
                        <a:gd name="connsiteY16" fmla="*/ 2719936 h 3180739"/>
                        <a:gd name="connsiteX17" fmla="*/ 597918 w 3171035"/>
                        <a:gd name="connsiteY17" fmla="*/ 2832979 h 3180739"/>
                        <a:gd name="connsiteX18" fmla="*/ 499149 w 3171035"/>
                        <a:gd name="connsiteY18" fmla="*/ 2744205 h 3180739"/>
                        <a:gd name="connsiteX19" fmla="*/ 592045 w 3171035"/>
                        <a:gd name="connsiteY19" fmla="*/ 2574098 h 3180739"/>
                        <a:gd name="connsiteX20" fmla="*/ 520580 w 3171035"/>
                        <a:gd name="connsiteY20" fmla="*/ 2501938 h 3180739"/>
                        <a:gd name="connsiteX21" fmla="*/ 496178 w 3171035"/>
                        <a:gd name="connsiteY21" fmla="*/ 2470496 h 3180739"/>
                        <a:gd name="connsiteX22" fmla="*/ 313006 w 3171035"/>
                        <a:gd name="connsiteY22" fmla="*/ 2539883 h 3180739"/>
                        <a:gd name="connsiteX23" fmla="*/ 238634 w 3171035"/>
                        <a:gd name="connsiteY23" fmla="*/ 2429861 h 3180739"/>
                        <a:gd name="connsiteX24" fmla="*/ 370045 w 3171035"/>
                        <a:gd name="connsiteY24" fmla="*/ 2287114 h 3180739"/>
                        <a:gd name="connsiteX25" fmla="*/ 311564 w 3171035"/>
                        <a:gd name="connsiteY25" fmla="*/ 2172799 h 3180739"/>
                        <a:gd name="connsiteX26" fmla="*/ 295635 w 3171035"/>
                        <a:gd name="connsiteY26" fmla="*/ 2132330 h 3180739"/>
                        <a:gd name="connsiteX27" fmla="*/ 103079 w 3171035"/>
                        <a:gd name="connsiteY27" fmla="*/ 2150140 h 3180739"/>
                        <a:gd name="connsiteX28" fmla="*/ 60733 w 3171035"/>
                        <a:gd name="connsiteY28" fmla="*/ 2024271 h 3180739"/>
                        <a:gd name="connsiteX29" fmla="*/ 226269 w 3171035"/>
                        <a:gd name="connsiteY29" fmla="*/ 1921216 h 3180739"/>
                        <a:gd name="connsiteX30" fmla="*/ 217962 w 3171035"/>
                        <a:gd name="connsiteY30" fmla="*/ 1891262 h 3180739"/>
                        <a:gd name="connsiteX31" fmla="*/ 200221 w 3171035"/>
                        <a:gd name="connsiteY31" fmla="*/ 1782957 h 3180739"/>
                        <a:gd name="connsiteX32" fmla="*/ 5391 w 3171035"/>
                        <a:gd name="connsiteY32" fmla="*/ 1745142 h 3180739"/>
                        <a:gd name="connsiteX33" fmla="*/ 0 w 3171035"/>
                        <a:gd name="connsiteY33" fmla="*/ 1612451 h 3180739"/>
                        <a:gd name="connsiteX34" fmla="*/ 187219 w 3171035"/>
                        <a:gd name="connsiteY34" fmla="*/ 1560050 h 3180739"/>
                        <a:gd name="connsiteX35" fmla="*/ 192903 w 3171035"/>
                        <a:gd name="connsiteY35" fmla="*/ 1448336 h 3180739"/>
                        <a:gd name="connsiteX36" fmla="*/ 199656 w 3171035"/>
                        <a:gd name="connsiteY36" fmla="*/ 1402148 h 3180739"/>
                        <a:gd name="connsiteX37" fmla="*/ 19664 w 3171035"/>
                        <a:gd name="connsiteY37" fmla="*/ 1311302 h 3180739"/>
                        <a:gd name="connsiteX38" fmla="*/ 50600 w 3171035"/>
                        <a:gd name="connsiteY38" fmla="*/ 1182155 h 3180739"/>
                        <a:gd name="connsiteX39" fmla="*/ 248017 w 3171035"/>
                        <a:gd name="connsiteY39" fmla="*/ 1182708 h 3180739"/>
                        <a:gd name="connsiteX40" fmla="*/ 271243 w 3171035"/>
                        <a:gd name="connsiteY40" fmla="*/ 1110342 h 3180739"/>
                        <a:gd name="connsiteX41" fmla="*/ 301810 w 3171035"/>
                        <a:gd name="connsiteY41" fmla="*/ 1039267 h 3180739"/>
                        <a:gd name="connsiteX42" fmla="*/ 153232 w 3171035"/>
                        <a:gd name="connsiteY42" fmla="*/ 907843 h 3180739"/>
                        <a:gd name="connsiteX43" fmla="*/ 215955 w 3171035"/>
                        <a:gd name="connsiteY43" fmla="*/ 790787 h 3180739"/>
                        <a:gd name="connsiteX44" fmla="*/ 404589 w 3171035"/>
                        <a:gd name="connsiteY44" fmla="*/ 840887 h 3180739"/>
                        <a:gd name="connsiteX45" fmla="*/ 407683 w 3171035"/>
                        <a:gd name="connsiteY45" fmla="*/ 835422 h 3180739"/>
                        <a:gd name="connsiteX46" fmla="*/ 499532 w 3171035"/>
                        <a:gd name="connsiteY46" fmla="*/ 712793 h 3180739"/>
                        <a:gd name="connsiteX47" fmla="*/ 392278 w 3171035"/>
                        <a:gd name="connsiteY47" fmla="*/ 554059 h 3180739"/>
                        <a:gd name="connsiteX48" fmla="*/ 482243 w 3171035"/>
                        <a:gd name="connsiteY48" fmla="*/ 456373 h 3180739"/>
                        <a:gd name="connsiteX49" fmla="*/ 651505 w 3171035"/>
                        <a:gd name="connsiteY49" fmla="*/ 551489 h 3180739"/>
                        <a:gd name="connsiteX50" fmla="*/ 677929 w 3171035"/>
                        <a:gd name="connsiteY50" fmla="*/ 525319 h 3180739"/>
                        <a:gd name="connsiteX51" fmla="*/ 765738 w 3171035"/>
                        <a:gd name="connsiteY51" fmla="*/ 457171 h 3180739"/>
                        <a:gd name="connsiteX52" fmla="*/ 709237 w 3171035"/>
                        <a:gd name="connsiteY52" fmla="*/ 264903 h 3180739"/>
                        <a:gd name="connsiteX53" fmla="*/ 824607 w 3171035"/>
                        <a:gd name="connsiteY53" fmla="*/ 199132 h 3180739"/>
                        <a:gd name="connsiteX54" fmla="*/ 957502 w 3171035"/>
                        <a:gd name="connsiteY54" fmla="*/ 341660 h 3180739"/>
                        <a:gd name="connsiteX55" fmla="*/ 1007068 w 3171035"/>
                        <a:gd name="connsiteY55" fmla="*/ 316303 h 3180739"/>
                        <a:gd name="connsiteX56" fmla="*/ 1105222 w 3171035"/>
                        <a:gd name="connsiteY56" fmla="*/ 277669 h 3180739"/>
                        <a:gd name="connsiteX57" fmla="*/ 1085630 w 3171035"/>
                        <a:gd name="connsiteY57" fmla="*/ 80113 h 3180739"/>
                        <a:gd name="connsiteX58" fmla="*/ 1236120 w 3171035"/>
                        <a:gd name="connsiteY58" fmla="*/ 37366 h 3180739"/>
                        <a:gd name="connsiteX59" fmla="*/ 1323934 w 3171035"/>
                        <a:gd name="connsiteY59" fmla="*/ 217003 h 3180739"/>
                        <a:gd name="connsiteX60" fmla="*/ 1487425 w 3171035"/>
                        <a:gd name="connsiteY60" fmla="*/ 195547 h 3180739"/>
                        <a:gd name="connsiteX61" fmla="*/ 1533687 w 3171035"/>
                        <a:gd name="connsiteY61" fmla="*/ 0 h 3180739"/>
                        <a:gd name="connsiteX62" fmla="*/ 1666488 w 3171035"/>
                        <a:gd name="connsiteY62" fmla="*/ 0 h 3180739"/>
                        <a:gd name="connsiteX63" fmla="*/ 1713021 w 3171035"/>
                        <a:gd name="connsiteY63" fmla="*/ 196691 h 3180739"/>
                        <a:gd name="connsiteX64" fmla="*/ 1868036 w 3171035"/>
                        <a:gd name="connsiteY64" fmla="*/ 220686 h 3180739"/>
                        <a:gd name="connsiteX65" fmla="*/ 1966340 w 3171035"/>
                        <a:gd name="connsiteY65" fmla="*/ 44283 h 3180739"/>
                        <a:gd name="connsiteX66" fmla="*/ 2094111 w 3171035"/>
                        <a:gd name="connsiteY66" fmla="*/ 80485 h 3180739"/>
                        <a:gd name="connsiteX67" fmla="*/ 2085164 w 3171035"/>
                        <a:gd name="connsiteY67" fmla="*/ 284665 h 3180739"/>
                        <a:gd name="connsiteX68" fmla="*/ 2226104 w 3171035"/>
                        <a:gd name="connsiteY68" fmla="*/ 347399 h 3180739"/>
                        <a:gd name="connsiteX69" fmla="*/ 2364977 w 3171035"/>
                        <a:gd name="connsiteY69" fmla="*/ 209566 h 3180739"/>
                        <a:gd name="connsiteX70" fmla="*/ 2477715 w 3171035"/>
                        <a:gd name="connsiteY70" fmla="*/ 279754 h 3180739"/>
                        <a:gd name="connsiteX71" fmla="*/ 2415747 w 3171035"/>
                        <a:gd name="connsiteY71" fmla="*/ 463940 h 3180739"/>
                        <a:gd name="connsiteX72" fmla="*/ 2545864 w 3171035"/>
                        <a:gd name="connsiteY72" fmla="*/ 570128 h 3180739"/>
                        <a:gd name="connsiteX73" fmla="*/ 2728079 w 3171035"/>
                        <a:gd name="connsiteY73" fmla="*/ 481733 h 3180739"/>
                        <a:gd name="connsiteX74" fmla="*/ 2811993 w 3171035"/>
                        <a:gd name="connsiteY74" fmla="*/ 584662 h 3180739"/>
                        <a:gd name="connsiteX75" fmla="*/ 2695713 w 3171035"/>
                        <a:gd name="connsiteY75" fmla="*/ 736197 h 3180739"/>
                        <a:gd name="connsiteX76" fmla="*/ 2790128 w 3171035"/>
                        <a:gd name="connsiteY76" fmla="*/ 877978 h 3180739"/>
                        <a:gd name="connsiteX77" fmla="*/ 2988670 w 3171035"/>
                        <a:gd name="connsiteY77" fmla="*/ 835149 h 3180739"/>
                        <a:gd name="connsiteX78" fmla="*/ 3045808 w 3171035"/>
                        <a:gd name="connsiteY78" fmla="*/ 955030 h 3180739"/>
                        <a:gd name="connsiteX79" fmla="*/ 2889317 w 3171035"/>
                        <a:gd name="connsiteY79" fmla="*/ 1080823 h 3180739"/>
                        <a:gd name="connsiteX80" fmla="*/ 2939763 w 3171035"/>
                        <a:gd name="connsiteY80" fmla="*/ 1235148 h 3180739"/>
                        <a:gd name="connsiteX81" fmla="*/ 3135030 w 3171035"/>
                        <a:gd name="connsiteY81" fmla="*/ 1239792 h 3180739"/>
                        <a:gd name="connsiteX82" fmla="*/ 3162523 w 3171035"/>
                        <a:gd name="connsiteY82" fmla="*/ 1369716 h 3180739"/>
                        <a:gd name="connsiteX83" fmla="*/ 2980226 w 3171035"/>
                        <a:gd name="connsiteY83" fmla="*/ 1455724 h 3180739"/>
                        <a:gd name="connsiteX84" fmla="*/ 2986351 w 3171035"/>
                        <a:gd name="connsiteY84" fmla="*/ 1631053 h 3180739"/>
                        <a:gd name="connsiteX85" fmla="*/ 3171035 w 3171035"/>
                        <a:gd name="connsiteY85" fmla="*/ 1689698 h 3180739"/>
                        <a:gd name="connsiteX86" fmla="*/ 3161063 w 3171035"/>
                        <a:gd name="connsiteY86" fmla="*/ 1822124 h 3180739"/>
                        <a:gd name="connsiteX87" fmla="*/ 2963663 w 3171035"/>
                        <a:gd name="connsiteY87" fmla="*/ 1853402 h 3180739"/>
                        <a:gd name="connsiteX88" fmla="*/ 2928221 w 3171035"/>
                        <a:gd name="connsiteY88" fmla="*/ 1999244 h 3180739"/>
                        <a:gd name="connsiteX89" fmla="*/ 3090916 w 3171035"/>
                        <a:gd name="connsiteY89" fmla="*/ 2107762 h 3180739"/>
                        <a:gd name="connsiteX90" fmla="*/ 3044640 w 3171035"/>
                        <a:gd name="connsiteY90" fmla="*/ 2232240 h 3180739"/>
                        <a:gd name="connsiteX91" fmla="*/ 2845101 w 3171035"/>
                        <a:gd name="connsiteY91" fmla="*/ 2207446 h 3180739"/>
                        <a:gd name="connsiteX92" fmla="*/ 2764753 w 3171035"/>
                        <a:gd name="connsiteY92" fmla="*/ 2347473 h 3180739"/>
                        <a:gd name="connsiteX93" fmla="*/ 2887835 w 3171035"/>
                        <a:gd name="connsiteY93" fmla="*/ 2507752 h 3180739"/>
                        <a:gd name="connsiteX94" fmla="*/ 2803958 w 3171035"/>
                        <a:gd name="connsiteY94" fmla="*/ 2610712 h 3180739"/>
                        <a:gd name="connsiteX95" fmla="*/ 2629138 w 3171035"/>
                        <a:gd name="connsiteY95" fmla="*/ 2525982 h 3180739"/>
                        <a:gd name="connsiteX96" fmla="*/ 2526456 w 3171035"/>
                        <a:gd name="connsiteY96" fmla="*/ 2631952 h 3180739"/>
                        <a:gd name="connsiteX97" fmla="*/ 2608792 w 3171035"/>
                        <a:gd name="connsiteY97" fmla="*/ 2814437 h 3180739"/>
                        <a:gd name="connsiteX98" fmla="*/ 2503568 w 3171035"/>
                        <a:gd name="connsiteY98" fmla="*/ 2895456 h 3180739"/>
                        <a:gd name="connsiteX99" fmla="*/ 2347733 w 3171035"/>
                        <a:gd name="connsiteY99" fmla="*/ 2768836 h 3180739"/>
                        <a:gd name="connsiteX100" fmla="*/ 2220287 w 3171035"/>
                        <a:gd name="connsiteY100" fmla="*/ 2841379 h 3180739"/>
                        <a:gd name="connsiteX101" fmla="*/ 2248911 w 3171035"/>
                        <a:gd name="connsiteY101" fmla="*/ 3038710 h 3180739"/>
                        <a:gd name="connsiteX102" fmla="*/ 2125404 w 3171035"/>
                        <a:gd name="connsiteY102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111558 w 3171035"/>
                        <a:gd name="connsiteY11" fmla="*/ 2910446 h 3180739"/>
                        <a:gd name="connsiteX12" fmla="*/ 983767 w 3171035"/>
                        <a:gd name="connsiteY12" fmla="*/ 3067465 h 3180739"/>
                        <a:gd name="connsiteX13" fmla="*/ 864234 w 3171035"/>
                        <a:gd name="connsiteY13" fmla="*/ 3009602 h 3180739"/>
                        <a:gd name="connsiteX14" fmla="*/ 907320 w 3171035"/>
                        <a:gd name="connsiteY14" fmla="*/ 2815576 h 3180739"/>
                        <a:gd name="connsiteX15" fmla="*/ 830683 w 3171035"/>
                        <a:gd name="connsiteY15" fmla="*/ 2772184 h 3180739"/>
                        <a:gd name="connsiteX16" fmla="*/ 760926 w 3171035"/>
                        <a:gd name="connsiteY16" fmla="*/ 2719936 h 3180739"/>
                        <a:gd name="connsiteX17" fmla="*/ 597918 w 3171035"/>
                        <a:gd name="connsiteY17" fmla="*/ 2832979 h 3180739"/>
                        <a:gd name="connsiteX18" fmla="*/ 499149 w 3171035"/>
                        <a:gd name="connsiteY18" fmla="*/ 2744205 h 3180739"/>
                        <a:gd name="connsiteX19" fmla="*/ 592045 w 3171035"/>
                        <a:gd name="connsiteY19" fmla="*/ 2574098 h 3180739"/>
                        <a:gd name="connsiteX20" fmla="*/ 520580 w 3171035"/>
                        <a:gd name="connsiteY20" fmla="*/ 2501938 h 3180739"/>
                        <a:gd name="connsiteX21" fmla="*/ 496178 w 3171035"/>
                        <a:gd name="connsiteY21" fmla="*/ 2470496 h 3180739"/>
                        <a:gd name="connsiteX22" fmla="*/ 313006 w 3171035"/>
                        <a:gd name="connsiteY22" fmla="*/ 2539883 h 3180739"/>
                        <a:gd name="connsiteX23" fmla="*/ 238634 w 3171035"/>
                        <a:gd name="connsiteY23" fmla="*/ 2429861 h 3180739"/>
                        <a:gd name="connsiteX24" fmla="*/ 370045 w 3171035"/>
                        <a:gd name="connsiteY24" fmla="*/ 2287114 h 3180739"/>
                        <a:gd name="connsiteX25" fmla="*/ 311564 w 3171035"/>
                        <a:gd name="connsiteY25" fmla="*/ 2172799 h 3180739"/>
                        <a:gd name="connsiteX26" fmla="*/ 295635 w 3171035"/>
                        <a:gd name="connsiteY26" fmla="*/ 2132330 h 3180739"/>
                        <a:gd name="connsiteX27" fmla="*/ 103079 w 3171035"/>
                        <a:gd name="connsiteY27" fmla="*/ 2150140 h 3180739"/>
                        <a:gd name="connsiteX28" fmla="*/ 60733 w 3171035"/>
                        <a:gd name="connsiteY28" fmla="*/ 2024271 h 3180739"/>
                        <a:gd name="connsiteX29" fmla="*/ 226269 w 3171035"/>
                        <a:gd name="connsiteY29" fmla="*/ 1921216 h 3180739"/>
                        <a:gd name="connsiteX30" fmla="*/ 217962 w 3171035"/>
                        <a:gd name="connsiteY30" fmla="*/ 1891262 h 3180739"/>
                        <a:gd name="connsiteX31" fmla="*/ 200221 w 3171035"/>
                        <a:gd name="connsiteY31" fmla="*/ 1782957 h 3180739"/>
                        <a:gd name="connsiteX32" fmla="*/ 5391 w 3171035"/>
                        <a:gd name="connsiteY32" fmla="*/ 1745142 h 3180739"/>
                        <a:gd name="connsiteX33" fmla="*/ 0 w 3171035"/>
                        <a:gd name="connsiteY33" fmla="*/ 1612451 h 3180739"/>
                        <a:gd name="connsiteX34" fmla="*/ 187219 w 3171035"/>
                        <a:gd name="connsiteY34" fmla="*/ 1560050 h 3180739"/>
                        <a:gd name="connsiteX35" fmla="*/ 192903 w 3171035"/>
                        <a:gd name="connsiteY35" fmla="*/ 1448336 h 3180739"/>
                        <a:gd name="connsiteX36" fmla="*/ 199656 w 3171035"/>
                        <a:gd name="connsiteY36" fmla="*/ 1402148 h 3180739"/>
                        <a:gd name="connsiteX37" fmla="*/ 19664 w 3171035"/>
                        <a:gd name="connsiteY37" fmla="*/ 1311302 h 3180739"/>
                        <a:gd name="connsiteX38" fmla="*/ 50600 w 3171035"/>
                        <a:gd name="connsiteY38" fmla="*/ 1182155 h 3180739"/>
                        <a:gd name="connsiteX39" fmla="*/ 248017 w 3171035"/>
                        <a:gd name="connsiteY39" fmla="*/ 1182708 h 3180739"/>
                        <a:gd name="connsiteX40" fmla="*/ 271243 w 3171035"/>
                        <a:gd name="connsiteY40" fmla="*/ 1110342 h 3180739"/>
                        <a:gd name="connsiteX41" fmla="*/ 301810 w 3171035"/>
                        <a:gd name="connsiteY41" fmla="*/ 1039267 h 3180739"/>
                        <a:gd name="connsiteX42" fmla="*/ 153232 w 3171035"/>
                        <a:gd name="connsiteY42" fmla="*/ 907843 h 3180739"/>
                        <a:gd name="connsiteX43" fmla="*/ 215955 w 3171035"/>
                        <a:gd name="connsiteY43" fmla="*/ 790787 h 3180739"/>
                        <a:gd name="connsiteX44" fmla="*/ 404589 w 3171035"/>
                        <a:gd name="connsiteY44" fmla="*/ 840887 h 3180739"/>
                        <a:gd name="connsiteX45" fmla="*/ 407683 w 3171035"/>
                        <a:gd name="connsiteY45" fmla="*/ 835422 h 3180739"/>
                        <a:gd name="connsiteX46" fmla="*/ 499532 w 3171035"/>
                        <a:gd name="connsiteY46" fmla="*/ 712793 h 3180739"/>
                        <a:gd name="connsiteX47" fmla="*/ 392278 w 3171035"/>
                        <a:gd name="connsiteY47" fmla="*/ 554059 h 3180739"/>
                        <a:gd name="connsiteX48" fmla="*/ 482243 w 3171035"/>
                        <a:gd name="connsiteY48" fmla="*/ 456373 h 3180739"/>
                        <a:gd name="connsiteX49" fmla="*/ 651505 w 3171035"/>
                        <a:gd name="connsiteY49" fmla="*/ 551489 h 3180739"/>
                        <a:gd name="connsiteX50" fmla="*/ 677929 w 3171035"/>
                        <a:gd name="connsiteY50" fmla="*/ 525319 h 3180739"/>
                        <a:gd name="connsiteX51" fmla="*/ 765738 w 3171035"/>
                        <a:gd name="connsiteY51" fmla="*/ 457171 h 3180739"/>
                        <a:gd name="connsiteX52" fmla="*/ 709237 w 3171035"/>
                        <a:gd name="connsiteY52" fmla="*/ 264903 h 3180739"/>
                        <a:gd name="connsiteX53" fmla="*/ 824607 w 3171035"/>
                        <a:gd name="connsiteY53" fmla="*/ 199132 h 3180739"/>
                        <a:gd name="connsiteX54" fmla="*/ 957502 w 3171035"/>
                        <a:gd name="connsiteY54" fmla="*/ 341660 h 3180739"/>
                        <a:gd name="connsiteX55" fmla="*/ 1105222 w 3171035"/>
                        <a:gd name="connsiteY55" fmla="*/ 277669 h 3180739"/>
                        <a:gd name="connsiteX56" fmla="*/ 1085630 w 3171035"/>
                        <a:gd name="connsiteY56" fmla="*/ 80113 h 3180739"/>
                        <a:gd name="connsiteX57" fmla="*/ 1236120 w 3171035"/>
                        <a:gd name="connsiteY57" fmla="*/ 37366 h 3180739"/>
                        <a:gd name="connsiteX58" fmla="*/ 1323934 w 3171035"/>
                        <a:gd name="connsiteY58" fmla="*/ 217003 h 3180739"/>
                        <a:gd name="connsiteX59" fmla="*/ 1487425 w 3171035"/>
                        <a:gd name="connsiteY59" fmla="*/ 195547 h 3180739"/>
                        <a:gd name="connsiteX60" fmla="*/ 1533687 w 3171035"/>
                        <a:gd name="connsiteY60" fmla="*/ 0 h 3180739"/>
                        <a:gd name="connsiteX61" fmla="*/ 1666488 w 3171035"/>
                        <a:gd name="connsiteY61" fmla="*/ 0 h 3180739"/>
                        <a:gd name="connsiteX62" fmla="*/ 1713021 w 3171035"/>
                        <a:gd name="connsiteY62" fmla="*/ 196691 h 3180739"/>
                        <a:gd name="connsiteX63" fmla="*/ 1868036 w 3171035"/>
                        <a:gd name="connsiteY63" fmla="*/ 220686 h 3180739"/>
                        <a:gd name="connsiteX64" fmla="*/ 1966340 w 3171035"/>
                        <a:gd name="connsiteY64" fmla="*/ 44283 h 3180739"/>
                        <a:gd name="connsiteX65" fmla="*/ 2094111 w 3171035"/>
                        <a:gd name="connsiteY65" fmla="*/ 80485 h 3180739"/>
                        <a:gd name="connsiteX66" fmla="*/ 2085164 w 3171035"/>
                        <a:gd name="connsiteY66" fmla="*/ 284665 h 3180739"/>
                        <a:gd name="connsiteX67" fmla="*/ 2226104 w 3171035"/>
                        <a:gd name="connsiteY67" fmla="*/ 347399 h 3180739"/>
                        <a:gd name="connsiteX68" fmla="*/ 2364977 w 3171035"/>
                        <a:gd name="connsiteY68" fmla="*/ 209566 h 3180739"/>
                        <a:gd name="connsiteX69" fmla="*/ 2477715 w 3171035"/>
                        <a:gd name="connsiteY69" fmla="*/ 279754 h 3180739"/>
                        <a:gd name="connsiteX70" fmla="*/ 2415747 w 3171035"/>
                        <a:gd name="connsiteY70" fmla="*/ 463940 h 3180739"/>
                        <a:gd name="connsiteX71" fmla="*/ 2545864 w 3171035"/>
                        <a:gd name="connsiteY71" fmla="*/ 570128 h 3180739"/>
                        <a:gd name="connsiteX72" fmla="*/ 2728079 w 3171035"/>
                        <a:gd name="connsiteY72" fmla="*/ 481733 h 3180739"/>
                        <a:gd name="connsiteX73" fmla="*/ 2811993 w 3171035"/>
                        <a:gd name="connsiteY73" fmla="*/ 584662 h 3180739"/>
                        <a:gd name="connsiteX74" fmla="*/ 2695713 w 3171035"/>
                        <a:gd name="connsiteY74" fmla="*/ 736197 h 3180739"/>
                        <a:gd name="connsiteX75" fmla="*/ 2790128 w 3171035"/>
                        <a:gd name="connsiteY75" fmla="*/ 877978 h 3180739"/>
                        <a:gd name="connsiteX76" fmla="*/ 2988670 w 3171035"/>
                        <a:gd name="connsiteY76" fmla="*/ 835149 h 3180739"/>
                        <a:gd name="connsiteX77" fmla="*/ 3045808 w 3171035"/>
                        <a:gd name="connsiteY77" fmla="*/ 955030 h 3180739"/>
                        <a:gd name="connsiteX78" fmla="*/ 2889317 w 3171035"/>
                        <a:gd name="connsiteY78" fmla="*/ 1080823 h 3180739"/>
                        <a:gd name="connsiteX79" fmla="*/ 2939763 w 3171035"/>
                        <a:gd name="connsiteY79" fmla="*/ 1235148 h 3180739"/>
                        <a:gd name="connsiteX80" fmla="*/ 3135030 w 3171035"/>
                        <a:gd name="connsiteY80" fmla="*/ 1239792 h 3180739"/>
                        <a:gd name="connsiteX81" fmla="*/ 3162523 w 3171035"/>
                        <a:gd name="connsiteY81" fmla="*/ 1369716 h 3180739"/>
                        <a:gd name="connsiteX82" fmla="*/ 2980226 w 3171035"/>
                        <a:gd name="connsiteY82" fmla="*/ 1455724 h 3180739"/>
                        <a:gd name="connsiteX83" fmla="*/ 2986351 w 3171035"/>
                        <a:gd name="connsiteY83" fmla="*/ 1631053 h 3180739"/>
                        <a:gd name="connsiteX84" fmla="*/ 3171035 w 3171035"/>
                        <a:gd name="connsiteY84" fmla="*/ 1689698 h 3180739"/>
                        <a:gd name="connsiteX85" fmla="*/ 3161063 w 3171035"/>
                        <a:gd name="connsiteY85" fmla="*/ 1822124 h 3180739"/>
                        <a:gd name="connsiteX86" fmla="*/ 2963663 w 3171035"/>
                        <a:gd name="connsiteY86" fmla="*/ 1853402 h 3180739"/>
                        <a:gd name="connsiteX87" fmla="*/ 2928221 w 3171035"/>
                        <a:gd name="connsiteY87" fmla="*/ 1999244 h 3180739"/>
                        <a:gd name="connsiteX88" fmla="*/ 3090916 w 3171035"/>
                        <a:gd name="connsiteY88" fmla="*/ 2107762 h 3180739"/>
                        <a:gd name="connsiteX89" fmla="*/ 3044640 w 3171035"/>
                        <a:gd name="connsiteY89" fmla="*/ 2232240 h 3180739"/>
                        <a:gd name="connsiteX90" fmla="*/ 2845101 w 3171035"/>
                        <a:gd name="connsiteY90" fmla="*/ 2207446 h 3180739"/>
                        <a:gd name="connsiteX91" fmla="*/ 2764753 w 3171035"/>
                        <a:gd name="connsiteY91" fmla="*/ 2347473 h 3180739"/>
                        <a:gd name="connsiteX92" fmla="*/ 2887835 w 3171035"/>
                        <a:gd name="connsiteY92" fmla="*/ 2507752 h 3180739"/>
                        <a:gd name="connsiteX93" fmla="*/ 2803958 w 3171035"/>
                        <a:gd name="connsiteY93" fmla="*/ 2610712 h 3180739"/>
                        <a:gd name="connsiteX94" fmla="*/ 2629138 w 3171035"/>
                        <a:gd name="connsiteY94" fmla="*/ 2525982 h 3180739"/>
                        <a:gd name="connsiteX95" fmla="*/ 2526456 w 3171035"/>
                        <a:gd name="connsiteY95" fmla="*/ 2631952 h 3180739"/>
                        <a:gd name="connsiteX96" fmla="*/ 2608792 w 3171035"/>
                        <a:gd name="connsiteY96" fmla="*/ 2814437 h 3180739"/>
                        <a:gd name="connsiteX97" fmla="*/ 2503568 w 3171035"/>
                        <a:gd name="connsiteY97" fmla="*/ 2895456 h 3180739"/>
                        <a:gd name="connsiteX98" fmla="*/ 2347733 w 3171035"/>
                        <a:gd name="connsiteY98" fmla="*/ 2768836 h 3180739"/>
                        <a:gd name="connsiteX99" fmla="*/ 2220287 w 3171035"/>
                        <a:gd name="connsiteY99" fmla="*/ 2841379 h 3180739"/>
                        <a:gd name="connsiteX100" fmla="*/ 2248911 w 3171035"/>
                        <a:gd name="connsiteY100" fmla="*/ 3038710 h 3180739"/>
                        <a:gd name="connsiteX101" fmla="*/ 2125404 w 3171035"/>
                        <a:gd name="connsiteY101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111558 w 3171035"/>
                        <a:gd name="connsiteY11" fmla="*/ 2910446 h 3180739"/>
                        <a:gd name="connsiteX12" fmla="*/ 983767 w 3171035"/>
                        <a:gd name="connsiteY12" fmla="*/ 3067465 h 3180739"/>
                        <a:gd name="connsiteX13" fmla="*/ 864234 w 3171035"/>
                        <a:gd name="connsiteY13" fmla="*/ 3009602 h 3180739"/>
                        <a:gd name="connsiteX14" fmla="*/ 907320 w 3171035"/>
                        <a:gd name="connsiteY14" fmla="*/ 2815576 h 3180739"/>
                        <a:gd name="connsiteX15" fmla="*/ 830683 w 3171035"/>
                        <a:gd name="connsiteY15" fmla="*/ 2772184 h 3180739"/>
                        <a:gd name="connsiteX16" fmla="*/ 760926 w 3171035"/>
                        <a:gd name="connsiteY16" fmla="*/ 2719936 h 3180739"/>
                        <a:gd name="connsiteX17" fmla="*/ 597918 w 3171035"/>
                        <a:gd name="connsiteY17" fmla="*/ 2832979 h 3180739"/>
                        <a:gd name="connsiteX18" fmla="*/ 499149 w 3171035"/>
                        <a:gd name="connsiteY18" fmla="*/ 2744205 h 3180739"/>
                        <a:gd name="connsiteX19" fmla="*/ 592045 w 3171035"/>
                        <a:gd name="connsiteY19" fmla="*/ 2574098 h 3180739"/>
                        <a:gd name="connsiteX20" fmla="*/ 520580 w 3171035"/>
                        <a:gd name="connsiteY20" fmla="*/ 2501938 h 3180739"/>
                        <a:gd name="connsiteX21" fmla="*/ 496178 w 3171035"/>
                        <a:gd name="connsiteY21" fmla="*/ 2470496 h 3180739"/>
                        <a:gd name="connsiteX22" fmla="*/ 313006 w 3171035"/>
                        <a:gd name="connsiteY22" fmla="*/ 2539883 h 3180739"/>
                        <a:gd name="connsiteX23" fmla="*/ 238634 w 3171035"/>
                        <a:gd name="connsiteY23" fmla="*/ 2429861 h 3180739"/>
                        <a:gd name="connsiteX24" fmla="*/ 370045 w 3171035"/>
                        <a:gd name="connsiteY24" fmla="*/ 2287114 h 3180739"/>
                        <a:gd name="connsiteX25" fmla="*/ 311564 w 3171035"/>
                        <a:gd name="connsiteY25" fmla="*/ 2172799 h 3180739"/>
                        <a:gd name="connsiteX26" fmla="*/ 295635 w 3171035"/>
                        <a:gd name="connsiteY26" fmla="*/ 2132330 h 3180739"/>
                        <a:gd name="connsiteX27" fmla="*/ 103079 w 3171035"/>
                        <a:gd name="connsiteY27" fmla="*/ 2150140 h 3180739"/>
                        <a:gd name="connsiteX28" fmla="*/ 60733 w 3171035"/>
                        <a:gd name="connsiteY28" fmla="*/ 2024271 h 3180739"/>
                        <a:gd name="connsiteX29" fmla="*/ 226269 w 3171035"/>
                        <a:gd name="connsiteY29" fmla="*/ 1921216 h 3180739"/>
                        <a:gd name="connsiteX30" fmla="*/ 217962 w 3171035"/>
                        <a:gd name="connsiteY30" fmla="*/ 1891262 h 3180739"/>
                        <a:gd name="connsiteX31" fmla="*/ 200221 w 3171035"/>
                        <a:gd name="connsiteY31" fmla="*/ 1782957 h 3180739"/>
                        <a:gd name="connsiteX32" fmla="*/ 5391 w 3171035"/>
                        <a:gd name="connsiteY32" fmla="*/ 1745142 h 3180739"/>
                        <a:gd name="connsiteX33" fmla="*/ 0 w 3171035"/>
                        <a:gd name="connsiteY33" fmla="*/ 1612451 h 3180739"/>
                        <a:gd name="connsiteX34" fmla="*/ 187219 w 3171035"/>
                        <a:gd name="connsiteY34" fmla="*/ 1560050 h 3180739"/>
                        <a:gd name="connsiteX35" fmla="*/ 192903 w 3171035"/>
                        <a:gd name="connsiteY35" fmla="*/ 1448336 h 3180739"/>
                        <a:gd name="connsiteX36" fmla="*/ 199656 w 3171035"/>
                        <a:gd name="connsiteY36" fmla="*/ 1402148 h 3180739"/>
                        <a:gd name="connsiteX37" fmla="*/ 19664 w 3171035"/>
                        <a:gd name="connsiteY37" fmla="*/ 1311302 h 3180739"/>
                        <a:gd name="connsiteX38" fmla="*/ 50600 w 3171035"/>
                        <a:gd name="connsiteY38" fmla="*/ 1182155 h 3180739"/>
                        <a:gd name="connsiteX39" fmla="*/ 248017 w 3171035"/>
                        <a:gd name="connsiteY39" fmla="*/ 1182708 h 3180739"/>
                        <a:gd name="connsiteX40" fmla="*/ 271243 w 3171035"/>
                        <a:gd name="connsiteY40" fmla="*/ 1110342 h 3180739"/>
                        <a:gd name="connsiteX41" fmla="*/ 301810 w 3171035"/>
                        <a:gd name="connsiteY41" fmla="*/ 1039267 h 3180739"/>
                        <a:gd name="connsiteX42" fmla="*/ 153232 w 3171035"/>
                        <a:gd name="connsiteY42" fmla="*/ 907843 h 3180739"/>
                        <a:gd name="connsiteX43" fmla="*/ 215955 w 3171035"/>
                        <a:gd name="connsiteY43" fmla="*/ 790787 h 3180739"/>
                        <a:gd name="connsiteX44" fmla="*/ 404589 w 3171035"/>
                        <a:gd name="connsiteY44" fmla="*/ 840887 h 3180739"/>
                        <a:gd name="connsiteX45" fmla="*/ 407683 w 3171035"/>
                        <a:gd name="connsiteY45" fmla="*/ 835422 h 3180739"/>
                        <a:gd name="connsiteX46" fmla="*/ 499532 w 3171035"/>
                        <a:gd name="connsiteY46" fmla="*/ 712793 h 3180739"/>
                        <a:gd name="connsiteX47" fmla="*/ 392278 w 3171035"/>
                        <a:gd name="connsiteY47" fmla="*/ 554059 h 3180739"/>
                        <a:gd name="connsiteX48" fmla="*/ 482243 w 3171035"/>
                        <a:gd name="connsiteY48" fmla="*/ 456373 h 3180739"/>
                        <a:gd name="connsiteX49" fmla="*/ 651505 w 3171035"/>
                        <a:gd name="connsiteY49" fmla="*/ 551489 h 3180739"/>
                        <a:gd name="connsiteX50" fmla="*/ 765738 w 3171035"/>
                        <a:gd name="connsiteY50" fmla="*/ 457171 h 3180739"/>
                        <a:gd name="connsiteX51" fmla="*/ 709237 w 3171035"/>
                        <a:gd name="connsiteY51" fmla="*/ 264903 h 3180739"/>
                        <a:gd name="connsiteX52" fmla="*/ 824607 w 3171035"/>
                        <a:gd name="connsiteY52" fmla="*/ 199132 h 3180739"/>
                        <a:gd name="connsiteX53" fmla="*/ 957502 w 3171035"/>
                        <a:gd name="connsiteY53" fmla="*/ 341660 h 3180739"/>
                        <a:gd name="connsiteX54" fmla="*/ 1105222 w 3171035"/>
                        <a:gd name="connsiteY54" fmla="*/ 277669 h 3180739"/>
                        <a:gd name="connsiteX55" fmla="*/ 1085630 w 3171035"/>
                        <a:gd name="connsiteY55" fmla="*/ 80113 h 3180739"/>
                        <a:gd name="connsiteX56" fmla="*/ 1236120 w 3171035"/>
                        <a:gd name="connsiteY56" fmla="*/ 37366 h 3180739"/>
                        <a:gd name="connsiteX57" fmla="*/ 1323934 w 3171035"/>
                        <a:gd name="connsiteY57" fmla="*/ 217003 h 3180739"/>
                        <a:gd name="connsiteX58" fmla="*/ 1487425 w 3171035"/>
                        <a:gd name="connsiteY58" fmla="*/ 195547 h 3180739"/>
                        <a:gd name="connsiteX59" fmla="*/ 1533687 w 3171035"/>
                        <a:gd name="connsiteY59" fmla="*/ 0 h 3180739"/>
                        <a:gd name="connsiteX60" fmla="*/ 1666488 w 3171035"/>
                        <a:gd name="connsiteY60" fmla="*/ 0 h 3180739"/>
                        <a:gd name="connsiteX61" fmla="*/ 1713021 w 3171035"/>
                        <a:gd name="connsiteY61" fmla="*/ 196691 h 3180739"/>
                        <a:gd name="connsiteX62" fmla="*/ 1868036 w 3171035"/>
                        <a:gd name="connsiteY62" fmla="*/ 220686 h 3180739"/>
                        <a:gd name="connsiteX63" fmla="*/ 1966340 w 3171035"/>
                        <a:gd name="connsiteY63" fmla="*/ 44283 h 3180739"/>
                        <a:gd name="connsiteX64" fmla="*/ 2094111 w 3171035"/>
                        <a:gd name="connsiteY64" fmla="*/ 80485 h 3180739"/>
                        <a:gd name="connsiteX65" fmla="*/ 2085164 w 3171035"/>
                        <a:gd name="connsiteY65" fmla="*/ 284665 h 3180739"/>
                        <a:gd name="connsiteX66" fmla="*/ 2226104 w 3171035"/>
                        <a:gd name="connsiteY66" fmla="*/ 347399 h 3180739"/>
                        <a:gd name="connsiteX67" fmla="*/ 2364977 w 3171035"/>
                        <a:gd name="connsiteY67" fmla="*/ 209566 h 3180739"/>
                        <a:gd name="connsiteX68" fmla="*/ 2477715 w 3171035"/>
                        <a:gd name="connsiteY68" fmla="*/ 279754 h 3180739"/>
                        <a:gd name="connsiteX69" fmla="*/ 2415747 w 3171035"/>
                        <a:gd name="connsiteY69" fmla="*/ 463940 h 3180739"/>
                        <a:gd name="connsiteX70" fmla="*/ 2545864 w 3171035"/>
                        <a:gd name="connsiteY70" fmla="*/ 570128 h 3180739"/>
                        <a:gd name="connsiteX71" fmla="*/ 2728079 w 3171035"/>
                        <a:gd name="connsiteY71" fmla="*/ 481733 h 3180739"/>
                        <a:gd name="connsiteX72" fmla="*/ 2811993 w 3171035"/>
                        <a:gd name="connsiteY72" fmla="*/ 584662 h 3180739"/>
                        <a:gd name="connsiteX73" fmla="*/ 2695713 w 3171035"/>
                        <a:gd name="connsiteY73" fmla="*/ 736197 h 3180739"/>
                        <a:gd name="connsiteX74" fmla="*/ 2790128 w 3171035"/>
                        <a:gd name="connsiteY74" fmla="*/ 877978 h 3180739"/>
                        <a:gd name="connsiteX75" fmla="*/ 2988670 w 3171035"/>
                        <a:gd name="connsiteY75" fmla="*/ 835149 h 3180739"/>
                        <a:gd name="connsiteX76" fmla="*/ 3045808 w 3171035"/>
                        <a:gd name="connsiteY76" fmla="*/ 955030 h 3180739"/>
                        <a:gd name="connsiteX77" fmla="*/ 2889317 w 3171035"/>
                        <a:gd name="connsiteY77" fmla="*/ 1080823 h 3180739"/>
                        <a:gd name="connsiteX78" fmla="*/ 2939763 w 3171035"/>
                        <a:gd name="connsiteY78" fmla="*/ 1235148 h 3180739"/>
                        <a:gd name="connsiteX79" fmla="*/ 3135030 w 3171035"/>
                        <a:gd name="connsiteY79" fmla="*/ 1239792 h 3180739"/>
                        <a:gd name="connsiteX80" fmla="*/ 3162523 w 3171035"/>
                        <a:gd name="connsiteY80" fmla="*/ 1369716 h 3180739"/>
                        <a:gd name="connsiteX81" fmla="*/ 2980226 w 3171035"/>
                        <a:gd name="connsiteY81" fmla="*/ 1455724 h 3180739"/>
                        <a:gd name="connsiteX82" fmla="*/ 2986351 w 3171035"/>
                        <a:gd name="connsiteY82" fmla="*/ 1631053 h 3180739"/>
                        <a:gd name="connsiteX83" fmla="*/ 3171035 w 3171035"/>
                        <a:gd name="connsiteY83" fmla="*/ 1689698 h 3180739"/>
                        <a:gd name="connsiteX84" fmla="*/ 3161063 w 3171035"/>
                        <a:gd name="connsiteY84" fmla="*/ 1822124 h 3180739"/>
                        <a:gd name="connsiteX85" fmla="*/ 2963663 w 3171035"/>
                        <a:gd name="connsiteY85" fmla="*/ 1853402 h 3180739"/>
                        <a:gd name="connsiteX86" fmla="*/ 2928221 w 3171035"/>
                        <a:gd name="connsiteY86" fmla="*/ 1999244 h 3180739"/>
                        <a:gd name="connsiteX87" fmla="*/ 3090916 w 3171035"/>
                        <a:gd name="connsiteY87" fmla="*/ 2107762 h 3180739"/>
                        <a:gd name="connsiteX88" fmla="*/ 3044640 w 3171035"/>
                        <a:gd name="connsiteY88" fmla="*/ 2232240 h 3180739"/>
                        <a:gd name="connsiteX89" fmla="*/ 2845101 w 3171035"/>
                        <a:gd name="connsiteY89" fmla="*/ 2207446 h 3180739"/>
                        <a:gd name="connsiteX90" fmla="*/ 2764753 w 3171035"/>
                        <a:gd name="connsiteY90" fmla="*/ 2347473 h 3180739"/>
                        <a:gd name="connsiteX91" fmla="*/ 2887835 w 3171035"/>
                        <a:gd name="connsiteY91" fmla="*/ 2507752 h 3180739"/>
                        <a:gd name="connsiteX92" fmla="*/ 2803958 w 3171035"/>
                        <a:gd name="connsiteY92" fmla="*/ 2610712 h 3180739"/>
                        <a:gd name="connsiteX93" fmla="*/ 2629138 w 3171035"/>
                        <a:gd name="connsiteY93" fmla="*/ 2525982 h 3180739"/>
                        <a:gd name="connsiteX94" fmla="*/ 2526456 w 3171035"/>
                        <a:gd name="connsiteY94" fmla="*/ 2631952 h 3180739"/>
                        <a:gd name="connsiteX95" fmla="*/ 2608792 w 3171035"/>
                        <a:gd name="connsiteY95" fmla="*/ 2814437 h 3180739"/>
                        <a:gd name="connsiteX96" fmla="*/ 2503568 w 3171035"/>
                        <a:gd name="connsiteY96" fmla="*/ 2895456 h 3180739"/>
                        <a:gd name="connsiteX97" fmla="*/ 2347733 w 3171035"/>
                        <a:gd name="connsiteY97" fmla="*/ 2768836 h 3180739"/>
                        <a:gd name="connsiteX98" fmla="*/ 2220287 w 3171035"/>
                        <a:gd name="connsiteY98" fmla="*/ 2841379 h 3180739"/>
                        <a:gd name="connsiteX99" fmla="*/ 2248911 w 3171035"/>
                        <a:gd name="connsiteY99" fmla="*/ 3038710 h 3180739"/>
                        <a:gd name="connsiteX100" fmla="*/ 2125404 w 3171035"/>
                        <a:gd name="connsiteY100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111558 w 3171035"/>
                        <a:gd name="connsiteY11" fmla="*/ 2910446 h 3180739"/>
                        <a:gd name="connsiteX12" fmla="*/ 983767 w 3171035"/>
                        <a:gd name="connsiteY12" fmla="*/ 3067465 h 3180739"/>
                        <a:gd name="connsiteX13" fmla="*/ 864234 w 3171035"/>
                        <a:gd name="connsiteY13" fmla="*/ 3009602 h 3180739"/>
                        <a:gd name="connsiteX14" fmla="*/ 907320 w 3171035"/>
                        <a:gd name="connsiteY14" fmla="*/ 2815576 h 3180739"/>
                        <a:gd name="connsiteX15" fmla="*/ 830683 w 3171035"/>
                        <a:gd name="connsiteY15" fmla="*/ 2772184 h 3180739"/>
                        <a:gd name="connsiteX16" fmla="*/ 760926 w 3171035"/>
                        <a:gd name="connsiteY16" fmla="*/ 2719936 h 3180739"/>
                        <a:gd name="connsiteX17" fmla="*/ 597918 w 3171035"/>
                        <a:gd name="connsiteY17" fmla="*/ 2832979 h 3180739"/>
                        <a:gd name="connsiteX18" fmla="*/ 499149 w 3171035"/>
                        <a:gd name="connsiteY18" fmla="*/ 2744205 h 3180739"/>
                        <a:gd name="connsiteX19" fmla="*/ 592045 w 3171035"/>
                        <a:gd name="connsiteY19" fmla="*/ 2574098 h 3180739"/>
                        <a:gd name="connsiteX20" fmla="*/ 520580 w 3171035"/>
                        <a:gd name="connsiteY20" fmla="*/ 2501938 h 3180739"/>
                        <a:gd name="connsiteX21" fmla="*/ 496178 w 3171035"/>
                        <a:gd name="connsiteY21" fmla="*/ 2470496 h 3180739"/>
                        <a:gd name="connsiteX22" fmla="*/ 313006 w 3171035"/>
                        <a:gd name="connsiteY22" fmla="*/ 2539883 h 3180739"/>
                        <a:gd name="connsiteX23" fmla="*/ 238634 w 3171035"/>
                        <a:gd name="connsiteY23" fmla="*/ 2429861 h 3180739"/>
                        <a:gd name="connsiteX24" fmla="*/ 370045 w 3171035"/>
                        <a:gd name="connsiteY24" fmla="*/ 2287114 h 3180739"/>
                        <a:gd name="connsiteX25" fmla="*/ 311564 w 3171035"/>
                        <a:gd name="connsiteY25" fmla="*/ 2172799 h 3180739"/>
                        <a:gd name="connsiteX26" fmla="*/ 295635 w 3171035"/>
                        <a:gd name="connsiteY26" fmla="*/ 2132330 h 3180739"/>
                        <a:gd name="connsiteX27" fmla="*/ 103079 w 3171035"/>
                        <a:gd name="connsiteY27" fmla="*/ 2150140 h 3180739"/>
                        <a:gd name="connsiteX28" fmla="*/ 60733 w 3171035"/>
                        <a:gd name="connsiteY28" fmla="*/ 2024271 h 3180739"/>
                        <a:gd name="connsiteX29" fmla="*/ 226269 w 3171035"/>
                        <a:gd name="connsiteY29" fmla="*/ 1921216 h 3180739"/>
                        <a:gd name="connsiteX30" fmla="*/ 217962 w 3171035"/>
                        <a:gd name="connsiteY30" fmla="*/ 1891262 h 3180739"/>
                        <a:gd name="connsiteX31" fmla="*/ 200221 w 3171035"/>
                        <a:gd name="connsiteY31" fmla="*/ 1782957 h 3180739"/>
                        <a:gd name="connsiteX32" fmla="*/ 5391 w 3171035"/>
                        <a:gd name="connsiteY32" fmla="*/ 1745142 h 3180739"/>
                        <a:gd name="connsiteX33" fmla="*/ 0 w 3171035"/>
                        <a:gd name="connsiteY33" fmla="*/ 1612451 h 3180739"/>
                        <a:gd name="connsiteX34" fmla="*/ 187219 w 3171035"/>
                        <a:gd name="connsiteY34" fmla="*/ 1560050 h 3180739"/>
                        <a:gd name="connsiteX35" fmla="*/ 192903 w 3171035"/>
                        <a:gd name="connsiteY35" fmla="*/ 1448336 h 3180739"/>
                        <a:gd name="connsiteX36" fmla="*/ 199656 w 3171035"/>
                        <a:gd name="connsiteY36" fmla="*/ 1402148 h 3180739"/>
                        <a:gd name="connsiteX37" fmla="*/ 19664 w 3171035"/>
                        <a:gd name="connsiteY37" fmla="*/ 1311302 h 3180739"/>
                        <a:gd name="connsiteX38" fmla="*/ 50600 w 3171035"/>
                        <a:gd name="connsiteY38" fmla="*/ 1182155 h 3180739"/>
                        <a:gd name="connsiteX39" fmla="*/ 248017 w 3171035"/>
                        <a:gd name="connsiteY39" fmla="*/ 1182708 h 3180739"/>
                        <a:gd name="connsiteX40" fmla="*/ 301810 w 3171035"/>
                        <a:gd name="connsiteY40" fmla="*/ 1039267 h 3180739"/>
                        <a:gd name="connsiteX41" fmla="*/ 153232 w 3171035"/>
                        <a:gd name="connsiteY41" fmla="*/ 907843 h 3180739"/>
                        <a:gd name="connsiteX42" fmla="*/ 215955 w 3171035"/>
                        <a:gd name="connsiteY42" fmla="*/ 790787 h 3180739"/>
                        <a:gd name="connsiteX43" fmla="*/ 404589 w 3171035"/>
                        <a:gd name="connsiteY43" fmla="*/ 840887 h 3180739"/>
                        <a:gd name="connsiteX44" fmla="*/ 407683 w 3171035"/>
                        <a:gd name="connsiteY44" fmla="*/ 835422 h 3180739"/>
                        <a:gd name="connsiteX45" fmla="*/ 499532 w 3171035"/>
                        <a:gd name="connsiteY45" fmla="*/ 712793 h 3180739"/>
                        <a:gd name="connsiteX46" fmla="*/ 392278 w 3171035"/>
                        <a:gd name="connsiteY46" fmla="*/ 554059 h 3180739"/>
                        <a:gd name="connsiteX47" fmla="*/ 482243 w 3171035"/>
                        <a:gd name="connsiteY47" fmla="*/ 456373 h 3180739"/>
                        <a:gd name="connsiteX48" fmla="*/ 651505 w 3171035"/>
                        <a:gd name="connsiteY48" fmla="*/ 551489 h 3180739"/>
                        <a:gd name="connsiteX49" fmla="*/ 765738 w 3171035"/>
                        <a:gd name="connsiteY49" fmla="*/ 457171 h 3180739"/>
                        <a:gd name="connsiteX50" fmla="*/ 709237 w 3171035"/>
                        <a:gd name="connsiteY50" fmla="*/ 264903 h 3180739"/>
                        <a:gd name="connsiteX51" fmla="*/ 824607 w 3171035"/>
                        <a:gd name="connsiteY51" fmla="*/ 199132 h 3180739"/>
                        <a:gd name="connsiteX52" fmla="*/ 957502 w 3171035"/>
                        <a:gd name="connsiteY52" fmla="*/ 341660 h 3180739"/>
                        <a:gd name="connsiteX53" fmla="*/ 1105222 w 3171035"/>
                        <a:gd name="connsiteY53" fmla="*/ 277669 h 3180739"/>
                        <a:gd name="connsiteX54" fmla="*/ 1085630 w 3171035"/>
                        <a:gd name="connsiteY54" fmla="*/ 80113 h 3180739"/>
                        <a:gd name="connsiteX55" fmla="*/ 1236120 w 3171035"/>
                        <a:gd name="connsiteY55" fmla="*/ 37366 h 3180739"/>
                        <a:gd name="connsiteX56" fmla="*/ 1323934 w 3171035"/>
                        <a:gd name="connsiteY56" fmla="*/ 217003 h 3180739"/>
                        <a:gd name="connsiteX57" fmla="*/ 1487425 w 3171035"/>
                        <a:gd name="connsiteY57" fmla="*/ 195547 h 3180739"/>
                        <a:gd name="connsiteX58" fmla="*/ 1533687 w 3171035"/>
                        <a:gd name="connsiteY58" fmla="*/ 0 h 3180739"/>
                        <a:gd name="connsiteX59" fmla="*/ 1666488 w 3171035"/>
                        <a:gd name="connsiteY59" fmla="*/ 0 h 3180739"/>
                        <a:gd name="connsiteX60" fmla="*/ 1713021 w 3171035"/>
                        <a:gd name="connsiteY60" fmla="*/ 196691 h 3180739"/>
                        <a:gd name="connsiteX61" fmla="*/ 1868036 w 3171035"/>
                        <a:gd name="connsiteY61" fmla="*/ 220686 h 3180739"/>
                        <a:gd name="connsiteX62" fmla="*/ 1966340 w 3171035"/>
                        <a:gd name="connsiteY62" fmla="*/ 44283 h 3180739"/>
                        <a:gd name="connsiteX63" fmla="*/ 2094111 w 3171035"/>
                        <a:gd name="connsiteY63" fmla="*/ 80485 h 3180739"/>
                        <a:gd name="connsiteX64" fmla="*/ 2085164 w 3171035"/>
                        <a:gd name="connsiteY64" fmla="*/ 284665 h 3180739"/>
                        <a:gd name="connsiteX65" fmla="*/ 2226104 w 3171035"/>
                        <a:gd name="connsiteY65" fmla="*/ 347399 h 3180739"/>
                        <a:gd name="connsiteX66" fmla="*/ 2364977 w 3171035"/>
                        <a:gd name="connsiteY66" fmla="*/ 209566 h 3180739"/>
                        <a:gd name="connsiteX67" fmla="*/ 2477715 w 3171035"/>
                        <a:gd name="connsiteY67" fmla="*/ 279754 h 3180739"/>
                        <a:gd name="connsiteX68" fmla="*/ 2415747 w 3171035"/>
                        <a:gd name="connsiteY68" fmla="*/ 463940 h 3180739"/>
                        <a:gd name="connsiteX69" fmla="*/ 2545864 w 3171035"/>
                        <a:gd name="connsiteY69" fmla="*/ 570128 h 3180739"/>
                        <a:gd name="connsiteX70" fmla="*/ 2728079 w 3171035"/>
                        <a:gd name="connsiteY70" fmla="*/ 481733 h 3180739"/>
                        <a:gd name="connsiteX71" fmla="*/ 2811993 w 3171035"/>
                        <a:gd name="connsiteY71" fmla="*/ 584662 h 3180739"/>
                        <a:gd name="connsiteX72" fmla="*/ 2695713 w 3171035"/>
                        <a:gd name="connsiteY72" fmla="*/ 736197 h 3180739"/>
                        <a:gd name="connsiteX73" fmla="*/ 2790128 w 3171035"/>
                        <a:gd name="connsiteY73" fmla="*/ 877978 h 3180739"/>
                        <a:gd name="connsiteX74" fmla="*/ 2988670 w 3171035"/>
                        <a:gd name="connsiteY74" fmla="*/ 835149 h 3180739"/>
                        <a:gd name="connsiteX75" fmla="*/ 3045808 w 3171035"/>
                        <a:gd name="connsiteY75" fmla="*/ 955030 h 3180739"/>
                        <a:gd name="connsiteX76" fmla="*/ 2889317 w 3171035"/>
                        <a:gd name="connsiteY76" fmla="*/ 1080823 h 3180739"/>
                        <a:gd name="connsiteX77" fmla="*/ 2939763 w 3171035"/>
                        <a:gd name="connsiteY77" fmla="*/ 1235148 h 3180739"/>
                        <a:gd name="connsiteX78" fmla="*/ 3135030 w 3171035"/>
                        <a:gd name="connsiteY78" fmla="*/ 1239792 h 3180739"/>
                        <a:gd name="connsiteX79" fmla="*/ 3162523 w 3171035"/>
                        <a:gd name="connsiteY79" fmla="*/ 1369716 h 3180739"/>
                        <a:gd name="connsiteX80" fmla="*/ 2980226 w 3171035"/>
                        <a:gd name="connsiteY80" fmla="*/ 1455724 h 3180739"/>
                        <a:gd name="connsiteX81" fmla="*/ 2986351 w 3171035"/>
                        <a:gd name="connsiteY81" fmla="*/ 1631053 h 3180739"/>
                        <a:gd name="connsiteX82" fmla="*/ 3171035 w 3171035"/>
                        <a:gd name="connsiteY82" fmla="*/ 1689698 h 3180739"/>
                        <a:gd name="connsiteX83" fmla="*/ 3161063 w 3171035"/>
                        <a:gd name="connsiteY83" fmla="*/ 1822124 h 3180739"/>
                        <a:gd name="connsiteX84" fmla="*/ 2963663 w 3171035"/>
                        <a:gd name="connsiteY84" fmla="*/ 1853402 h 3180739"/>
                        <a:gd name="connsiteX85" fmla="*/ 2928221 w 3171035"/>
                        <a:gd name="connsiteY85" fmla="*/ 1999244 h 3180739"/>
                        <a:gd name="connsiteX86" fmla="*/ 3090916 w 3171035"/>
                        <a:gd name="connsiteY86" fmla="*/ 2107762 h 3180739"/>
                        <a:gd name="connsiteX87" fmla="*/ 3044640 w 3171035"/>
                        <a:gd name="connsiteY87" fmla="*/ 2232240 h 3180739"/>
                        <a:gd name="connsiteX88" fmla="*/ 2845101 w 3171035"/>
                        <a:gd name="connsiteY88" fmla="*/ 2207446 h 3180739"/>
                        <a:gd name="connsiteX89" fmla="*/ 2764753 w 3171035"/>
                        <a:gd name="connsiteY89" fmla="*/ 2347473 h 3180739"/>
                        <a:gd name="connsiteX90" fmla="*/ 2887835 w 3171035"/>
                        <a:gd name="connsiteY90" fmla="*/ 2507752 h 3180739"/>
                        <a:gd name="connsiteX91" fmla="*/ 2803958 w 3171035"/>
                        <a:gd name="connsiteY91" fmla="*/ 2610712 h 3180739"/>
                        <a:gd name="connsiteX92" fmla="*/ 2629138 w 3171035"/>
                        <a:gd name="connsiteY92" fmla="*/ 2525982 h 3180739"/>
                        <a:gd name="connsiteX93" fmla="*/ 2526456 w 3171035"/>
                        <a:gd name="connsiteY93" fmla="*/ 2631952 h 3180739"/>
                        <a:gd name="connsiteX94" fmla="*/ 2608792 w 3171035"/>
                        <a:gd name="connsiteY94" fmla="*/ 2814437 h 3180739"/>
                        <a:gd name="connsiteX95" fmla="*/ 2503568 w 3171035"/>
                        <a:gd name="connsiteY95" fmla="*/ 2895456 h 3180739"/>
                        <a:gd name="connsiteX96" fmla="*/ 2347733 w 3171035"/>
                        <a:gd name="connsiteY96" fmla="*/ 2768836 h 3180739"/>
                        <a:gd name="connsiteX97" fmla="*/ 2220287 w 3171035"/>
                        <a:gd name="connsiteY97" fmla="*/ 2841379 h 3180739"/>
                        <a:gd name="connsiteX98" fmla="*/ 2248911 w 3171035"/>
                        <a:gd name="connsiteY98" fmla="*/ 3038710 h 3180739"/>
                        <a:gd name="connsiteX99" fmla="*/ 2125404 w 3171035"/>
                        <a:gd name="connsiteY99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111558 w 3171035"/>
                        <a:gd name="connsiteY11" fmla="*/ 2910446 h 3180739"/>
                        <a:gd name="connsiteX12" fmla="*/ 983767 w 3171035"/>
                        <a:gd name="connsiteY12" fmla="*/ 3067465 h 3180739"/>
                        <a:gd name="connsiteX13" fmla="*/ 864234 w 3171035"/>
                        <a:gd name="connsiteY13" fmla="*/ 3009602 h 3180739"/>
                        <a:gd name="connsiteX14" fmla="*/ 907320 w 3171035"/>
                        <a:gd name="connsiteY14" fmla="*/ 2815576 h 3180739"/>
                        <a:gd name="connsiteX15" fmla="*/ 830683 w 3171035"/>
                        <a:gd name="connsiteY15" fmla="*/ 2772184 h 3180739"/>
                        <a:gd name="connsiteX16" fmla="*/ 760926 w 3171035"/>
                        <a:gd name="connsiteY16" fmla="*/ 2719936 h 3180739"/>
                        <a:gd name="connsiteX17" fmla="*/ 597918 w 3171035"/>
                        <a:gd name="connsiteY17" fmla="*/ 2832979 h 3180739"/>
                        <a:gd name="connsiteX18" fmla="*/ 499149 w 3171035"/>
                        <a:gd name="connsiteY18" fmla="*/ 2744205 h 3180739"/>
                        <a:gd name="connsiteX19" fmla="*/ 592045 w 3171035"/>
                        <a:gd name="connsiteY19" fmla="*/ 2574098 h 3180739"/>
                        <a:gd name="connsiteX20" fmla="*/ 520580 w 3171035"/>
                        <a:gd name="connsiteY20" fmla="*/ 2501938 h 3180739"/>
                        <a:gd name="connsiteX21" fmla="*/ 496178 w 3171035"/>
                        <a:gd name="connsiteY21" fmla="*/ 2470496 h 3180739"/>
                        <a:gd name="connsiteX22" fmla="*/ 313006 w 3171035"/>
                        <a:gd name="connsiteY22" fmla="*/ 2539883 h 3180739"/>
                        <a:gd name="connsiteX23" fmla="*/ 238634 w 3171035"/>
                        <a:gd name="connsiteY23" fmla="*/ 2429861 h 3180739"/>
                        <a:gd name="connsiteX24" fmla="*/ 370045 w 3171035"/>
                        <a:gd name="connsiteY24" fmla="*/ 2287114 h 3180739"/>
                        <a:gd name="connsiteX25" fmla="*/ 311564 w 3171035"/>
                        <a:gd name="connsiteY25" fmla="*/ 2172799 h 3180739"/>
                        <a:gd name="connsiteX26" fmla="*/ 295635 w 3171035"/>
                        <a:gd name="connsiteY26" fmla="*/ 2132330 h 3180739"/>
                        <a:gd name="connsiteX27" fmla="*/ 103079 w 3171035"/>
                        <a:gd name="connsiteY27" fmla="*/ 2150140 h 3180739"/>
                        <a:gd name="connsiteX28" fmla="*/ 60733 w 3171035"/>
                        <a:gd name="connsiteY28" fmla="*/ 2024271 h 3180739"/>
                        <a:gd name="connsiteX29" fmla="*/ 226269 w 3171035"/>
                        <a:gd name="connsiteY29" fmla="*/ 1921216 h 3180739"/>
                        <a:gd name="connsiteX30" fmla="*/ 217962 w 3171035"/>
                        <a:gd name="connsiteY30" fmla="*/ 1891262 h 3180739"/>
                        <a:gd name="connsiteX31" fmla="*/ 200221 w 3171035"/>
                        <a:gd name="connsiteY31" fmla="*/ 1782957 h 3180739"/>
                        <a:gd name="connsiteX32" fmla="*/ 5391 w 3171035"/>
                        <a:gd name="connsiteY32" fmla="*/ 1745142 h 3180739"/>
                        <a:gd name="connsiteX33" fmla="*/ 0 w 3171035"/>
                        <a:gd name="connsiteY33" fmla="*/ 1612451 h 3180739"/>
                        <a:gd name="connsiteX34" fmla="*/ 187219 w 3171035"/>
                        <a:gd name="connsiteY34" fmla="*/ 1560050 h 3180739"/>
                        <a:gd name="connsiteX35" fmla="*/ 199656 w 3171035"/>
                        <a:gd name="connsiteY35" fmla="*/ 1402148 h 3180739"/>
                        <a:gd name="connsiteX36" fmla="*/ 19664 w 3171035"/>
                        <a:gd name="connsiteY36" fmla="*/ 1311302 h 3180739"/>
                        <a:gd name="connsiteX37" fmla="*/ 50600 w 3171035"/>
                        <a:gd name="connsiteY37" fmla="*/ 1182155 h 3180739"/>
                        <a:gd name="connsiteX38" fmla="*/ 248017 w 3171035"/>
                        <a:gd name="connsiteY38" fmla="*/ 1182708 h 3180739"/>
                        <a:gd name="connsiteX39" fmla="*/ 301810 w 3171035"/>
                        <a:gd name="connsiteY39" fmla="*/ 1039267 h 3180739"/>
                        <a:gd name="connsiteX40" fmla="*/ 153232 w 3171035"/>
                        <a:gd name="connsiteY40" fmla="*/ 907843 h 3180739"/>
                        <a:gd name="connsiteX41" fmla="*/ 215955 w 3171035"/>
                        <a:gd name="connsiteY41" fmla="*/ 790787 h 3180739"/>
                        <a:gd name="connsiteX42" fmla="*/ 404589 w 3171035"/>
                        <a:gd name="connsiteY42" fmla="*/ 840887 h 3180739"/>
                        <a:gd name="connsiteX43" fmla="*/ 407683 w 3171035"/>
                        <a:gd name="connsiteY43" fmla="*/ 835422 h 3180739"/>
                        <a:gd name="connsiteX44" fmla="*/ 499532 w 3171035"/>
                        <a:gd name="connsiteY44" fmla="*/ 712793 h 3180739"/>
                        <a:gd name="connsiteX45" fmla="*/ 392278 w 3171035"/>
                        <a:gd name="connsiteY45" fmla="*/ 554059 h 3180739"/>
                        <a:gd name="connsiteX46" fmla="*/ 482243 w 3171035"/>
                        <a:gd name="connsiteY46" fmla="*/ 456373 h 3180739"/>
                        <a:gd name="connsiteX47" fmla="*/ 651505 w 3171035"/>
                        <a:gd name="connsiteY47" fmla="*/ 551489 h 3180739"/>
                        <a:gd name="connsiteX48" fmla="*/ 765738 w 3171035"/>
                        <a:gd name="connsiteY48" fmla="*/ 457171 h 3180739"/>
                        <a:gd name="connsiteX49" fmla="*/ 709237 w 3171035"/>
                        <a:gd name="connsiteY49" fmla="*/ 264903 h 3180739"/>
                        <a:gd name="connsiteX50" fmla="*/ 824607 w 3171035"/>
                        <a:gd name="connsiteY50" fmla="*/ 199132 h 3180739"/>
                        <a:gd name="connsiteX51" fmla="*/ 957502 w 3171035"/>
                        <a:gd name="connsiteY51" fmla="*/ 341660 h 3180739"/>
                        <a:gd name="connsiteX52" fmla="*/ 1105222 w 3171035"/>
                        <a:gd name="connsiteY52" fmla="*/ 277669 h 3180739"/>
                        <a:gd name="connsiteX53" fmla="*/ 1085630 w 3171035"/>
                        <a:gd name="connsiteY53" fmla="*/ 80113 h 3180739"/>
                        <a:gd name="connsiteX54" fmla="*/ 1236120 w 3171035"/>
                        <a:gd name="connsiteY54" fmla="*/ 37366 h 3180739"/>
                        <a:gd name="connsiteX55" fmla="*/ 1323934 w 3171035"/>
                        <a:gd name="connsiteY55" fmla="*/ 217003 h 3180739"/>
                        <a:gd name="connsiteX56" fmla="*/ 1487425 w 3171035"/>
                        <a:gd name="connsiteY56" fmla="*/ 195547 h 3180739"/>
                        <a:gd name="connsiteX57" fmla="*/ 1533687 w 3171035"/>
                        <a:gd name="connsiteY57" fmla="*/ 0 h 3180739"/>
                        <a:gd name="connsiteX58" fmla="*/ 1666488 w 3171035"/>
                        <a:gd name="connsiteY58" fmla="*/ 0 h 3180739"/>
                        <a:gd name="connsiteX59" fmla="*/ 1713021 w 3171035"/>
                        <a:gd name="connsiteY59" fmla="*/ 196691 h 3180739"/>
                        <a:gd name="connsiteX60" fmla="*/ 1868036 w 3171035"/>
                        <a:gd name="connsiteY60" fmla="*/ 220686 h 3180739"/>
                        <a:gd name="connsiteX61" fmla="*/ 1966340 w 3171035"/>
                        <a:gd name="connsiteY61" fmla="*/ 44283 h 3180739"/>
                        <a:gd name="connsiteX62" fmla="*/ 2094111 w 3171035"/>
                        <a:gd name="connsiteY62" fmla="*/ 80485 h 3180739"/>
                        <a:gd name="connsiteX63" fmla="*/ 2085164 w 3171035"/>
                        <a:gd name="connsiteY63" fmla="*/ 284665 h 3180739"/>
                        <a:gd name="connsiteX64" fmla="*/ 2226104 w 3171035"/>
                        <a:gd name="connsiteY64" fmla="*/ 347399 h 3180739"/>
                        <a:gd name="connsiteX65" fmla="*/ 2364977 w 3171035"/>
                        <a:gd name="connsiteY65" fmla="*/ 209566 h 3180739"/>
                        <a:gd name="connsiteX66" fmla="*/ 2477715 w 3171035"/>
                        <a:gd name="connsiteY66" fmla="*/ 279754 h 3180739"/>
                        <a:gd name="connsiteX67" fmla="*/ 2415747 w 3171035"/>
                        <a:gd name="connsiteY67" fmla="*/ 463940 h 3180739"/>
                        <a:gd name="connsiteX68" fmla="*/ 2545864 w 3171035"/>
                        <a:gd name="connsiteY68" fmla="*/ 570128 h 3180739"/>
                        <a:gd name="connsiteX69" fmla="*/ 2728079 w 3171035"/>
                        <a:gd name="connsiteY69" fmla="*/ 481733 h 3180739"/>
                        <a:gd name="connsiteX70" fmla="*/ 2811993 w 3171035"/>
                        <a:gd name="connsiteY70" fmla="*/ 584662 h 3180739"/>
                        <a:gd name="connsiteX71" fmla="*/ 2695713 w 3171035"/>
                        <a:gd name="connsiteY71" fmla="*/ 736197 h 3180739"/>
                        <a:gd name="connsiteX72" fmla="*/ 2790128 w 3171035"/>
                        <a:gd name="connsiteY72" fmla="*/ 877978 h 3180739"/>
                        <a:gd name="connsiteX73" fmla="*/ 2988670 w 3171035"/>
                        <a:gd name="connsiteY73" fmla="*/ 835149 h 3180739"/>
                        <a:gd name="connsiteX74" fmla="*/ 3045808 w 3171035"/>
                        <a:gd name="connsiteY74" fmla="*/ 955030 h 3180739"/>
                        <a:gd name="connsiteX75" fmla="*/ 2889317 w 3171035"/>
                        <a:gd name="connsiteY75" fmla="*/ 1080823 h 3180739"/>
                        <a:gd name="connsiteX76" fmla="*/ 2939763 w 3171035"/>
                        <a:gd name="connsiteY76" fmla="*/ 1235148 h 3180739"/>
                        <a:gd name="connsiteX77" fmla="*/ 3135030 w 3171035"/>
                        <a:gd name="connsiteY77" fmla="*/ 1239792 h 3180739"/>
                        <a:gd name="connsiteX78" fmla="*/ 3162523 w 3171035"/>
                        <a:gd name="connsiteY78" fmla="*/ 1369716 h 3180739"/>
                        <a:gd name="connsiteX79" fmla="*/ 2980226 w 3171035"/>
                        <a:gd name="connsiteY79" fmla="*/ 1455724 h 3180739"/>
                        <a:gd name="connsiteX80" fmla="*/ 2986351 w 3171035"/>
                        <a:gd name="connsiteY80" fmla="*/ 1631053 h 3180739"/>
                        <a:gd name="connsiteX81" fmla="*/ 3171035 w 3171035"/>
                        <a:gd name="connsiteY81" fmla="*/ 1689698 h 3180739"/>
                        <a:gd name="connsiteX82" fmla="*/ 3161063 w 3171035"/>
                        <a:gd name="connsiteY82" fmla="*/ 1822124 h 3180739"/>
                        <a:gd name="connsiteX83" fmla="*/ 2963663 w 3171035"/>
                        <a:gd name="connsiteY83" fmla="*/ 1853402 h 3180739"/>
                        <a:gd name="connsiteX84" fmla="*/ 2928221 w 3171035"/>
                        <a:gd name="connsiteY84" fmla="*/ 1999244 h 3180739"/>
                        <a:gd name="connsiteX85" fmla="*/ 3090916 w 3171035"/>
                        <a:gd name="connsiteY85" fmla="*/ 2107762 h 3180739"/>
                        <a:gd name="connsiteX86" fmla="*/ 3044640 w 3171035"/>
                        <a:gd name="connsiteY86" fmla="*/ 2232240 h 3180739"/>
                        <a:gd name="connsiteX87" fmla="*/ 2845101 w 3171035"/>
                        <a:gd name="connsiteY87" fmla="*/ 2207446 h 3180739"/>
                        <a:gd name="connsiteX88" fmla="*/ 2764753 w 3171035"/>
                        <a:gd name="connsiteY88" fmla="*/ 2347473 h 3180739"/>
                        <a:gd name="connsiteX89" fmla="*/ 2887835 w 3171035"/>
                        <a:gd name="connsiteY89" fmla="*/ 2507752 h 3180739"/>
                        <a:gd name="connsiteX90" fmla="*/ 2803958 w 3171035"/>
                        <a:gd name="connsiteY90" fmla="*/ 2610712 h 3180739"/>
                        <a:gd name="connsiteX91" fmla="*/ 2629138 w 3171035"/>
                        <a:gd name="connsiteY91" fmla="*/ 2525982 h 3180739"/>
                        <a:gd name="connsiteX92" fmla="*/ 2526456 w 3171035"/>
                        <a:gd name="connsiteY92" fmla="*/ 2631952 h 3180739"/>
                        <a:gd name="connsiteX93" fmla="*/ 2608792 w 3171035"/>
                        <a:gd name="connsiteY93" fmla="*/ 2814437 h 3180739"/>
                        <a:gd name="connsiteX94" fmla="*/ 2503568 w 3171035"/>
                        <a:gd name="connsiteY94" fmla="*/ 2895456 h 3180739"/>
                        <a:gd name="connsiteX95" fmla="*/ 2347733 w 3171035"/>
                        <a:gd name="connsiteY95" fmla="*/ 2768836 h 3180739"/>
                        <a:gd name="connsiteX96" fmla="*/ 2220287 w 3171035"/>
                        <a:gd name="connsiteY96" fmla="*/ 2841379 h 3180739"/>
                        <a:gd name="connsiteX97" fmla="*/ 2248911 w 3171035"/>
                        <a:gd name="connsiteY97" fmla="*/ 3038710 h 3180739"/>
                        <a:gd name="connsiteX98" fmla="*/ 2125404 w 3171035"/>
                        <a:gd name="connsiteY98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111558 w 3171035"/>
                        <a:gd name="connsiteY11" fmla="*/ 2910446 h 3180739"/>
                        <a:gd name="connsiteX12" fmla="*/ 983767 w 3171035"/>
                        <a:gd name="connsiteY12" fmla="*/ 3067465 h 3180739"/>
                        <a:gd name="connsiteX13" fmla="*/ 864234 w 3171035"/>
                        <a:gd name="connsiteY13" fmla="*/ 3009602 h 3180739"/>
                        <a:gd name="connsiteX14" fmla="*/ 907320 w 3171035"/>
                        <a:gd name="connsiteY14" fmla="*/ 2815576 h 3180739"/>
                        <a:gd name="connsiteX15" fmla="*/ 830683 w 3171035"/>
                        <a:gd name="connsiteY15" fmla="*/ 2772184 h 3180739"/>
                        <a:gd name="connsiteX16" fmla="*/ 760926 w 3171035"/>
                        <a:gd name="connsiteY16" fmla="*/ 2719936 h 3180739"/>
                        <a:gd name="connsiteX17" fmla="*/ 597918 w 3171035"/>
                        <a:gd name="connsiteY17" fmla="*/ 2832979 h 3180739"/>
                        <a:gd name="connsiteX18" fmla="*/ 499149 w 3171035"/>
                        <a:gd name="connsiteY18" fmla="*/ 2744205 h 3180739"/>
                        <a:gd name="connsiteX19" fmla="*/ 592045 w 3171035"/>
                        <a:gd name="connsiteY19" fmla="*/ 2574098 h 3180739"/>
                        <a:gd name="connsiteX20" fmla="*/ 520580 w 3171035"/>
                        <a:gd name="connsiteY20" fmla="*/ 2501938 h 3180739"/>
                        <a:gd name="connsiteX21" fmla="*/ 496178 w 3171035"/>
                        <a:gd name="connsiteY21" fmla="*/ 2470496 h 3180739"/>
                        <a:gd name="connsiteX22" fmla="*/ 313006 w 3171035"/>
                        <a:gd name="connsiteY22" fmla="*/ 2539883 h 3180739"/>
                        <a:gd name="connsiteX23" fmla="*/ 238634 w 3171035"/>
                        <a:gd name="connsiteY23" fmla="*/ 2429861 h 3180739"/>
                        <a:gd name="connsiteX24" fmla="*/ 370045 w 3171035"/>
                        <a:gd name="connsiteY24" fmla="*/ 2287114 h 3180739"/>
                        <a:gd name="connsiteX25" fmla="*/ 311564 w 3171035"/>
                        <a:gd name="connsiteY25" fmla="*/ 2172799 h 3180739"/>
                        <a:gd name="connsiteX26" fmla="*/ 295635 w 3171035"/>
                        <a:gd name="connsiteY26" fmla="*/ 2132330 h 3180739"/>
                        <a:gd name="connsiteX27" fmla="*/ 103079 w 3171035"/>
                        <a:gd name="connsiteY27" fmla="*/ 2150140 h 3180739"/>
                        <a:gd name="connsiteX28" fmla="*/ 60733 w 3171035"/>
                        <a:gd name="connsiteY28" fmla="*/ 2024271 h 3180739"/>
                        <a:gd name="connsiteX29" fmla="*/ 226269 w 3171035"/>
                        <a:gd name="connsiteY29" fmla="*/ 1921216 h 3180739"/>
                        <a:gd name="connsiteX30" fmla="*/ 200221 w 3171035"/>
                        <a:gd name="connsiteY30" fmla="*/ 1782957 h 3180739"/>
                        <a:gd name="connsiteX31" fmla="*/ 5391 w 3171035"/>
                        <a:gd name="connsiteY31" fmla="*/ 1745142 h 3180739"/>
                        <a:gd name="connsiteX32" fmla="*/ 0 w 3171035"/>
                        <a:gd name="connsiteY32" fmla="*/ 1612451 h 3180739"/>
                        <a:gd name="connsiteX33" fmla="*/ 187219 w 3171035"/>
                        <a:gd name="connsiteY33" fmla="*/ 1560050 h 3180739"/>
                        <a:gd name="connsiteX34" fmla="*/ 199656 w 3171035"/>
                        <a:gd name="connsiteY34" fmla="*/ 1402148 h 3180739"/>
                        <a:gd name="connsiteX35" fmla="*/ 19664 w 3171035"/>
                        <a:gd name="connsiteY35" fmla="*/ 1311302 h 3180739"/>
                        <a:gd name="connsiteX36" fmla="*/ 50600 w 3171035"/>
                        <a:gd name="connsiteY36" fmla="*/ 1182155 h 3180739"/>
                        <a:gd name="connsiteX37" fmla="*/ 248017 w 3171035"/>
                        <a:gd name="connsiteY37" fmla="*/ 1182708 h 3180739"/>
                        <a:gd name="connsiteX38" fmla="*/ 301810 w 3171035"/>
                        <a:gd name="connsiteY38" fmla="*/ 1039267 h 3180739"/>
                        <a:gd name="connsiteX39" fmla="*/ 153232 w 3171035"/>
                        <a:gd name="connsiteY39" fmla="*/ 907843 h 3180739"/>
                        <a:gd name="connsiteX40" fmla="*/ 215955 w 3171035"/>
                        <a:gd name="connsiteY40" fmla="*/ 790787 h 3180739"/>
                        <a:gd name="connsiteX41" fmla="*/ 404589 w 3171035"/>
                        <a:gd name="connsiteY41" fmla="*/ 840887 h 3180739"/>
                        <a:gd name="connsiteX42" fmla="*/ 407683 w 3171035"/>
                        <a:gd name="connsiteY42" fmla="*/ 835422 h 3180739"/>
                        <a:gd name="connsiteX43" fmla="*/ 499532 w 3171035"/>
                        <a:gd name="connsiteY43" fmla="*/ 712793 h 3180739"/>
                        <a:gd name="connsiteX44" fmla="*/ 392278 w 3171035"/>
                        <a:gd name="connsiteY44" fmla="*/ 554059 h 3180739"/>
                        <a:gd name="connsiteX45" fmla="*/ 482243 w 3171035"/>
                        <a:gd name="connsiteY45" fmla="*/ 456373 h 3180739"/>
                        <a:gd name="connsiteX46" fmla="*/ 651505 w 3171035"/>
                        <a:gd name="connsiteY46" fmla="*/ 551489 h 3180739"/>
                        <a:gd name="connsiteX47" fmla="*/ 765738 w 3171035"/>
                        <a:gd name="connsiteY47" fmla="*/ 457171 h 3180739"/>
                        <a:gd name="connsiteX48" fmla="*/ 709237 w 3171035"/>
                        <a:gd name="connsiteY48" fmla="*/ 264903 h 3180739"/>
                        <a:gd name="connsiteX49" fmla="*/ 824607 w 3171035"/>
                        <a:gd name="connsiteY49" fmla="*/ 199132 h 3180739"/>
                        <a:gd name="connsiteX50" fmla="*/ 957502 w 3171035"/>
                        <a:gd name="connsiteY50" fmla="*/ 341660 h 3180739"/>
                        <a:gd name="connsiteX51" fmla="*/ 1105222 w 3171035"/>
                        <a:gd name="connsiteY51" fmla="*/ 277669 h 3180739"/>
                        <a:gd name="connsiteX52" fmla="*/ 1085630 w 3171035"/>
                        <a:gd name="connsiteY52" fmla="*/ 80113 h 3180739"/>
                        <a:gd name="connsiteX53" fmla="*/ 1236120 w 3171035"/>
                        <a:gd name="connsiteY53" fmla="*/ 37366 h 3180739"/>
                        <a:gd name="connsiteX54" fmla="*/ 1323934 w 3171035"/>
                        <a:gd name="connsiteY54" fmla="*/ 217003 h 3180739"/>
                        <a:gd name="connsiteX55" fmla="*/ 1487425 w 3171035"/>
                        <a:gd name="connsiteY55" fmla="*/ 195547 h 3180739"/>
                        <a:gd name="connsiteX56" fmla="*/ 1533687 w 3171035"/>
                        <a:gd name="connsiteY56" fmla="*/ 0 h 3180739"/>
                        <a:gd name="connsiteX57" fmla="*/ 1666488 w 3171035"/>
                        <a:gd name="connsiteY57" fmla="*/ 0 h 3180739"/>
                        <a:gd name="connsiteX58" fmla="*/ 1713021 w 3171035"/>
                        <a:gd name="connsiteY58" fmla="*/ 196691 h 3180739"/>
                        <a:gd name="connsiteX59" fmla="*/ 1868036 w 3171035"/>
                        <a:gd name="connsiteY59" fmla="*/ 220686 h 3180739"/>
                        <a:gd name="connsiteX60" fmla="*/ 1966340 w 3171035"/>
                        <a:gd name="connsiteY60" fmla="*/ 44283 h 3180739"/>
                        <a:gd name="connsiteX61" fmla="*/ 2094111 w 3171035"/>
                        <a:gd name="connsiteY61" fmla="*/ 80485 h 3180739"/>
                        <a:gd name="connsiteX62" fmla="*/ 2085164 w 3171035"/>
                        <a:gd name="connsiteY62" fmla="*/ 284665 h 3180739"/>
                        <a:gd name="connsiteX63" fmla="*/ 2226104 w 3171035"/>
                        <a:gd name="connsiteY63" fmla="*/ 347399 h 3180739"/>
                        <a:gd name="connsiteX64" fmla="*/ 2364977 w 3171035"/>
                        <a:gd name="connsiteY64" fmla="*/ 209566 h 3180739"/>
                        <a:gd name="connsiteX65" fmla="*/ 2477715 w 3171035"/>
                        <a:gd name="connsiteY65" fmla="*/ 279754 h 3180739"/>
                        <a:gd name="connsiteX66" fmla="*/ 2415747 w 3171035"/>
                        <a:gd name="connsiteY66" fmla="*/ 463940 h 3180739"/>
                        <a:gd name="connsiteX67" fmla="*/ 2545864 w 3171035"/>
                        <a:gd name="connsiteY67" fmla="*/ 570128 h 3180739"/>
                        <a:gd name="connsiteX68" fmla="*/ 2728079 w 3171035"/>
                        <a:gd name="connsiteY68" fmla="*/ 481733 h 3180739"/>
                        <a:gd name="connsiteX69" fmla="*/ 2811993 w 3171035"/>
                        <a:gd name="connsiteY69" fmla="*/ 584662 h 3180739"/>
                        <a:gd name="connsiteX70" fmla="*/ 2695713 w 3171035"/>
                        <a:gd name="connsiteY70" fmla="*/ 736197 h 3180739"/>
                        <a:gd name="connsiteX71" fmla="*/ 2790128 w 3171035"/>
                        <a:gd name="connsiteY71" fmla="*/ 877978 h 3180739"/>
                        <a:gd name="connsiteX72" fmla="*/ 2988670 w 3171035"/>
                        <a:gd name="connsiteY72" fmla="*/ 835149 h 3180739"/>
                        <a:gd name="connsiteX73" fmla="*/ 3045808 w 3171035"/>
                        <a:gd name="connsiteY73" fmla="*/ 955030 h 3180739"/>
                        <a:gd name="connsiteX74" fmla="*/ 2889317 w 3171035"/>
                        <a:gd name="connsiteY74" fmla="*/ 1080823 h 3180739"/>
                        <a:gd name="connsiteX75" fmla="*/ 2939763 w 3171035"/>
                        <a:gd name="connsiteY75" fmla="*/ 1235148 h 3180739"/>
                        <a:gd name="connsiteX76" fmla="*/ 3135030 w 3171035"/>
                        <a:gd name="connsiteY76" fmla="*/ 1239792 h 3180739"/>
                        <a:gd name="connsiteX77" fmla="*/ 3162523 w 3171035"/>
                        <a:gd name="connsiteY77" fmla="*/ 1369716 h 3180739"/>
                        <a:gd name="connsiteX78" fmla="*/ 2980226 w 3171035"/>
                        <a:gd name="connsiteY78" fmla="*/ 1455724 h 3180739"/>
                        <a:gd name="connsiteX79" fmla="*/ 2986351 w 3171035"/>
                        <a:gd name="connsiteY79" fmla="*/ 1631053 h 3180739"/>
                        <a:gd name="connsiteX80" fmla="*/ 3171035 w 3171035"/>
                        <a:gd name="connsiteY80" fmla="*/ 1689698 h 3180739"/>
                        <a:gd name="connsiteX81" fmla="*/ 3161063 w 3171035"/>
                        <a:gd name="connsiteY81" fmla="*/ 1822124 h 3180739"/>
                        <a:gd name="connsiteX82" fmla="*/ 2963663 w 3171035"/>
                        <a:gd name="connsiteY82" fmla="*/ 1853402 h 3180739"/>
                        <a:gd name="connsiteX83" fmla="*/ 2928221 w 3171035"/>
                        <a:gd name="connsiteY83" fmla="*/ 1999244 h 3180739"/>
                        <a:gd name="connsiteX84" fmla="*/ 3090916 w 3171035"/>
                        <a:gd name="connsiteY84" fmla="*/ 2107762 h 3180739"/>
                        <a:gd name="connsiteX85" fmla="*/ 3044640 w 3171035"/>
                        <a:gd name="connsiteY85" fmla="*/ 2232240 h 3180739"/>
                        <a:gd name="connsiteX86" fmla="*/ 2845101 w 3171035"/>
                        <a:gd name="connsiteY86" fmla="*/ 2207446 h 3180739"/>
                        <a:gd name="connsiteX87" fmla="*/ 2764753 w 3171035"/>
                        <a:gd name="connsiteY87" fmla="*/ 2347473 h 3180739"/>
                        <a:gd name="connsiteX88" fmla="*/ 2887835 w 3171035"/>
                        <a:gd name="connsiteY88" fmla="*/ 2507752 h 3180739"/>
                        <a:gd name="connsiteX89" fmla="*/ 2803958 w 3171035"/>
                        <a:gd name="connsiteY89" fmla="*/ 2610712 h 3180739"/>
                        <a:gd name="connsiteX90" fmla="*/ 2629138 w 3171035"/>
                        <a:gd name="connsiteY90" fmla="*/ 2525982 h 3180739"/>
                        <a:gd name="connsiteX91" fmla="*/ 2526456 w 3171035"/>
                        <a:gd name="connsiteY91" fmla="*/ 2631952 h 3180739"/>
                        <a:gd name="connsiteX92" fmla="*/ 2608792 w 3171035"/>
                        <a:gd name="connsiteY92" fmla="*/ 2814437 h 3180739"/>
                        <a:gd name="connsiteX93" fmla="*/ 2503568 w 3171035"/>
                        <a:gd name="connsiteY93" fmla="*/ 2895456 h 3180739"/>
                        <a:gd name="connsiteX94" fmla="*/ 2347733 w 3171035"/>
                        <a:gd name="connsiteY94" fmla="*/ 2768836 h 3180739"/>
                        <a:gd name="connsiteX95" fmla="*/ 2220287 w 3171035"/>
                        <a:gd name="connsiteY95" fmla="*/ 2841379 h 3180739"/>
                        <a:gd name="connsiteX96" fmla="*/ 2248911 w 3171035"/>
                        <a:gd name="connsiteY96" fmla="*/ 3038710 h 3180739"/>
                        <a:gd name="connsiteX97" fmla="*/ 2125404 w 3171035"/>
                        <a:gd name="connsiteY97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111558 w 3171035"/>
                        <a:gd name="connsiteY11" fmla="*/ 2910446 h 3180739"/>
                        <a:gd name="connsiteX12" fmla="*/ 983767 w 3171035"/>
                        <a:gd name="connsiteY12" fmla="*/ 3067465 h 3180739"/>
                        <a:gd name="connsiteX13" fmla="*/ 864234 w 3171035"/>
                        <a:gd name="connsiteY13" fmla="*/ 3009602 h 3180739"/>
                        <a:gd name="connsiteX14" fmla="*/ 907320 w 3171035"/>
                        <a:gd name="connsiteY14" fmla="*/ 2815576 h 3180739"/>
                        <a:gd name="connsiteX15" fmla="*/ 830683 w 3171035"/>
                        <a:gd name="connsiteY15" fmla="*/ 2772184 h 3180739"/>
                        <a:gd name="connsiteX16" fmla="*/ 760926 w 3171035"/>
                        <a:gd name="connsiteY16" fmla="*/ 2719936 h 3180739"/>
                        <a:gd name="connsiteX17" fmla="*/ 597918 w 3171035"/>
                        <a:gd name="connsiteY17" fmla="*/ 2832979 h 3180739"/>
                        <a:gd name="connsiteX18" fmla="*/ 499149 w 3171035"/>
                        <a:gd name="connsiteY18" fmla="*/ 2744205 h 3180739"/>
                        <a:gd name="connsiteX19" fmla="*/ 592045 w 3171035"/>
                        <a:gd name="connsiteY19" fmla="*/ 2574098 h 3180739"/>
                        <a:gd name="connsiteX20" fmla="*/ 520580 w 3171035"/>
                        <a:gd name="connsiteY20" fmla="*/ 2501938 h 3180739"/>
                        <a:gd name="connsiteX21" fmla="*/ 496178 w 3171035"/>
                        <a:gd name="connsiteY21" fmla="*/ 2470496 h 3180739"/>
                        <a:gd name="connsiteX22" fmla="*/ 313006 w 3171035"/>
                        <a:gd name="connsiteY22" fmla="*/ 2539883 h 3180739"/>
                        <a:gd name="connsiteX23" fmla="*/ 238634 w 3171035"/>
                        <a:gd name="connsiteY23" fmla="*/ 2429861 h 3180739"/>
                        <a:gd name="connsiteX24" fmla="*/ 370045 w 3171035"/>
                        <a:gd name="connsiteY24" fmla="*/ 2287114 h 3180739"/>
                        <a:gd name="connsiteX25" fmla="*/ 295635 w 3171035"/>
                        <a:gd name="connsiteY25" fmla="*/ 2132330 h 3180739"/>
                        <a:gd name="connsiteX26" fmla="*/ 103079 w 3171035"/>
                        <a:gd name="connsiteY26" fmla="*/ 2150140 h 3180739"/>
                        <a:gd name="connsiteX27" fmla="*/ 60733 w 3171035"/>
                        <a:gd name="connsiteY27" fmla="*/ 2024271 h 3180739"/>
                        <a:gd name="connsiteX28" fmla="*/ 226269 w 3171035"/>
                        <a:gd name="connsiteY28" fmla="*/ 1921216 h 3180739"/>
                        <a:gd name="connsiteX29" fmla="*/ 200221 w 3171035"/>
                        <a:gd name="connsiteY29" fmla="*/ 1782957 h 3180739"/>
                        <a:gd name="connsiteX30" fmla="*/ 5391 w 3171035"/>
                        <a:gd name="connsiteY30" fmla="*/ 1745142 h 3180739"/>
                        <a:gd name="connsiteX31" fmla="*/ 0 w 3171035"/>
                        <a:gd name="connsiteY31" fmla="*/ 1612451 h 3180739"/>
                        <a:gd name="connsiteX32" fmla="*/ 187219 w 3171035"/>
                        <a:gd name="connsiteY32" fmla="*/ 1560050 h 3180739"/>
                        <a:gd name="connsiteX33" fmla="*/ 199656 w 3171035"/>
                        <a:gd name="connsiteY33" fmla="*/ 1402148 h 3180739"/>
                        <a:gd name="connsiteX34" fmla="*/ 19664 w 3171035"/>
                        <a:gd name="connsiteY34" fmla="*/ 1311302 h 3180739"/>
                        <a:gd name="connsiteX35" fmla="*/ 50600 w 3171035"/>
                        <a:gd name="connsiteY35" fmla="*/ 1182155 h 3180739"/>
                        <a:gd name="connsiteX36" fmla="*/ 248017 w 3171035"/>
                        <a:gd name="connsiteY36" fmla="*/ 1182708 h 3180739"/>
                        <a:gd name="connsiteX37" fmla="*/ 301810 w 3171035"/>
                        <a:gd name="connsiteY37" fmla="*/ 1039267 h 3180739"/>
                        <a:gd name="connsiteX38" fmla="*/ 153232 w 3171035"/>
                        <a:gd name="connsiteY38" fmla="*/ 907843 h 3180739"/>
                        <a:gd name="connsiteX39" fmla="*/ 215955 w 3171035"/>
                        <a:gd name="connsiteY39" fmla="*/ 790787 h 3180739"/>
                        <a:gd name="connsiteX40" fmla="*/ 404589 w 3171035"/>
                        <a:gd name="connsiteY40" fmla="*/ 840887 h 3180739"/>
                        <a:gd name="connsiteX41" fmla="*/ 407683 w 3171035"/>
                        <a:gd name="connsiteY41" fmla="*/ 835422 h 3180739"/>
                        <a:gd name="connsiteX42" fmla="*/ 499532 w 3171035"/>
                        <a:gd name="connsiteY42" fmla="*/ 712793 h 3180739"/>
                        <a:gd name="connsiteX43" fmla="*/ 392278 w 3171035"/>
                        <a:gd name="connsiteY43" fmla="*/ 554059 h 3180739"/>
                        <a:gd name="connsiteX44" fmla="*/ 482243 w 3171035"/>
                        <a:gd name="connsiteY44" fmla="*/ 456373 h 3180739"/>
                        <a:gd name="connsiteX45" fmla="*/ 651505 w 3171035"/>
                        <a:gd name="connsiteY45" fmla="*/ 551489 h 3180739"/>
                        <a:gd name="connsiteX46" fmla="*/ 765738 w 3171035"/>
                        <a:gd name="connsiteY46" fmla="*/ 457171 h 3180739"/>
                        <a:gd name="connsiteX47" fmla="*/ 709237 w 3171035"/>
                        <a:gd name="connsiteY47" fmla="*/ 264903 h 3180739"/>
                        <a:gd name="connsiteX48" fmla="*/ 824607 w 3171035"/>
                        <a:gd name="connsiteY48" fmla="*/ 199132 h 3180739"/>
                        <a:gd name="connsiteX49" fmla="*/ 957502 w 3171035"/>
                        <a:gd name="connsiteY49" fmla="*/ 341660 h 3180739"/>
                        <a:gd name="connsiteX50" fmla="*/ 1105222 w 3171035"/>
                        <a:gd name="connsiteY50" fmla="*/ 277669 h 3180739"/>
                        <a:gd name="connsiteX51" fmla="*/ 1085630 w 3171035"/>
                        <a:gd name="connsiteY51" fmla="*/ 80113 h 3180739"/>
                        <a:gd name="connsiteX52" fmla="*/ 1236120 w 3171035"/>
                        <a:gd name="connsiteY52" fmla="*/ 37366 h 3180739"/>
                        <a:gd name="connsiteX53" fmla="*/ 1323934 w 3171035"/>
                        <a:gd name="connsiteY53" fmla="*/ 217003 h 3180739"/>
                        <a:gd name="connsiteX54" fmla="*/ 1487425 w 3171035"/>
                        <a:gd name="connsiteY54" fmla="*/ 195547 h 3180739"/>
                        <a:gd name="connsiteX55" fmla="*/ 1533687 w 3171035"/>
                        <a:gd name="connsiteY55" fmla="*/ 0 h 3180739"/>
                        <a:gd name="connsiteX56" fmla="*/ 1666488 w 3171035"/>
                        <a:gd name="connsiteY56" fmla="*/ 0 h 3180739"/>
                        <a:gd name="connsiteX57" fmla="*/ 1713021 w 3171035"/>
                        <a:gd name="connsiteY57" fmla="*/ 196691 h 3180739"/>
                        <a:gd name="connsiteX58" fmla="*/ 1868036 w 3171035"/>
                        <a:gd name="connsiteY58" fmla="*/ 220686 h 3180739"/>
                        <a:gd name="connsiteX59" fmla="*/ 1966340 w 3171035"/>
                        <a:gd name="connsiteY59" fmla="*/ 44283 h 3180739"/>
                        <a:gd name="connsiteX60" fmla="*/ 2094111 w 3171035"/>
                        <a:gd name="connsiteY60" fmla="*/ 80485 h 3180739"/>
                        <a:gd name="connsiteX61" fmla="*/ 2085164 w 3171035"/>
                        <a:gd name="connsiteY61" fmla="*/ 284665 h 3180739"/>
                        <a:gd name="connsiteX62" fmla="*/ 2226104 w 3171035"/>
                        <a:gd name="connsiteY62" fmla="*/ 347399 h 3180739"/>
                        <a:gd name="connsiteX63" fmla="*/ 2364977 w 3171035"/>
                        <a:gd name="connsiteY63" fmla="*/ 209566 h 3180739"/>
                        <a:gd name="connsiteX64" fmla="*/ 2477715 w 3171035"/>
                        <a:gd name="connsiteY64" fmla="*/ 279754 h 3180739"/>
                        <a:gd name="connsiteX65" fmla="*/ 2415747 w 3171035"/>
                        <a:gd name="connsiteY65" fmla="*/ 463940 h 3180739"/>
                        <a:gd name="connsiteX66" fmla="*/ 2545864 w 3171035"/>
                        <a:gd name="connsiteY66" fmla="*/ 570128 h 3180739"/>
                        <a:gd name="connsiteX67" fmla="*/ 2728079 w 3171035"/>
                        <a:gd name="connsiteY67" fmla="*/ 481733 h 3180739"/>
                        <a:gd name="connsiteX68" fmla="*/ 2811993 w 3171035"/>
                        <a:gd name="connsiteY68" fmla="*/ 584662 h 3180739"/>
                        <a:gd name="connsiteX69" fmla="*/ 2695713 w 3171035"/>
                        <a:gd name="connsiteY69" fmla="*/ 736197 h 3180739"/>
                        <a:gd name="connsiteX70" fmla="*/ 2790128 w 3171035"/>
                        <a:gd name="connsiteY70" fmla="*/ 877978 h 3180739"/>
                        <a:gd name="connsiteX71" fmla="*/ 2988670 w 3171035"/>
                        <a:gd name="connsiteY71" fmla="*/ 835149 h 3180739"/>
                        <a:gd name="connsiteX72" fmla="*/ 3045808 w 3171035"/>
                        <a:gd name="connsiteY72" fmla="*/ 955030 h 3180739"/>
                        <a:gd name="connsiteX73" fmla="*/ 2889317 w 3171035"/>
                        <a:gd name="connsiteY73" fmla="*/ 1080823 h 3180739"/>
                        <a:gd name="connsiteX74" fmla="*/ 2939763 w 3171035"/>
                        <a:gd name="connsiteY74" fmla="*/ 1235148 h 3180739"/>
                        <a:gd name="connsiteX75" fmla="*/ 3135030 w 3171035"/>
                        <a:gd name="connsiteY75" fmla="*/ 1239792 h 3180739"/>
                        <a:gd name="connsiteX76" fmla="*/ 3162523 w 3171035"/>
                        <a:gd name="connsiteY76" fmla="*/ 1369716 h 3180739"/>
                        <a:gd name="connsiteX77" fmla="*/ 2980226 w 3171035"/>
                        <a:gd name="connsiteY77" fmla="*/ 1455724 h 3180739"/>
                        <a:gd name="connsiteX78" fmla="*/ 2986351 w 3171035"/>
                        <a:gd name="connsiteY78" fmla="*/ 1631053 h 3180739"/>
                        <a:gd name="connsiteX79" fmla="*/ 3171035 w 3171035"/>
                        <a:gd name="connsiteY79" fmla="*/ 1689698 h 3180739"/>
                        <a:gd name="connsiteX80" fmla="*/ 3161063 w 3171035"/>
                        <a:gd name="connsiteY80" fmla="*/ 1822124 h 3180739"/>
                        <a:gd name="connsiteX81" fmla="*/ 2963663 w 3171035"/>
                        <a:gd name="connsiteY81" fmla="*/ 1853402 h 3180739"/>
                        <a:gd name="connsiteX82" fmla="*/ 2928221 w 3171035"/>
                        <a:gd name="connsiteY82" fmla="*/ 1999244 h 3180739"/>
                        <a:gd name="connsiteX83" fmla="*/ 3090916 w 3171035"/>
                        <a:gd name="connsiteY83" fmla="*/ 2107762 h 3180739"/>
                        <a:gd name="connsiteX84" fmla="*/ 3044640 w 3171035"/>
                        <a:gd name="connsiteY84" fmla="*/ 2232240 h 3180739"/>
                        <a:gd name="connsiteX85" fmla="*/ 2845101 w 3171035"/>
                        <a:gd name="connsiteY85" fmla="*/ 2207446 h 3180739"/>
                        <a:gd name="connsiteX86" fmla="*/ 2764753 w 3171035"/>
                        <a:gd name="connsiteY86" fmla="*/ 2347473 h 3180739"/>
                        <a:gd name="connsiteX87" fmla="*/ 2887835 w 3171035"/>
                        <a:gd name="connsiteY87" fmla="*/ 2507752 h 3180739"/>
                        <a:gd name="connsiteX88" fmla="*/ 2803958 w 3171035"/>
                        <a:gd name="connsiteY88" fmla="*/ 2610712 h 3180739"/>
                        <a:gd name="connsiteX89" fmla="*/ 2629138 w 3171035"/>
                        <a:gd name="connsiteY89" fmla="*/ 2525982 h 3180739"/>
                        <a:gd name="connsiteX90" fmla="*/ 2526456 w 3171035"/>
                        <a:gd name="connsiteY90" fmla="*/ 2631952 h 3180739"/>
                        <a:gd name="connsiteX91" fmla="*/ 2608792 w 3171035"/>
                        <a:gd name="connsiteY91" fmla="*/ 2814437 h 3180739"/>
                        <a:gd name="connsiteX92" fmla="*/ 2503568 w 3171035"/>
                        <a:gd name="connsiteY92" fmla="*/ 2895456 h 3180739"/>
                        <a:gd name="connsiteX93" fmla="*/ 2347733 w 3171035"/>
                        <a:gd name="connsiteY93" fmla="*/ 2768836 h 3180739"/>
                        <a:gd name="connsiteX94" fmla="*/ 2220287 w 3171035"/>
                        <a:gd name="connsiteY94" fmla="*/ 2841379 h 3180739"/>
                        <a:gd name="connsiteX95" fmla="*/ 2248911 w 3171035"/>
                        <a:gd name="connsiteY95" fmla="*/ 3038710 h 3180739"/>
                        <a:gd name="connsiteX96" fmla="*/ 2125404 w 3171035"/>
                        <a:gd name="connsiteY96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111558 w 3171035"/>
                        <a:gd name="connsiteY11" fmla="*/ 2910446 h 3180739"/>
                        <a:gd name="connsiteX12" fmla="*/ 983767 w 3171035"/>
                        <a:gd name="connsiteY12" fmla="*/ 3067465 h 3180739"/>
                        <a:gd name="connsiteX13" fmla="*/ 864234 w 3171035"/>
                        <a:gd name="connsiteY13" fmla="*/ 3009602 h 3180739"/>
                        <a:gd name="connsiteX14" fmla="*/ 907320 w 3171035"/>
                        <a:gd name="connsiteY14" fmla="*/ 2815576 h 3180739"/>
                        <a:gd name="connsiteX15" fmla="*/ 830683 w 3171035"/>
                        <a:gd name="connsiteY15" fmla="*/ 2772184 h 3180739"/>
                        <a:gd name="connsiteX16" fmla="*/ 760926 w 3171035"/>
                        <a:gd name="connsiteY16" fmla="*/ 2719936 h 3180739"/>
                        <a:gd name="connsiteX17" fmla="*/ 597918 w 3171035"/>
                        <a:gd name="connsiteY17" fmla="*/ 2832979 h 3180739"/>
                        <a:gd name="connsiteX18" fmla="*/ 499149 w 3171035"/>
                        <a:gd name="connsiteY18" fmla="*/ 2744205 h 3180739"/>
                        <a:gd name="connsiteX19" fmla="*/ 592045 w 3171035"/>
                        <a:gd name="connsiteY19" fmla="*/ 2574098 h 3180739"/>
                        <a:gd name="connsiteX20" fmla="*/ 496178 w 3171035"/>
                        <a:gd name="connsiteY20" fmla="*/ 2470496 h 3180739"/>
                        <a:gd name="connsiteX21" fmla="*/ 313006 w 3171035"/>
                        <a:gd name="connsiteY21" fmla="*/ 2539883 h 3180739"/>
                        <a:gd name="connsiteX22" fmla="*/ 238634 w 3171035"/>
                        <a:gd name="connsiteY22" fmla="*/ 2429861 h 3180739"/>
                        <a:gd name="connsiteX23" fmla="*/ 370045 w 3171035"/>
                        <a:gd name="connsiteY23" fmla="*/ 2287114 h 3180739"/>
                        <a:gd name="connsiteX24" fmla="*/ 295635 w 3171035"/>
                        <a:gd name="connsiteY24" fmla="*/ 2132330 h 3180739"/>
                        <a:gd name="connsiteX25" fmla="*/ 103079 w 3171035"/>
                        <a:gd name="connsiteY25" fmla="*/ 2150140 h 3180739"/>
                        <a:gd name="connsiteX26" fmla="*/ 60733 w 3171035"/>
                        <a:gd name="connsiteY26" fmla="*/ 2024271 h 3180739"/>
                        <a:gd name="connsiteX27" fmla="*/ 226269 w 3171035"/>
                        <a:gd name="connsiteY27" fmla="*/ 1921216 h 3180739"/>
                        <a:gd name="connsiteX28" fmla="*/ 200221 w 3171035"/>
                        <a:gd name="connsiteY28" fmla="*/ 1782957 h 3180739"/>
                        <a:gd name="connsiteX29" fmla="*/ 5391 w 3171035"/>
                        <a:gd name="connsiteY29" fmla="*/ 1745142 h 3180739"/>
                        <a:gd name="connsiteX30" fmla="*/ 0 w 3171035"/>
                        <a:gd name="connsiteY30" fmla="*/ 1612451 h 3180739"/>
                        <a:gd name="connsiteX31" fmla="*/ 187219 w 3171035"/>
                        <a:gd name="connsiteY31" fmla="*/ 1560050 h 3180739"/>
                        <a:gd name="connsiteX32" fmla="*/ 199656 w 3171035"/>
                        <a:gd name="connsiteY32" fmla="*/ 1402148 h 3180739"/>
                        <a:gd name="connsiteX33" fmla="*/ 19664 w 3171035"/>
                        <a:gd name="connsiteY33" fmla="*/ 1311302 h 3180739"/>
                        <a:gd name="connsiteX34" fmla="*/ 50600 w 3171035"/>
                        <a:gd name="connsiteY34" fmla="*/ 1182155 h 3180739"/>
                        <a:gd name="connsiteX35" fmla="*/ 248017 w 3171035"/>
                        <a:gd name="connsiteY35" fmla="*/ 1182708 h 3180739"/>
                        <a:gd name="connsiteX36" fmla="*/ 301810 w 3171035"/>
                        <a:gd name="connsiteY36" fmla="*/ 1039267 h 3180739"/>
                        <a:gd name="connsiteX37" fmla="*/ 153232 w 3171035"/>
                        <a:gd name="connsiteY37" fmla="*/ 907843 h 3180739"/>
                        <a:gd name="connsiteX38" fmla="*/ 215955 w 3171035"/>
                        <a:gd name="connsiteY38" fmla="*/ 790787 h 3180739"/>
                        <a:gd name="connsiteX39" fmla="*/ 404589 w 3171035"/>
                        <a:gd name="connsiteY39" fmla="*/ 840887 h 3180739"/>
                        <a:gd name="connsiteX40" fmla="*/ 407683 w 3171035"/>
                        <a:gd name="connsiteY40" fmla="*/ 835422 h 3180739"/>
                        <a:gd name="connsiteX41" fmla="*/ 499532 w 3171035"/>
                        <a:gd name="connsiteY41" fmla="*/ 712793 h 3180739"/>
                        <a:gd name="connsiteX42" fmla="*/ 392278 w 3171035"/>
                        <a:gd name="connsiteY42" fmla="*/ 554059 h 3180739"/>
                        <a:gd name="connsiteX43" fmla="*/ 482243 w 3171035"/>
                        <a:gd name="connsiteY43" fmla="*/ 456373 h 3180739"/>
                        <a:gd name="connsiteX44" fmla="*/ 651505 w 3171035"/>
                        <a:gd name="connsiteY44" fmla="*/ 551489 h 3180739"/>
                        <a:gd name="connsiteX45" fmla="*/ 765738 w 3171035"/>
                        <a:gd name="connsiteY45" fmla="*/ 457171 h 3180739"/>
                        <a:gd name="connsiteX46" fmla="*/ 709237 w 3171035"/>
                        <a:gd name="connsiteY46" fmla="*/ 264903 h 3180739"/>
                        <a:gd name="connsiteX47" fmla="*/ 824607 w 3171035"/>
                        <a:gd name="connsiteY47" fmla="*/ 199132 h 3180739"/>
                        <a:gd name="connsiteX48" fmla="*/ 957502 w 3171035"/>
                        <a:gd name="connsiteY48" fmla="*/ 341660 h 3180739"/>
                        <a:gd name="connsiteX49" fmla="*/ 1105222 w 3171035"/>
                        <a:gd name="connsiteY49" fmla="*/ 277669 h 3180739"/>
                        <a:gd name="connsiteX50" fmla="*/ 1085630 w 3171035"/>
                        <a:gd name="connsiteY50" fmla="*/ 80113 h 3180739"/>
                        <a:gd name="connsiteX51" fmla="*/ 1236120 w 3171035"/>
                        <a:gd name="connsiteY51" fmla="*/ 37366 h 3180739"/>
                        <a:gd name="connsiteX52" fmla="*/ 1323934 w 3171035"/>
                        <a:gd name="connsiteY52" fmla="*/ 217003 h 3180739"/>
                        <a:gd name="connsiteX53" fmla="*/ 1487425 w 3171035"/>
                        <a:gd name="connsiteY53" fmla="*/ 195547 h 3180739"/>
                        <a:gd name="connsiteX54" fmla="*/ 1533687 w 3171035"/>
                        <a:gd name="connsiteY54" fmla="*/ 0 h 3180739"/>
                        <a:gd name="connsiteX55" fmla="*/ 1666488 w 3171035"/>
                        <a:gd name="connsiteY55" fmla="*/ 0 h 3180739"/>
                        <a:gd name="connsiteX56" fmla="*/ 1713021 w 3171035"/>
                        <a:gd name="connsiteY56" fmla="*/ 196691 h 3180739"/>
                        <a:gd name="connsiteX57" fmla="*/ 1868036 w 3171035"/>
                        <a:gd name="connsiteY57" fmla="*/ 220686 h 3180739"/>
                        <a:gd name="connsiteX58" fmla="*/ 1966340 w 3171035"/>
                        <a:gd name="connsiteY58" fmla="*/ 44283 h 3180739"/>
                        <a:gd name="connsiteX59" fmla="*/ 2094111 w 3171035"/>
                        <a:gd name="connsiteY59" fmla="*/ 80485 h 3180739"/>
                        <a:gd name="connsiteX60" fmla="*/ 2085164 w 3171035"/>
                        <a:gd name="connsiteY60" fmla="*/ 284665 h 3180739"/>
                        <a:gd name="connsiteX61" fmla="*/ 2226104 w 3171035"/>
                        <a:gd name="connsiteY61" fmla="*/ 347399 h 3180739"/>
                        <a:gd name="connsiteX62" fmla="*/ 2364977 w 3171035"/>
                        <a:gd name="connsiteY62" fmla="*/ 209566 h 3180739"/>
                        <a:gd name="connsiteX63" fmla="*/ 2477715 w 3171035"/>
                        <a:gd name="connsiteY63" fmla="*/ 279754 h 3180739"/>
                        <a:gd name="connsiteX64" fmla="*/ 2415747 w 3171035"/>
                        <a:gd name="connsiteY64" fmla="*/ 463940 h 3180739"/>
                        <a:gd name="connsiteX65" fmla="*/ 2545864 w 3171035"/>
                        <a:gd name="connsiteY65" fmla="*/ 570128 h 3180739"/>
                        <a:gd name="connsiteX66" fmla="*/ 2728079 w 3171035"/>
                        <a:gd name="connsiteY66" fmla="*/ 481733 h 3180739"/>
                        <a:gd name="connsiteX67" fmla="*/ 2811993 w 3171035"/>
                        <a:gd name="connsiteY67" fmla="*/ 584662 h 3180739"/>
                        <a:gd name="connsiteX68" fmla="*/ 2695713 w 3171035"/>
                        <a:gd name="connsiteY68" fmla="*/ 736197 h 3180739"/>
                        <a:gd name="connsiteX69" fmla="*/ 2790128 w 3171035"/>
                        <a:gd name="connsiteY69" fmla="*/ 877978 h 3180739"/>
                        <a:gd name="connsiteX70" fmla="*/ 2988670 w 3171035"/>
                        <a:gd name="connsiteY70" fmla="*/ 835149 h 3180739"/>
                        <a:gd name="connsiteX71" fmla="*/ 3045808 w 3171035"/>
                        <a:gd name="connsiteY71" fmla="*/ 955030 h 3180739"/>
                        <a:gd name="connsiteX72" fmla="*/ 2889317 w 3171035"/>
                        <a:gd name="connsiteY72" fmla="*/ 1080823 h 3180739"/>
                        <a:gd name="connsiteX73" fmla="*/ 2939763 w 3171035"/>
                        <a:gd name="connsiteY73" fmla="*/ 1235148 h 3180739"/>
                        <a:gd name="connsiteX74" fmla="*/ 3135030 w 3171035"/>
                        <a:gd name="connsiteY74" fmla="*/ 1239792 h 3180739"/>
                        <a:gd name="connsiteX75" fmla="*/ 3162523 w 3171035"/>
                        <a:gd name="connsiteY75" fmla="*/ 1369716 h 3180739"/>
                        <a:gd name="connsiteX76" fmla="*/ 2980226 w 3171035"/>
                        <a:gd name="connsiteY76" fmla="*/ 1455724 h 3180739"/>
                        <a:gd name="connsiteX77" fmla="*/ 2986351 w 3171035"/>
                        <a:gd name="connsiteY77" fmla="*/ 1631053 h 3180739"/>
                        <a:gd name="connsiteX78" fmla="*/ 3171035 w 3171035"/>
                        <a:gd name="connsiteY78" fmla="*/ 1689698 h 3180739"/>
                        <a:gd name="connsiteX79" fmla="*/ 3161063 w 3171035"/>
                        <a:gd name="connsiteY79" fmla="*/ 1822124 h 3180739"/>
                        <a:gd name="connsiteX80" fmla="*/ 2963663 w 3171035"/>
                        <a:gd name="connsiteY80" fmla="*/ 1853402 h 3180739"/>
                        <a:gd name="connsiteX81" fmla="*/ 2928221 w 3171035"/>
                        <a:gd name="connsiteY81" fmla="*/ 1999244 h 3180739"/>
                        <a:gd name="connsiteX82" fmla="*/ 3090916 w 3171035"/>
                        <a:gd name="connsiteY82" fmla="*/ 2107762 h 3180739"/>
                        <a:gd name="connsiteX83" fmla="*/ 3044640 w 3171035"/>
                        <a:gd name="connsiteY83" fmla="*/ 2232240 h 3180739"/>
                        <a:gd name="connsiteX84" fmla="*/ 2845101 w 3171035"/>
                        <a:gd name="connsiteY84" fmla="*/ 2207446 h 3180739"/>
                        <a:gd name="connsiteX85" fmla="*/ 2764753 w 3171035"/>
                        <a:gd name="connsiteY85" fmla="*/ 2347473 h 3180739"/>
                        <a:gd name="connsiteX86" fmla="*/ 2887835 w 3171035"/>
                        <a:gd name="connsiteY86" fmla="*/ 2507752 h 3180739"/>
                        <a:gd name="connsiteX87" fmla="*/ 2803958 w 3171035"/>
                        <a:gd name="connsiteY87" fmla="*/ 2610712 h 3180739"/>
                        <a:gd name="connsiteX88" fmla="*/ 2629138 w 3171035"/>
                        <a:gd name="connsiteY88" fmla="*/ 2525982 h 3180739"/>
                        <a:gd name="connsiteX89" fmla="*/ 2526456 w 3171035"/>
                        <a:gd name="connsiteY89" fmla="*/ 2631952 h 3180739"/>
                        <a:gd name="connsiteX90" fmla="*/ 2608792 w 3171035"/>
                        <a:gd name="connsiteY90" fmla="*/ 2814437 h 3180739"/>
                        <a:gd name="connsiteX91" fmla="*/ 2503568 w 3171035"/>
                        <a:gd name="connsiteY91" fmla="*/ 2895456 h 3180739"/>
                        <a:gd name="connsiteX92" fmla="*/ 2347733 w 3171035"/>
                        <a:gd name="connsiteY92" fmla="*/ 2768836 h 3180739"/>
                        <a:gd name="connsiteX93" fmla="*/ 2220287 w 3171035"/>
                        <a:gd name="connsiteY93" fmla="*/ 2841379 h 3180739"/>
                        <a:gd name="connsiteX94" fmla="*/ 2248911 w 3171035"/>
                        <a:gd name="connsiteY94" fmla="*/ 3038710 h 3180739"/>
                        <a:gd name="connsiteX95" fmla="*/ 2125404 w 3171035"/>
                        <a:gd name="connsiteY95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111558 w 3171035"/>
                        <a:gd name="connsiteY11" fmla="*/ 2910446 h 3180739"/>
                        <a:gd name="connsiteX12" fmla="*/ 983767 w 3171035"/>
                        <a:gd name="connsiteY12" fmla="*/ 3067465 h 3180739"/>
                        <a:gd name="connsiteX13" fmla="*/ 864234 w 3171035"/>
                        <a:gd name="connsiteY13" fmla="*/ 3009602 h 3180739"/>
                        <a:gd name="connsiteX14" fmla="*/ 907320 w 3171035"/>
                        <a:gd name="connsiteY14" fmla="*/ 2815576 h 3180739"/>
                        <a:gd name="connsiteX15" fmla="*/ 760926 w 3171035"/>
                        <a:gd name="connsiteY15" fmla="*/ 2719936 h 3180739"/>
                        <a:gd name="connsiteX16" fmla="*/ 597918 w 3171035"/>
                        <a:gd name="connsiteY16" fmla="*/ 2832979 h 3180739"/>
                        <a:gd name="connsiteX17" fmla="*/ 499149 w 3171035"/>
                        <a:gd name="connsiteY17" fmla="*/ 2744205 h 3180739"/>
                        <a:gd name="connsiteX18" fmla="*/ 592045 w 3171035"/>
                        <a:gd name="connsiteY18" fmla="*/ 2574098 h 3180739"/>
                        <a:gd name="connsiteX19" fmla="*/ 496178 w 3171035"/>
                        <a:gd name="connsiteY19" fmla="*/ 2470496 h 3180739"/>
                        <a:gd name="connsiteX20" fmla="*/ 313006 w 3171035"/>
                        <a:gd name="connsiteY20" fmla="*/ 2539883 h 3180739"/>
                        <a:gd name="connsiteX21" fmla="*/ 238634 w 3171035"/>
                        <a:gd name="connsiteY21" fmla="*/ 2429861 h 3180739"/>
                        <a:gd name="connsiteX22" fmla="*/ 370045 w 3171035"/>
                        <a:gd name="connsiteY22" fmla="*/ 2287114 h 3180739"/>
                        <a:gd name="connsiteX23" fmla="*/ 295635 w 3171035"/>
                        <a:gd name="connsiteY23" fmla="*/ 2132330 h 3180739"/>
                        <a:gd name="connsiteX24" fmla="*/ 103079 w 3171035"/>
                        <a:gd name="connsiteY24" fmla="*/ 2150140 h 3180739"/>
                        <a:gd name="connsiteX25" fmla="*/ 60733 w 3171035"/>
                        <a:gd name="connsiteY25" fmla="*/ 2024271 h 3180739"/>
                        <a:gd name="connsiteX26" fmla="*/ 226269 w 3171035"/>
                        <a:gd name="connsiteY26" fmla="*/ 1921216 h 3180739"/>
                        <a:gd name="connsiteX27" fmla="*/ 200221 w 3171035"/>
                        <a:gd name="connsiteY27" fmla="*/ 1782957 h 3180739"/>
                        <a:gd name="connsiteX28" fmla="*/ 5391 w 3171035"/>
                        <a:gd name="connsiteY28" fmla="*/ 1745142 h 3180739"/>
                        <a:gd name="connsiteX29" fmla="*/ 0 w 3171035"/>
                        <a:gd name="connsiteY29" fmla="*/ 1612451 h 3180739"/>
                        <a:gd name="connsiteX30" fmla="*/ 187219 w 3171035"/>
                        <a:gd name="connsiteY30" fmla="*/ 1560050 h 3180739"/>
                        <a:gd name="connsiteX31" fmla="*/ 199656 w 3171035"/>
                        <a:gd name="connsiteY31" fmla="*/ 1402148 h 3180739"/>
                        <a:gd name="connsiteX32" fmla="*/ 19664 w 3171035"/>
                        <a:gd name="connsiteY32" fmla="*/ 1311302 h 3180739"/>
                        <a:gd name="connsiteX33" fmla="*/ 50600 w 3171035"/>
                        <a:gd name="connsiteY33" fmla="*/ 1182155 h 3180739"/>
                        <a:gd name="connsiteX34" fmla="*/ 248017 w 3171035"/>
                        <a:gd name="connsiteY34" fmla="*/ 1182708 h 3180739"/>
                        <a:gd name="connsiteX35" fmla="*/ 301810 w 3171035"/>
                        <a:gd name="connsiteY35" fmla="*/ 1039267 h 3180739"/>
                        <a:gd name="connsiteX36" fmla="*/ 153232 w 3171035"/>
                        <a:gd name="connsiteY36" fmla="*/ 907843 h 3180739"/>
                        <a:gd name="connsiteX37" fmla="*/ 215955 w 3171035"/>
                        <a:gd name="connsiteY37" fmla="*/ 790787 h 3180739"/>
                        <a:gd name="connsiteX38" fmla="*/ 404589 w 3171035"/>
                        <a:gd name="connsiteY38" fmla="*/ 840887 h 3180739"/>
                        <a:gd name="connsiteX39" fmla="*/ 407683 w 3171035"/>
                        <a:gd name="connsiteY39" fmla="*/ 835422 h 3180739"/>
                        <a:gd name="connsiteX40" fmla="*/ 499532 w 3171035"/>
                        <a:gd name="connsiteY40" fmla="*/ 712793 h 3180739"/>
                        <a:gd name="connsiteX41" fmla="*/ 392278 w 3171035"/>
                        <a:gd name="connsiteY41" fmla="*/ 554059 h 3180739"/>
                        <a:gd name="connsiteX42" fmla="*/ 482243 w 3171035"/>
                        <a:gd name="connsiteY42" fmla="*/ 456373 h 3180739"/>
                        <a:gd name="connsiteX43" fmla="*/ 651505 w 3171035"/>
                        <a:gd name="connsiteY43" fmla="*/ 551489 h 3180739"/>
                        <a:gd name="connsiteX44" fmla="*/ 765738 w 3171035"/>
                        <a:gd name="connsiteY44" fmla="*/ 457171 h 3180739"/>
                        <a:gd name="connsiteX45" fmla="*/ 709237 w 3171035"/>
                        <a:gd name="connsiteY45" fmla="*/ 264903 h 3180739"/>
                        <a:gd name="connsiteX46" fmla="*/ 824607 w 3171035"/>
                        <a:gd name="connsiteY46" fmla="*/ 199132 h 3180739"/>
                        <a:gd name="connsiteX47" fmla="*/ 957502 w 3171035"/>
                        <a:gd name="connsiteY47" fmla="*/ 341660 h 3180739"/>
                        <a:gd name="connsiteX48" fmla="*/ 1105222 w 3171035"/>
                        <a:gd name="connsiteY48" fmla="*/ 277669 h 3180739"/>
                        <a:gd name="connsiteX49" fmla="*/ 1085630 w 3171035"/>
                        <a:gd name="connsiteY49" fmla="*/ 80113 h 3180739"/>
                        <a:gd name="connsiteX50" fmla="*/ 1236120 w 3171035"/>
                        <a:gd name="connsiteY50" fmla="*/ 37366 h 3180739"/>
                        <a:gd name="connsiteX51" fmla="*/ 1323934 w 3171035"/>
                        <a:gd name="connsiteY51" fmla="*/ 217003 h 3180739"/>
                        <a:gd name="connsiteX52" fmla="*/ 1487425 w 3171035"/>
                        <a:gd name="connsiteY52" fmla="*/ 195547 h 3180739"/>
                        <a:gd name="connsiteX53" fmla="*/ 1533687 w 3171035"/>
                        <a:gd name="connsiteY53" fmla="*/ 0 h 3180739"/>
                        <a:gd name="connsiteX54" fmla="*/ 1666488 w 3171035"/>
                        <a:gd name="connsiteY54" fmla="*/ 0 h 3180739"/>
                        <a:gd name="connsiteX55" fmla="*/ 1713021 w 3171035"/>
                        <a:gd name="connsiteY55" fmla="*/ 196691 h 3180739"/>
                        <a:gd name="connsiteX56" fmla="*/ 1868036 w 3171035"/>
                        <a:gd name="connsiteY56" fmla="*/ 220686 h 3180739"/>
                        <a:gd name="connsiteX57" fmla="*/ 1966340 w 3171035"/>
                        <a:gd name="connsiteY57" fmla="*/ 44283 h 3180739"/>
                        <a:gd name="connsiteX58" fmla="*/ 2094111 w 3171035"/>
                        <a:gd name="connsiteY58" fmla="*/ 80485 h 3180739"/>
                        <a:gd name="connsiteX59" fmla="*/ 2085164 w 3171035"/>
                        <a:gd name="connsiteY59" fmla="*/ 284665 h 3180739"/>
                        <a:gd name="connsiteX60" fmla="*/ 2226104 w 3171035"/>
                        <a:gd name="connsiteY60" fmla="*/ 347399 h 3180739"/>
                        <a:gd name="connsiteX61" fmla="*/ 2364977 w 3171035"/>
                        <a:gd name="connsiteY61" fmla="*/ 209566 h 3180739"/>
                        <a:gd name="connsiteX62" fmla="*/ 2477715 w 3171035"/>
                        <a:gd name="connsiteY62" fmla="*/ 279754 h 3180739"/>
                        <a:gd name="connsiteX63" fmla="*/ 2415747 w 3171035"/>
                        <a:gd name="connsiteY63" fmla="*/ 463940 h 3180739"/>
                        <a:gd name="connsiteX64" fmla="*/ 2545864 w 3171035"/>
                        <a:gd name="connsiteY64" fmla="*/ 570128 h 3180739"/>
                        <a:gd name="connsiteX65" fmla="*/ 2728079 w 3171035"/>
                        <a:gd name="connsiteY65" fmla="*/ 481733 h 3180739"/>
                        <a:gd name="connsiteX66" fmla="*/ 2811993 w 3171035"/>
                        <a:gd name="connsiteY66" fmla="*/ 584662 h 3180739"/>
                        <a:gd name="connsiteX67" fmla="*/ 2695713 w 3171035"/>
                        <a:gd name="connsiteY67" fmla="*/ 736197 h 3180739"/>
                        <a:gd name="connsiteX68" fmla="*/ 2790128 w 3171035"/>
                        <a:gd name="connsiteY68" fmla="*/ 877978 h 3180739"/>
                        <a:gd name="connsiteX69" fmla="*/ 2988670 w 3171035"/>
                        <a:gd name="connsiteY69" fmla="*/ 835149 h 3180739"/>
                        <a:gd name="connsiteX70" fmla="*/ 3045808 w 3171035"/>
                        <a:gd name="connsiteY70" fmla="*/ 955030 h 3180739"/>
                        <a:gd name="connsiteX71" fmla="*/ 2889317 w 3171035"/>
                        <a:gd name="connsiteY71" fmla="*/ 1080823 h 3180739"/>
                        <a:gd name="connsiteX72" fmla="*/ 2939763 w 3171035"/>
                        <a:gd name="connsiteY72" fmla="*/ 1235148 h 3180739"/>
                        <a:gd name="connsiteX73" fmla="*/ 3135030 w 3171035"/>
                        <a:gd name="connsiteY73" fmla="*/ 1239792 h 3180739"/>
                        <a:gd name="connsiteX74" fmla="*/ 3162523 w 3171035"/>
                        <a:gd name="connsiteY74" fmla="*/ 1369716 h 3180739"/>
                        <a:gd name="connsiteX75" fmla="*/ 2980226 w 3171035"/>
                        <a:gd name="connsiteY75" fmla="*/ 1455724 h 3180739"/>
                        <a:gd name="connsiteX76" fmla="*/ 2986351 w 3171035"/>
                        <a:gd name="connsiteY76" fmla="*/ 1631053 h 3180739"/>
                        <a:gd name="connsiteX77" fmla="*/ 3171035 w 3171035"/>
                        <a:gd name="connsiteY77" fmla="*/ 1689698 h 3180739"/>
                        <a:gd name="connsiteX78" fmla="*/ 3161063 w 3171035"/>
                        <a:gd name="connsiteY78" fmla="*/ 1822124 h 3180739"/>
                        <a:gd name="connsiteX79" fmla="*/ 2963663 w 3171035"/>
                        <a:gd name="connsiteY79" fmla="*/ 1853402 h 3180739"/>
                        <a:gd name="connsiteX80" fmla="*/ 2928221 w 3171035"/>
                        <a:gd name="connsiteY80" fmla="*/ 1999244 h 3180739"/>
                        <a:gd name="connsiteX81" fmla="*/ 3090916 w 3171035"/>
                        <a:gd name="connsiteY81" fmla="*/ 2107762 h 3180739"/>
                        <a:gd name="connsiteX82" fmla="*/ 3044640 w 3171035"/>
                        <a:gd name="connsiteY82" fmla="*/ 2232240 h 3180739"/>
                        <a:gd name="connsiteX83" fmla="*/ 2845101 w 3171035"/>
                        <a:gd name="connsiteY83" fmla="*/ 2207446 h 3180739"/>
                        <a:gd name="connsiteX84" fmla="*/ 2764753 w 3171035"/>
                        <a:gd name="connsiteY84" fmla="*/ 2347473 h 3180739"/>
                        <a:gd name="connsiteX85" fmla="*/ 2887835 w 3171035"/>
                        <a:gd name="connsiteY85" fmla="*/ 2507752 h 3180739"/>
                        <a:gd name="connsiteX86" fmla="*/ 2803958 w 3171035"/>
                        <a:gd name="connsiteY86" fmla="*/ 2610712 h 3180739"/>
                        <a:gd name="connsiteX87" fmla="*/ 2629138 w 3171035"/>
                        <a:gd name="connsiteY87" fmla="*/ 2525982 h 3180739"/>
                        <a:gd name="connsiteX88" fmla="*/ 2526456 w 3171035"/>
                        <a:gd name="connsiteY88" fmla="*/ 2631952 h 3180739"/>
                        <a:gd name="connsiteX89" fmla="*/ 2608792 w 3171035"/>
                        <a:gd name="connsiteY89" fmla="*/ 2814437 h 3180739"/>
                        <a:gd name="connsiteX90" fmla="*/ 2503568 w 3171035"/>
                        <a:gd name="connsiteY90" fmla="*/ 2895456 h 3180739"/>
                        <a:gd name="connsiteX91" fmla="*/ 2347733 w 3171035"/>
                        <a:gd name="connsiteY91" fmla="*/ 2768836 h 3180739"/>
                        <a:gd name="connsiteX92" fmla="*/ 2220287 w 3171035"/>
                        <a:gd name="connsiteY92" fmla="*/ 2841379 h 3180739"/>
                        <a:gd name="connsiteX93" fmla="*/ 2248911 w 3171035"/>
                        <a:gd name="connsiteY93" fmla="*/ 3038710 h 3180739"/>
                        <a:gd name="connsiteX94" fmla="*/ 2125404 w 3171035"/>
                        <a:gd name="connsiteY94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111558 w 3171035"/>
                        <a:gd name="connsiteY11" fmla="*/ 2910446 h 3180739"/>
                        <a:gd name="connsiteX12" fmla="*/ 983767 w 3171035"/>
                        <a:gd name="connsiteY12" fmla="*/ 3067465 h 3180739"/>
                        <a:gd name="connsiteX13" fmla="*/ 864234 w 3171035"/>
                        <a:gd name="connsiteY13" fmla="*/ 3009602 h 3180739"/>
                        <a:gd name="connsiteX14" fmla="*/ 907320 w 3171035"/>
                        <a:gd name="connsiteY14" fmla="*/ 2815576 h 3180739"/>
                        <a:gd name="connsiteX15" fmla="*/ 760926 w 3171035"/>
                        <a:gd name="connsiteY15" fmla="*/ 2719936 h 3180739"/>
                        <a:gd name="connsiteX16" fmla="*/ 597918 w 3171035"/>
                        <a:gd name="connsiteY16" fmla="*/ 2832979 h 3180739"/>
                        <a:gd name="connsiteX17" fmla="*/ 499149 w 3171035"/>
                        <a:gd name="connsiteY17" fmla="*/ 2744205 h 3180739"/>
                        <a:gd name="connsiteX18" fmla="*/ 592045 w 3171035"/>
                        <a:gd name="connsiteY18" fmla="*/ 2574098 h 3180739"/>
                        <a:gd name="connsiteX19" fmla="*/ 496178 w 3171035"/>
                        <a:gd name="connsiteY19" fmla="*/ 2470496 h 3180739"/>
                        <a:gd name="connsiteX20" fmla="*/ 313006 w 3171035"/>
                        <a:gd name="connsiteY20" fmla="*/ 2539883 h 3180739"/>
                        <a:gd name="connsiteX21" fmla="*/ 238634 w 3171035"/>
                        <a:gd name="connsiteY21" fmla="*/ 2429861 h 3180739"/>
                        <a:gd name="connsiteX22" fmla="*/ 370045 w 3171035"/>
                        <a:gd name="connsiteY22" fmla="*/ 2287114 h 3180739"/>
                        <a:gd name="connsiteX23" fmla="*/ 295635 w 3171035"/>
                        <a:gd name="connsiteY23" fmla="*/ 2132330 h 3180739"/>
                        <a:gd name="connsiteX24" fmla="*/ 103079 w 3171035"/>
                        <a:gd name="connsiteY24" fmla="*/ 2150140 h 3180739"/>
                        <a:gd name="connsiteX25" fmla="*/ 60733 w 3171035"/>
                        <a:gd name="connsiteY25" fmla="*/ 2024271 h 3180739"/>
                        <a:gd name="connsiteX26" fmla="*/ 226269 w 3171035"/>
                        <a:gd name="connsiteY26" fmla="*/ 1921216 h 3180739"/>
                        <a:gd name="connsiteX27" fmla="*/ 200221 w 3171035"/>
                        <a:gd name="connsiteY27" fmla="*/ 1782957 h 3180739"/>
                        <a:gd name="connsiteX28" fmla="*/ 5391 w 3171035"/>
                        <a:gd name="connsiteY28" fmla="*/ 1745142 h 3180739"/>
                        <a:gd name="connsiteX29" fmla="*/ 0 w 3171035"/>
                        <a:gd name="connsiteY29" fmla="*/ 1612451 h 3180739"/>
                        <a:gd name="connsiteX30" fmla="*/ 187219 w 3171035"/>
                        <a:gd name="connsiteY30" fmla="*/ 1560050 h 3180739"/>
                        <a:gd name="connsiteX31" fmla="*/ 199656 w 3171035"/>
                        <a:gd name="connsiteY31" fmla="*/ 1402148 h 3180739"/>
                        <a:gd name="connsiteX32" fmla="*/ 19664 w 3171035"/>
                        <a:gd name="connsiteY32" fmla="*/ 1311302 h 3180739"/>
                        <a:gd name="connsiteX33" fmla="*/ 50600 w 3171035"/>
                        <a:gd name="connsiteY33" fmla="*/ 1182155 h 3180739"/>
                        <a:gd name="connsiteX34" fmla="*/ 248017 w 3171035"/>
                        <a:gd name="connsiteY34" fmla="*/ 1182708 h 3180739"/>
                        <a:gd name="connsiteX35" fmla="*/ 301810 w 3171035"/>
                        <a:gd name="connsiteY35" fmla="*/ 1039267 h 3180739"/>
                        <a:gd name="connsiteX36" fmla="*/ 153232 w 3171035"/>
                        <a:gd name="connsiteY36" fmla="*/ 907843 h 3180739"/>
                        <a:gd name="connsiteX37" fmla="*/ 215955 w 3171035"/>
                        <a:gd name="connsiteY37" fmla="*/ 790787 h 3180739"/>
                        <a:gd name="connsiteX38" fmla="*/ 404589 w 3171035"/>
                        <a:gd name="connsiteY38" fmla="*/ 840887 h 3180739"/>
                        <a:gd name="connsiteX39" fmla="*/ 407683 w 3171035"/>
                        <a:gd name="connsiteY39" fmla="*/ 835422 h 3180739"/>
                        <a:gd name="connsiteX40" fmla="*/ 499532 w 3171035"/>
                        <a:gd name="connsiteY40" fmla="*/ 712793 h 3180739"/>
                        <a:gd name="connsiteX41" fmla="*/ 392278 w 3171035"/>
                        <a:gd name="connsiteY41" fmla="*/ 554059 h 3180739"/>
                        <a:gd name="connsiteX42" fmla="*/ 482243 w 3171035"/>
                        <a:gd name="connsiteY42" fmla="*/ 456373 h 3180739"/>
                        <a:gd name="connsiteX43" fmla="*/ 651505 w 3171035"/>
                        <a:gd name="connsiteY43" fmla="*/ 551489 h 3180739"/>
                        <a:gd name="connsiteX44" fmla="*/ 765738 w 3171035"/>
                        <a:gd name="connsiteY44" fmla="*/ 457171 h 3180739"/>
                        <a:gd name="connsiteX45" fmla="*/ 709237 w 3171035"/>
                        <a:gd name="connsiteY45" fmla="*/ 264903 h 3180739"/>
                        <a:gd name="connsiteX46" fmla="*/ 824607 w 3171035"/>
                        <a:gd name="connsiteY46" fmla="*/ 199132 h 3180739"/>
                        <a:gd name="connsiteX47" fmla="*/ 957502 w 3171035"/>
                        <a:gd name="connsiteY47" fmla="*/ 341660 h 3180739"/>
                        <a:gd name="connsiteX48" fmla="*/ 1105222 w 3171035"/>
                        <a:gd name="connsiteY48" fmla="*/ 277669 h 3180739"/>
                        <a:gd name="connsiteX49" fmla="*/ 1085630 w 3171035"/>
                        <a:gd name="connsiteY49" fmla="*/ 80113 h 3180739"/>
                        <a:gd name="connsiteX50" fmla="*/ 1236120 w 3171035"/>
                        <a:gd name="connsiteY50" fmla="*/ 37366 h 3180739"/>
                        <a:gd name="connsiteX51" fmla="*/ 1323934 w 3171035"/>
                        <a:gd name="connsiteY51" fmla="*/ 217003 h 3180739"/>
                        <a:gd name="connsiteX52" fmla="*/ 1487425 w 3171035"/>
                        <a:gd name="connsiteY52" fmla="*/ 195547 h 3180739"/>
                        <a:gd name="connsiteX53" fmla="*/ 1533687 w 3171035"/>
                        <a:gd name="connsiteY53" fmla="*/ 0 h 3180739"/>
                        <a:gd name="connsiteX54" fmla="*/ 1666488 w 3171035"/>
                        <a:gd name="connsiteY54" fmla="*/ 0 h 3180739"/>
                        <a:gd name="connsiteX55" fmla="*/ 1713021 w 3171035"/>
                        <a:gd name="connsiteY55" fmla="*/ 196691 h 3180739"/>
                        <a:gd name="connsiteX56" fmla="*/ 1868036 w 3171035"/>
                        <a:gd name="connsiteY56" fmla="*/ 220686 h 3180739"/>
                        <a:gd name="connsiteX57" fmla="*/ 1966340 w 3171035"/>
                        <a:gd name="connsiteY57" fmla="*/ 44283 h 3180739"/>
                        <a:gd name="connsiteX58" fmla="*/ 2094111 w 3171035"/>
                        <a:gd name="connsiteY58" fmla="*/ 80485 h 3180739"/>
                        <a:gd name="connsiteX59" fmla="*/ 2085164 w 3171035"/>
                        <a:gd name="connsiteY59" fmla="*/ 284665 h 3180739"/>
                        <a:gd name="connsiteX60" fmla="*/ 2226104 w 3171035"/>
                        <a:gd name="connsiteY60" fmla="*/ 347399 h 3180739"/>
                        <a:gd name="connsiteX61" fmla="*/ 2364977 w 3171035"/>
                        <a:gd name="connsiteY61" fmla="*/ 209566 h 3180739"/>
                        <a:gd name="connsiteX62" fmla="*/ 2477715 w 3171035"/>
                        <a:gd name="connsiteY62" fmla="*/ 279754 h 3180739"/>
                        <a:gd name="connsiteX63" fmla="*/ 2415747 w 3171035"/>
                        <a:gd name="connsiteY63" fmla="*/ 463940 h 3180739"/>
                        <a:gd name="connsiteX64" fmla="*/ 2545864 w 3171035"/>
                        <a:gd name="connsiteY64" fmla="*/ 570128 h 3180739"/>
                        <a:gd name="connsiteX65" fmla="*/ 2728079 w 3171035"/>
                        <a:gd name="connsiteY65" fmla="*/ 481733 h 3180739"/>
                        <a:gd name="connsiteX66" fmla="*/ 2811993 w 3171035"/>
                        <a:gd name="connsiteY66" fmla="*/ 584662 h 3180739"/>
                        <a:gd name="connsiteX67" fmla="*/ 2695713 w 3171035"/>
                        <a:gd name="connsiteY67" fmla="*/ 736197 h 3180739"/>
                        <a:gd name="connsiteX68" fmla="*/ 2790128 w 3171035"/>
                        <a:gd name="connsiteY68" fmla="*/ 877978 h 3180739"/>
                        <a:gd name="connsiteX69" fmla="*/ 2988670 w 3171035"/>
                        <a:gd name="connsiteY69" fmla="*/ 835149 h 3180739"/>
                        <a:gd name="connsiteX70" fmla="*/ 3045808 w 3171035"/>
                        <a:gd name="connsiteY70" fmla="*/ 955030 h 3180739"/>
                        <a:gd name="connsiteX71" fmla="*/ 2889317 w 3171035"/>
                        <a:gd name="connsiteY71" fmla="*/ 1080823 h 3180739"/>
                        <a:gd name="connsiteX72" fmla="*/ 2939763 w 3171035"/>
                        <a:gd name="connsiteY72" fmla="*/ 1235148 h 3180739"/>
                        <a:gd name="connsiteX73" fmla="*/ 3135030 w 3171035"/>
                        <a:gd name="connsiteY73" fmla="*/ 1239792 h 3180739"/>
                        <a:gd name="connsiteX74" fmla="*/ 3162523 w 3171035"/>
                        <a:gd name="connsiteY74" fmla="*/ 1369716 h 3180739"/>
                        <a:gd name="connsiteX75" fmla="*/ 2980226 w 3171035"/>
                        <a:gd name="connsiteY75" fmla="*/ 1455724 h 3180739"/>
                        <a:gd name="connsiteX76" fmla="*/ 2986351 w 3171035"/>
                        <a:gd name="connsiteY76" fmla="*/ 1631053 h 3180739"/>
                        <a:gd name="connsiteX77" fmla="*/ 3171035 w 3171035"/>
                        <a:gd name="connsiteY77" fmla="*/ 1689698 h 3180739"/>
                        <a:gd name="connsiteX78" fmla="*/ 3161063 w 3171035"/>
                        <a:gd name="connsiteY78" fmla="*/ 1822124 h 3180739"/>
                        <a:gd name="connsiteX79" fmla="*/ 2963663 w 3171035"/>
                        <a:gd name="connsiteY79" fmla="*/ 1853402 h 3180739"/>
                        <a:gd name="connsiteX80" fmla="*/ 2928221 w 3171035"/>
                        <a:gd name="connsiteY80" fmla="*/ 1999244 h 3180739"/>
                        <a:gd name="connsiteX81" fmla="*/ 3090916 w 3171035"/>
                        <a:gd name="connsiteY81" fmla="*/ 2107762 h 3180739"/>
                        <a:gd name="connsiteX82" fmla="*/ 3044640 w 3171035"/>
                        <a:gd name="connsiteY82" fmla="*/ 2232240 h 3180739"/>
                        <a:gd name="connsiteX83" fmla="*/ 2845101 w 3171035"/>
                        <a:gd name="connsiteY83" fmla="*/ 2207446 h 3180739"/>
                        <a:gd name="connsiteX84" fmla="*/ 2764753 w 3171035"/>
                        <a:gd name="connsiteY84" fmla="*/ 2347473 h 3180739"/>
                        <a:gd name="connsiteX85" fmla="*/ 2887835 w 3171035"/>
                        <a:gd name="connsiteY85" fmla="*/ 2507752 h 3180739"/>
                        <a:gd name="connsiteX86" fmla="*/ 2798616 w 3171035"/>
                        <a:gd name="connsiteY86" fmla="*/ 2616083 h 3180739"/>
                        <a:gd name="connsiteX87" fmla="*/ 2629138 w 3171035"/>
                        <a:gd name="connsiteY87" fmla="*/ 2525982 h 3180739"/>
                        <a:gd name="connsiteX88" fmla="*/ 2526456 w 3171035"/>
                        <a:gd name="connsiteY88" fmla="*/ 2631952 h 3180739"/>
                        <a:gd name="connsiteX89" fmla="*/ 2608792 w 3171035"/>
                        <a:gd name="connsiteY89" fmla="*/ 2814437 h 3180739"/>
                        <a:gd name="connsiteX90" fmla="*/ 2503568 w 3171035"/>
                        <a:gd name="connsiteY90" fmla="*/ 2895456 h 3180739"/>
                        <a:gd name="connsiteX91" fmla="*/ 2347733 w 3171035"/>
                        <a:gd name="connsiteY91" fmla="*/ 2768836 h 3180739"/>
                        <a:gd name="connsiteX92" fmla="*/ 2220287 w 3171035"/>
                        <a:gd name="connsiteY92" fmla="*/ 2841379 h 3180739"/>
                        <a:gd name="connsiteX93" fmla="*/ 2248911 w 3171035"/>
                        <a:gd name="connsiteY93" fmla="*/ 3038710 h 3180739"/>
                        <a:gd name="connsiteX94" fmla="*/ 2125404 w 3171035"/>
                        <a:gd name="connsiteY94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111558 w 3171035"/>
                        <a:gd name="connsiteY11" fmla="*/ 2910446 h 3180739"/>
                        <a:gd name="connsiteX12" fmla="*/ 983767 w 3171035"/>
                        <a:gd name="connsiteY12" fmla="*/ 3067465 h 3180739"/>
                        <a:gd name="connsiteX13" fmla="*/ 864234 w 3171035"/>
                        <a:gd name="connsiteY13" fmla="*/ 3009602 h 3180739"/>
                        <a:gd name="connsiteX14" fmla="*/ 907320 w 3171035"/>
                        <a:gd name="connsiteY14" fmla="*/ 2815576 h 3180739"/>
                        <a:gd name="connsiteX15" fmla="*/ 760926 w 3171035"/>
                        <a:gd name="connsiteY15" fmla="*/ 2719936 h 3180739"/>
                        <a:gd name="connsiteX16" fmla="*/ 597918 w 3171035"/>
                        <a:gd name="connsiteY16" fmla="*/ 2832979 h 3180739"/>
                        <a:gd name="connsiteX17" fmla="*/ 499149 w 3171035"/>
                        <a:gd name="connsiteY17" fmla="*/ 2744205 h 3180739"/>
                        <a:gd name="connsiteX18" fmla="*/ 592045 w 3171035"/>
                        <a:gd name="connsiteY18" fmla="*/ 2574098 h 3180739"/>
                        <a:gd name="connsiteX19" fmla="*/ 496178 w 3171035"/>
                        <a:gd name="connsiteY19" fmla="*/ 2470496 h 3180739"/>
                        <a:gd name="connsiteX20" fmla="*/ 313006 w 3171035"/>
                        <a:gd name="connsiteY20" fmla="*/ 2539883 h 3180739"/>
                        <a:gd name="connsiteX21" fmla="*/ 238634 w 3171035"/>
                        <a:gd name="connsiteY21" fmla="*/ 2429861 h 3180739"/>
                        <a:gd name="connsiteX22" fmla="*/ 370045 w 3171035"/>
                        <a:gd name="connsiteY22" fmla="*/ 2287114 h 3180739"/>
                        <a:gd name="connsiteX23" fmla="*/ 295635 w 3171035"/>
                        <a:gd name="connsiteY23" fmla="*/ 2132330 h 3180739"/>
                        <a:gd name="connsiteX24" fmla="*/ 103079 w 3171035"/>
                        <a:gd name="connsiteY24" fmla="*/ 2150140 h 3180739"/>
                        <a:gd name="connsiteX25" fmla="*/ 60733 w 3171035"/>
                        <a:gd name="connsiteY25" fmla="*/ 2024271 h 3180739"/>
                        <a:gd name="connsiteX26" fmla="*/ 226269 w 3171035"/>
                        <a:gd name="connsiteY26" fmla="*/ 1921216 h 3180739"/>
                        <a:gd name="connsiteX27" fmla="*/ 200221 w 3171035"/>
                        <a:gd name="connsiteY27" fmla="*/ 1782957 h 3180739"/>
                        <a:gd name="connsiteX28" fmla="*/ 5391 w 3171035"/>
                        <a:gd name="connsiteY28" fmla="*/ 1745142 h 3180739"/>
                        <a:gd name="connsiteX29" fmla="*/ 0 w 3171035"/>
                        <a:gd name="connsiteY29" fmla="*/ 1612451 h 3180739"/>
                        <a:gd name="connsiteX30" fmla="*/ 187219 w 3171035"/>
                        <a:gd name="connsiteY30" fmla="*/ 1560050 h 3180739"/>
                        <a:gd name="connsiteX31" fmla="*/ 199656 w 3171035"/>
                        <a:gd name="connsiteY31" fmla="*/ 1402148 h 3180739"/>
                        <a:gd name="connsiteX32" fmla="*/ 19664 w 3171035"/>
                        <a:gd name="connsiteY32" fmla="*/ 1311302 h 3180739"/>
                        <a:gd name="connsiteX33" fmla="*/ 50600 w 3171035"/>
                        <a:gd name="connsiteY33" fmla="*/ 1182155 h 3180739"/>
                        <a:gd name="connsiteX34" fmla="*/ 248017 w 3171035"/>
                        <a:gd name="connsiteY34" fmla="*/ 1182708 h 3180739"/>
                        <a:gd name="connsiteX35" fmla="*/ 301810 w 3171035"/>
                        <a:gd name="connsiteY35" fmla="*/ 1039267 h 3180739"/>
                        <a:gd name="connsiteX36" fmla="*/ 153232 w 3171035"/>
                        <a:gd name="connsiteY36" fmla="*/ 907843 h 3180739"/>
                        <a:gd name="connsiteX37" fmla="*/ 215955 w 3171035"/>
                        <a:gd name="connsiteY37" fmla="*/ 790787 h 3180739"/>
                        <a:gd name="connsiteX38" fmla="*/ 404589 w 3171035"/>
                        <a:gd name="connsiteY38" fmla="*/ 840887 h 3180739"/>
                        <a:gd name="connsiteX39" fmla="*/ 407683 w 3171035"/>
                        <a:gd name="connsiteY39" fmla="*/ 835422 h 3180739"/>
                        <a:gd name="connsiteX40" fmla="*/ 499532 w 3171035"/>
                        <a:gd name="connsiteY40" fmla="*/ 712793 h 3180739"/>
                        <a:gd name="connsiteX41" fmla="*/ 392278 w 3171035"/>
                        <a:gd name="connsiteY41" fmla="*/ 554059 h 3180739"/>
                        <a:gd name="connsiteX42" fmla="*/ 482243 w 3171035"/>
                        <a:gd name="connsiteY42" fmla="*/ 456373 h 3180739"/>
                        <a:gd name="connsiteX43" fmla="*/ 651505 w 3171035"/>
                        <a:gd name="connsiteY43" fmla="*/ 551489 h 3180739"/>
                        <a:gd name="connsiteX44" fmla="*/ 765738 w 3171035"/>
                        <a:gd name="connsiteY44" fmla="*/ 457171 h 3180739"/>
                        <a:gd name="connsiteX45" fmla="*/ 709237 w 3171035"/>
                        <a:gd name="connsiteY45" fmla="*/ 264903 h 3180739"/>
                        <a:gd name="connsiteX46" fmla="*/ 824607 w 3171035"/>
                        <a:gd name="connsiteY46" fmla="*/ 199132 h 3180739"/>
                        <a:gd name="connsiteX47" fmla="*/ 957502 w 3171035"/>
                        <a:gd name="connsiteY47" fmla="*/ 341660 h 3180739"/>
                        <a:gd name="connsiteX48" fmla="*/ 1105222 w 3171035"/>
                        <a:gd name="connsiteY48" fmla="*/ 277669 h 3180739"/>
                        <a:gd name="connsiteX49" fmla="*/ 1085630 w 3171035"/>
                        <a:gd name="connsiteY49" fmla="*/ 80113 h 3180739"/>
                        <a:gd name="connsiteX50" fmla="*/ 1236120 w 3171035"/>
                        <a:gd name="connsiteY50" fmla="*/ 37366 h 3180739"/>
                        <a:gd name="connsiteX51" fmla="*/ 1323934 w 3171035"/>
                        <a:gd name="connsiteY51" fmla="*/ 217003 h 3180739"/>
                        <a:gd name="connsiteX52" fmla="*/ 1487425 w 3171035"/>
                        <a:gd name="connsiteY52" fmla="*/ 195547 h 3180739"/>
                        <a:gd name="connsiteX53" fmla="*/ 1533687 w 3171035"/>
                        <a:gd name="connsiteY53" fmla="*/ 0 h 3180739"/>
                        <a:gd name="connsiteX54" fmla="*/ 1666488 w 3171035"/>
                        <a:gd name="connsiteY54" fmla="*/ 0 h 3180739"/>
                        <a:gd name="connsiteX55" fmla="*/ 1713021 w 3171035"/>
                        <a:gd name="connsiteY55" fmla="*/ 196691 h 3180739"/>
                        <a:gd name="connsiteX56" fmla="*/ 1868036 w 3171035"/>
                        <a:gd name="connsiteY56" fmla="*/ 220686 h 3180739"/>
                        <a:gd name="connsiteX57" fmla="*/ 1966340 w 3171035"/>
                        <a:gd name="connsiteY57" fmla="*/ 44283 h 3180739"/>
                        <a:gd name="connsiteX58" fmla="*/ 2094111 w 3171035"/>
                        <a:gd name="connsiteY58" fmla="*/ 80485 h 3180739"/>
                        <a:gd name="connsiteX59" fmla="*/ 2085164 w 3171035"/>
                        <a:gd name="connsiteY59" fmla="*/ 284665 h 3180739"/>
                        <a:gd name="connsiteX60" fmla="*/ 2226104 w 3171035"/>
                        <a:gd name="connsiteY60" fmla="*/ 347399 h 3180739"/>
                        <a:gd name="connsiteX61" fmla="*/ 2364977 w 3171035"/>
                        <a:gd name="connsiteY61" fmla="*/ 209566 h 3180739"/>
                        <a:gd name="connsiteX62" fmla="*/ 2477715 w 3171035"/>
                        <a:gd name="connsiteY62" fmla="*/ 279754 h 3180739"/>
                        <a:gd name="connsiteX63" fmla="*/ 2415747 w 3171035"/>
                        <a:gd name="connsiteY63" fmla="*/ 463940 h 3180739"/>
                        <a:gd name="connsiteX64" fmla="*/ 2545864 w 3171035"/>
                        <a:gd name="connsiteY64" fmla="*/ 570128 h 3180739"/>
                        <a:gd name="connsiteX65" fmla="*/ 2728079 w 3171035"/>
                        <a:gd name="connsiteY65" fmla="*/ 481733 h 3180739"/>
                        <a:gd name="connsiteX66" fmla="*/ 2811993 w 3171035"/>
                        <a:gd name="connsiteY66" fmla="*/ 584662 h 3180739"/>
                        <a:gd name="connsiteX67" fmla="*/ 2695713 w 3171035"/>
                        <a:gd name="connsiteY67" fmla="*/ 736197 h 3180739"/>
                        <a:gd name="connsiteX68" fmla="*/ 2790128 w 3171035"/>
                        <a:gd name="connsiteY68" fmla="*/ 877978 h 3180739"/>
                        <a:gd name="connsiteX69" fmla="*/ 2988670 w 3171035"/>
                        <a:gd name="connsiteY69" fmla="*/ 835149 h 3180739"/>
                        <a:gd name="connsiteX70" fmla="*/ 3045808 w 3171035"/>
                        <a:gd name="connsiteY70" fmla="*/ 955030 h 3180739"/>
                        <a:gd name="connsiteX71" fmla="*/ 2889317 w 3171035"/>
                        <a:gd name="connsiteY71" fmla="*/ 1080823 h 3180739"/>
                        <a:gd name="connsiteX72" fmla="*/ 2939763 w 3171035"/>
                        <a:gd name="connsiteY72" fmla="*/ 1235148 h 3180739"/>
                        <a:gd name="connsiteX73" fmla="*/ 3135030 w 3171035"/>
                        <a:gd name="connsiteY73" fmla="*/ 1239792 h 3180739"/>
                        <a:gd name="connsiteX74" fmla="*/ 3162523 w 3171035"/>
                        <a:gd name="connsiteY74" fmla="*/ 1369716 h 3180739"/>
                        <a:gd name="connsiteX75" fmla="*/ 2980226 w 3171035"/>
                        <a:gd name="connsiteY75" fmla="*/ 1455724 h 3180739"/>
                        <a:gd name="connsiteX76" fmla="*/ 2986351 w 3171035"/>
                        <a:gd name="connsiteY76" fmla="*/ 1631053 h 3180739"/>
                        <a:gd name="connsiteX77" fmla="*/ 3171035 w 3171035"/>
                        <a:gd name="connsiteY77" fmla="*/ 1689698 h 3180739"/>
                        <a:gd name="connsiteX78" fmla="*/ 3161063 w 3171035"/>
                        <a:gd name="connsiteY78" fmla="*/ 1822124 h 3180739"/>
                        <a:gd name="connsiteX79" fmla="*/ 2963663 w 3171035"/>
                        <a:gd name="connsiteY79" fmla="*/ 1853402 h 3180739"/>
                        <a:gd name="connsiteX80" fmla="*/ 2928221 w 3171035"/>
                        <a:gd name="connsiteY80" fmla="*/ 1999244 h 3180739"/>
                        <a:gd name="connsiteX81" fmla="*/ 3090916 w 3171035"/>
                        <a:gd name="connsiteY81" fmla="*/ 2107762 h 3180739"/>
                        <a:gd name="connsiteX82" fmla="*/ 3044640 w 3171035"/>
                        <a:gd name="connsiteY82" fmla="*/ 2232240 h 3180739"/>
                        <a:gd name="connsiteX83" fmla="*/ 2845101 w 3171035"/>
                        <a:gd name="connsiteY83" fmla="*/ 2207446 h 3180739"/>
                        <a:gd name="connsiteX84" fmla="*/ 2764753 w 3171035"/>
                        <a:gd name="connsiteY84" fmla="*/ 2347473 h 3180739"/>
                        <a:gd name="connsiteX85" fmla="*/ 2887835 w 3171035"/>
                        <a:gd name="connsiteY85" fmla="*/ 2507752 h 3180739"/>
                        <a:gd name="connsiteX86" fmla="*/ 2801824 w 3171035"/>
                        <a:gd name="connsiteY86" fmla="*/ 2615002 h 3180739"/>
                        <a:gd name="connsiteX87" fmla="*/ 2629138 w 3171035"/>
                        <a:gd name="connsiteY87" fmla="*/ 2525982 h 3180739"/>
                        <a:gd name="connsiteX88" fmla="*/ 2526456 w 3171035"/>
                        <a:gd name="connsiteY88" fmla="*/ 2631952 h 3180739"/>
                        <a:gd name="connsiteX89" fmla="*/ 2608792 w 3171035"/>
                        <a:gd name="connsiteY89" fmla="*/ 2814437 h 3180739"/>
                        <a:gd name="connsiteX90" fmla="*/ 2503568 w 3171035"/>
                        <a:gd name="connsiteY90" fmla="*/ 2895456 h 3180739"/>
                        <a:gd name="connsiteX91" fmla="*/ 2347733 w 3171035"/>
                        <a:gd name="connsiteY91" fmla="*/ 2768836 h 3180739"/>
                        <a:gd name="connsiteX92" fmla="*/ 2220287 w 3171035"/>
                        <a:gd name="connsiteY92" fmla="*/ 2841379 h 3180739"/>
                        <a:gd name="connsiteX93" fmla="*/ 2248911 w 3171035"/>
                        <a:gd name="connsiteY93" fmla="*/ 3038710 h 3180739"/>
                        <a:gd name="connsiteX94" fmla="*/ 2125404 w 3171035"/>
                        <a:gd name="connsiteY94" fmla="*/ 3087519 h 318073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  <a:cxn ang="0">
                          <a:pos x="connsiteX72" y="connsiteY72"/>
                        </a:cxn>
                        <a:cxn ang="0">
                          <a:pos x="connsiteX73" y="connsiteY73"/>
                        </a:cxn>
                        <a:cxn ang="0">
                          <a:pos x="connsiteX74" y="connsiteY74"/>
                        </a:cxn>
                        <a:cxn ang="0">
                          <a:pos x="connsiteX75" y="connsiteY75"/>
                        </a:cxn>
                        <a:cxn ang="0">
                          <a:pos x="connsiteX76" y="connsiteY76"/>
                        </a:cxn>
                        <a:cxn ang="0">
                          <a:pos x="connsiteX77" y="connsiteY77"/>
                        </a:cxn>
                        <a:cxn ang="0">
                          <a:pos x="connsiteX78" y="connsiteY78"/>
                        </a:cxn>
                        <a:cxn ang="0">
                          <a:pos x="connsiteX79" y="connsiteY79"/>
                        </a:cxn>
                        <a:cxn ang="0">
                          <a:pos x="connsiteX80" y="connsiteY80"/>
                        </a:cxn>
                        <a:cxn ang="0">
                          <a:pos x="connsiteX81" y="connsiteY81"/>
                        </a:cxn>
                        <a:cxn ang="0">
                          <a:pos x="connsiteX82" y="connsiteY82"/>
                        </a:cxn>
                        <a:cxn ang="0">
                          <a:pos x="connsiteX83" y="connsiteY83"/>
                        </a:cxn>
                        <a:cxn ang="0">
                          <a:pos x="connsiteX84" y="connsiteY84"/>
                        </a:cxn>
                        <a:cxn ang="0">
                          <a:pos x="connsiteX85" y="connsiteY85"/>
                        </a:cxn>
                        <a:cxn ang="0">
                          <a:pos x="connsiteX86" y="connsiteY86"/>
                        </a:cxn>
                        <a:cxn ang="0">
                          <a:pos x="connsiteX87" y="connsiteY87"/>
                        </a:cxn>
                        <a:cxn ang="0">
                          <a:pos x="connsiteX88" y="connsiteY88"/>
                        </a:cxn>
                        <a:cxn ang="0">
                          <a:pos x="connsiteX89" y="connsiteY89"/>
                        </a:cxn>
                        <a:cxn ang="0">
                          <a:pos x="connsiteX90" y="connsiteY90"/>
                        </a:cxn>
                        <a:cxn ang="0">
                          <a:pos x="connsiteX91" y="connsiteY91"/>
                        </a:cxn>
                        <a:cxn ang="0">
                          <a:pos x="connsiteX92" y="connsiteY92"/>
                        </a:cxn>
                        <a:cxn ang="0">
                          <a:pos x="connsiteX93" y="connsiteY93"/>
                        </a:cxn>
                        <a:cxn ang="0">
                          <a:pos x="connsiteX94" y="connsiteY94"/>
                        </a:cxn>
                      </a:cxnLst>
                      <a:rect l="l" t="t" r="r" b="b"/>
                      <a:pathLst>
                        <a:path w="3171035" h="3180739">
                          <a:moveTo>
                            <a:pt x="2125404" y="3087519"/>
                          </a:moveTo>
                          <a:lnTo>
                            <a:pt x="2013109" y="2926391"/>
                          </a:lnTo>
                          <a:lnTo>
                            <a:pt x="1866165" y="2964321"/>
                          </a:lnTo>
                          <a:lnTo>
                            <a:pt x="1842782" y="3165305"/>
                          </a:lnTo>
                          <a:lnTo>
                            <a:pt x="1710882" y="3180739"/>
                          </a:lnTo>
                          <a:lnTo>
                            <a:pt x="1642634" y="2993071"/>
                          </a:lnTo>
                          <a:lnTo>
                            <a:pt x="1639166" y="2993450"/>
                          </a:lnTo>
                          <a:lnTo>
                            <a:pt x="1491421" y="2988550"/>
                          </a:lnTo>
                          <a:lnTo>
                            <a:pt x="1411723" y="3177475"/>
                          </a:lnTo>
                          <a:lnTo>
                            <a:pt x="1280767" y="3155415"/>
                          </a:lnTo>
                          <a:lnTo>
                            <a:pt x="1267720" y="2956266"/>
                          </a:lnTo>
                          <a:lnTo>
                            <a:pt x="1111558" y="2910446"/>
                          </a:lnTo>
                          <a:lnTo>
                            <a:pt x="983767" y="3067465"/>
                          </a:lnTo>
                          <a:lnTo>
                            <a:pt x="864234" y="3009602"/>
                          </a:lnTo>
                          <a:lnTo>
                            <a:pt x="907320" y="2815576"/>
                          </a:lnTo>
                          <a:lnTo>
                            <a:pt x="760926" y="2719936"/>
                          </a:lnTo>
                          <a:lnTo>
                            <a:pt x="597918" y="2832979"/>
                          </a:lnTo>
                          <a:lnTo>
                            <a:pt x="499149" y="2744205"/>
                          </a:lnTo>
                          <a:lnTo>
                            <a:pt x="592045" y="2574098"/>
                          </a:lnTo>
                          <a:lnTo>
                            <a:pt x="496178" y="2470496"/>
                          </a:lnTo>
                          <a:lnTo>
                            <a:pt x="313006" y="2539883"/>
                          </a:lnTo>
                          <a:lnTo>
                            <a:pt x="238634" y="2429861"/>
                          </a:lnTo>
                          <a:lnTo>
                            <a:pt x="370045" y="2287114"/>
                          </a:lnTo>
                          <a:lnTo>
                            <a:pt x="295635" y="2132330"/>
                          </a:lnTo>
                          <a:lnTo>
                            <a:pt x="103079" y="2150140"/>
                          </a:lnTo>
                          <a:lnTo>
                            <a:pt x="60733" y="2024271"/>
                          </a:lnTo>
                          <a:lnTo>
                            <a:pt x="226269" y="1921216"/>
                          </a:lnTo>
                          <a:lnTo>
                            <a:pt x="200221" y="1782957"/>
                          </a:lnTo>
                          <a:lnTo>
                            <a:pt x="5391" y="1745142"/>
                          </a:lnTo>
                          <a:lnTo>
                            <a:pt x="0" y="1612451"/>
                          </a:lnTo>
                          <a:lnTo>
                            <a:pt x="187219" y="1560050"/>
                          </a:lnTo>
                          <a:lnTo>
                            <a:pt x="199656" y="1402148"/>
                          </a:lnTo>
                          <a:lnTo>
                            <a:pt x="19664" y="1311302"/>
                          </a:lnTo>
                          <a:lnTo>
                            <a:pt x="50600" y="1182155"/>
                          </a:lnTo>
                          <a:lnTo>
                            <a:pt x="248017" y="1182708"/>
                          </a:lnTo>
                          <a:lnTo>
                            <a:pt x="301810" y="1039267"/>
                          </a:lnTo>
                          <a:lnTo>
                            <a:pt x="153232" y="907843"/>
                          </a:lnTo>
                          <a:lnTo>
                            <a:pt x="215955" y="790787"/>
                          </a:lnTo>
                          <a:lnTo>
                            <a:pt x="404589" y="840887"/>
                          </a:lnTo>
                          <a:lnTo>
                            <a:pt x="407683" y="835422"/>
                          </a:lnTo>
                          <a:lnTo>
                            <a:pt x="499532" y="712793"/>
                          </a:lnTo>
                          <a:lnTo>
                            <a:pt x="392278" y="554059"/>
                          </a:lnTo>
                          <a:lnTo>
                            <a:pt x="482243" y="456373"/>
                          </a:lnTo>
                          <a:lnTo>
                            <a:pt x="651505" y="551489"/>
                          </a:lnTo>
                          <a:lnTo>
                            <a:pt x="765738" y="457171"/>
                          </a:lnTo>
                          <a:lnTo>
                            <a:pt x="709237" y="264903"/>
                          </a:lnTo>
                          <a:lnTo>
                            <a:pt x="824607" y="199132"/>
                          </a:lnTo>
                          <a:lnTo>
                            <a:pt x="957502" y="341660"/>
                          </a:lnTo>
                          <a:lnTo>
                            <a:pt x="1105222" y="277669"/>
                          </a:lnTo>
                          <a:lnTo>
                            <a:pt x="1085630" y="80113"/>
                          </a:lnTo>
                          <a:lnTo>
                            <a:pt x="1236120" y="37366"/>
                          </a:lnTo>
                          <a:lnTo>
                            <a:pt x="1323934" y="217003"/>
                          </a:lnTo>
                          <a:lnTo>
                            <a:pt x="1487425" y="195547"/>
                          </a:lnTo>
                          <a:lnTo>
                            <a:pt x="1533687" y="0"/>
                          </a:lnTo>
                          <a:lnTo>
                            <a:pt x="1666488" y="0"/>
                          </a:lnTo>
                          <a:lnTo>
                            <a:pt x="1713021" y="196691"/>
                          </a:lnTo>
                          <a:lnTo>
                            <a:pt x="1868036" y="220686"/>
                          </a:lnTo>
                          <a:lnTo>
                            <a:pt x="1966340" y="44283"/>
                          </a:lnTo>
                          <a:lnTo>
                            <a:pt x="2094111" y="80485"/>
                          </a:lnTo>
                          <a:lnTo>
                            <a:pt x="2085164" y="284665"/>
                          </a:lnTo>
                          <a:lnTo>
                            <a:pt x="2226104" y="347399"/>
                          </a:lnTo>
                          <a:lnTo>
                            <a:pt x="2364977" y="209566"/>
                          </a:lnTo>
                          <a:lnTo>
                            <a:pt x="2477715" y="279754"/>
                          </a:lnTo>
                          <a:lnTo>
                            <a:pt x="2415747" y="463940"/>
                          </a:lnTo>
                          <a:lnTo>
                            <a:pt x="2545864" y="570128"/>
                          </a:lnTo>
                          <a:lnTo>
                            <a:pt x="2728079" y="481733"/>
                          </a:lnTo>
                          <a:lnTo>
                            <a:pt x="2811993" y="584662"/>
                          </a:lnTo>
                          <a:lnTo>
                            <a:pt x="2695713" y="736197"/>
                          </a:lnTo>
                          <a:lnTo>
                            <a:pt x="2790128" y="877978"/>
                          </a:lnTo>
                          <a:lnTo>
                            <a:pt x="2988670" y="835149"/>
                          </a:lnTo>
                          <a:lnTo>
                            <a:pt x="3045808" y="955030"/>
                          </a:lnTo>
                          <a:lnTo>
                            <a:pt x="2889317" y="1080823"/>
                          </a:lnTo>
                          <a:lnTo>
                            <a:pt x="2939763" y="1235148"/>
                          </a:lnTo>
                          <a:lnTo>
                            <a:pt x="3135030" y="1239792"/>
                          </a:lnTo>
                          <a:lnTo>
                            <a:pt x="3162523" y="1369716"/>
                          </a:lnTo>
                          <a:lnTo>
                            <a:pt x="2980226" y="1455724"/>
                          </a:lnTo>
                          <a:lnTo>
                            <a:pt x="2986351" y="1631053"/>
                          </a:lnTo>
                          <a:lnTo>
                            <a:pt x="3171035" y="1689698"/>
                          </a:lnTo>
                          <a:lnTo>
                            <a:pt x="3161063" y="1822124"/>
                          </a:lnTo>
                          <a:lnTo>
                            <a:pt x="2963663" y="1853402"/>
                          </a:lnTo>
                          <a:lnTo>
                            <a:pt x="2928221" y="1999244"/>
                          </a:lnTo>
                          <a:lnTo>
                            <a:pt x="3090916" y="2107762"/>
                          </a:lnTo>
                          <a:lnTo>
                            <a:pt x="3044640" y="2232240"/>
                          </a:lnTo>
                          <a:lnTo>
                            <a:pt x="2845101" y="2207446"/>
                          </a:lnTo>
                          <a:lnTo>
                            <a:pt x="2764753" y="2347473"/>
                          </a:lnTo>
                          <a:lnTo>
                            <a:pt x="2887835" y="2507752"/>
                          </a:lnTo>
                          <a:lnTo>
                            <a:pt x="2801824" y="2615002"/>
                          </a:lnTo>
                          <a:lnTo>
                            <a:pt x="2629138" y="2525982"/>
                          </a:lnTo>
                          <a:lnTo>
                            <a:pt x="2526456" y="2631952"/>
                          </a:lnTo>
                          <a:lnTo>
                            <a:pt x="2608792" y="2814437"/>
                          </a:lnTo>
                          <a:lnTo>
                            <a:pt x="2503568" y="2895456"/>
                          </a:lnTo>
                          <a:lnTo>
                            <a:pt x="2347733" y="2768836"/>
                          </a:lnTo>
                          <a:lnTo>
                            <a:pt x="2220287" y="2841379"/>
                          </a:lnTo>
                          <a:lnTo>
                            <a:pt x="2248911" y="3038710"/>
                          </a:lnTo>
                          <a:lnTo>
                            <a:pt x="2125404" y="3087519"/>
                          </a:lnTo>
                          <a:close/>
                        </a:path>
                      </a:pathLst>
                    </a:custGeom>
                    <a:gradFill flip="none" rotWithShape="1">
                      <a:gsLst>
                        <a:gs pos="100000">
                          <a:srgbClr val="5B9BD5"/>
                        </a:gs>
                        <a:gs pos="0">
                          <a:srgbClr val="5B9BD5">
                            <a:lumMod val="60000"/>
                            <a:lumOff val="40000"/>
                          </a:srgbClr>
                        </a:gs>
                      </a:gsLst>
                      <a:lin ang="5400000" scaled="1"/>
                      <a:tileRect/>
                    </a:gra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</p:grpSp>
              <p:grpSp>
                <p:nvGrpSpPr>
                  <p:cNvPr id="84" name="Group 83">
                    <a:extLst>
                      <a:ext uri="{FF2B5EF4-FFF2-40B4-BE49-F238E27FC236}">
                        <a16:creationId xmlns:a16="http://schemas.microsoft.com/office/drawing/2014/main" id="{A62E85BD-6F7A-4F3F-FE13-0108D63C0B66}"/>
                      </a:ext>
                    </a:extLst>
                  </p:cNvPr>
                  <p:cNvGrpSpPr/>
                  <p:nvPr/>
                </p:nvGrpSpPr>
                <p:grpSpPr>
                  <a:xfrm>
                    <a:off x="7942143" y="1009560"/>
                    <a:ext cx="905908" cy="905908"/>
                    <a:chOff x="1580054" y="3947727"/>
                    <a:chExt cx="979978" cy="979978"/>
                  </a:xfrm>
                </p:grpSpPr>
                <p:sp>
                  <p:nvSpPr>
                    <p:cNvPr id="85" name="Oval 84">
                      <a:extLst>
                        <a:ext uri="{FF2B5EF4-FFF2-40B4-BE49-F238E27FC236}">
                          <a16:creationId xmlns:a16="http://schemas.microsoft.com/office/drawing/2014/main" id="{BB522E35-39A5-4C2D-1AD2-0A2A2AE1E25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0054" y="3947727"/>
                      <a:ext cx="979978" cy="979978"/>
                    </a:xfrm>
                    <a:prstGeom prst="ellipse">
                      <a:avLst/>
                    </a:prstGeom>
                    <a:solidFill>
                      <a:sysClr val="window" lastClr="FFFFFF">
                        <a:lumMod val="75000"/>
                      </a:sysClr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>
                      <a:innerShdw blurRad="444500">
                        <a:prstClr val="black"/>
                      </a:innerShdw>
                    </a:effectLst>
                  </p:spPr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86" name="Oval 85">
                      <a:extLst>
                        <a:ext uri="{FF2B5EF4-FFF2-40B4-BE49-F238E27FC236}">
                          <a16:creationId xmlns:a16="http://schemas.microsoft.com/office/drawing/2014/main" id="{0A893BBE-3597-8950-A9F5-6CD066956CD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04612" y="3975236"/>
                      <a:ext cx="951264" cy="951262"/>
                    </a:xfrm>
                    <a:prstGeom prst="ellipse">
                      <a:avLst/>
                    </a:prstGeom>
                    <a:gradFill flip="none" rotWithShape="1">
                      <a:gsLst>
                        <a:gs pos="100000">
                          <a:sysClr val="window" lastClr="FFFFFF">
                            <a:lumMod val="85000"/>
                          </a:sysClr>
                        </a:gs>
                        <a:gs pos="0">
                          <a:sysClr val="window" lastClr="FFFFFF"/>
                        </a:gs>
                      </a:gsLst>
                      <a:lin ang="5400000" scaled="1"/>
                      <a:tileRect/>
                    </a:gradFill>
                    <a:ln w="12700" cap="flat" cmpd="sng" algn="ctr">
                      <a:noFill/>
                      <a:prstDash val="solid"/>
                      <a:miter lim="800000"/>
                    </a:ln>
                    <a:effectLst>
                      <a:innerShdw blurRad="101600">
                        <a:prstClr val="black"/>
                      </a:innerShdw>
                    </a:effectLst>
                  </p:spPr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87" name="Rectangle 6">
                      <a:extLst>
                        <a:ext uri="{FF2B5EF4-FFF2-40B4-BE49-F238E27FC236}">
                          <a16:creationId xmlns:a16="http://schemas.microsoft.com/office/drawing/2014/main" id="{0075805E-321A-1E34-1252-052554CE74D5}"/>
                        </a:ext>
                      </a:extLst>
                    </p:cNvPr>
                    <p:cNvSpPr/>
                    <p:nvPr/>
                  </p:nvSpPr>
                  <p:spPr>
                    <a:xfrm rot="958280">
                      <a:off x="1608403" y="4508668"/>
                      <a:ext cx="558566" cy="305419"/>
                    </a:xfrm>
                    <a:custGeom>
                      <a:avLst/>
                      <a:gdLst>
                        <a:gd name="connsiteX0" fmla="*/ 0 w 659606"/>
                        <a:gd name="connsiteY0" fmla="*/ 0 h 706760"/>
                        <a:gd name="connsiteX1" fmla="*/ 659606 w 659606"/>
                        <a:gd name="connsiteY1" fmla="*/ 0 h 706760"/>
                        <a:gd name="connsiteX2" fmla="*/ 659606 w 659606"/>
                        <a:gd name="connsiteY2" fmla="*/ 706760 h 706760"/>
                        <a:gd name="connsiteX3" fmla="*/ 0 w 659606"/>
                        <a:gd name="connsiteY3" fmla="*/ 706760 h 706760"/>
                        <a:gd name="connsiteX4" fmla="*/ 0 w 659606"/>
                        <a:gd name="connsiteY4" fmla="*/ 0 h 706760"/>
                        <a:gd name="connsiteX0" fmla="*/ 0 w 1445419"/>
                        <a:gd name="connsiteY0" fmla="*/ 0 h 706760"/>
                        <a:gd name="connsiteX1" fmla="*/ 659606 w 1445419"/>
                        <a:gd name="connsiteY1" fmla="*/ 0 h 706760"/>
                        <a:gd name="connsiteX2" fmla="*/ 1445419 w 1445419"/>
                        <a:gd name="connsiteY2" fmla="*/ 673423 h 706760"/>
                        <a:gd name="connsiteX3" fmla="*/ 0 w 1445419"/>
                        <a:gd name="connsiteY3" fmla="*/ 706760 h 706760"/>
                        <a:gd name="connsiteX4" fmla="*/ 0 w 1445419"/>
                        <a:gd name="connsiteY4" fmla="*/ 0 h 706760"/>
                        <a:gd name="connsiteX0" fmla="*/ 0 w 1445419"/>
                        <a:gd name="connsiteY0" fmla="*/ 0 h 706760"/>
                        <a:gd name="connsiteX1" fmla="*/ 1445419 w 1445419"/>
                        <a:gd name="connsiteY1" fmla="*/ 673423 h 706760"/>
                        <a:gd name="connsiteX2" fmla="*/ 0 w 1445419"/>
                        <a:gd name="connsiteY2" fmla="*/ 706760 h 706760"/>
                        <a:gd name="connsiteX3" fmla="*/ 0 w 1445419"/>
                        <a:gd name="connsiteY3" fmla="*/ 0 h 706760"/>
                        <a:gd name="connsiteX0" fmla="*/ 0 w 1445419"/>
                        <a:gd name="connsiteY0" fmla="*/ 0 h 673423"/>
                        <a:gd name="connsiteX1" fmla="*/ 1445419 w 1445419"/>
                        <a:gd name="connsiteY1" fmla="*/ 673423 h 673423"/>
                        <a:gd name="connsiteX2" fmla="*/ 595313 w 1445419"/>
                        <a:gd name="connsiteY2" fmla="*/ 671041 h 673423"/>
                        <a:gd name="connsiteX3" fmla="*/ 0 w 1445419"/>
                        <a:gd name="connsiteY3" fmla="*/ 0 h 673423"/>
                        <a:gd name="connsiteX0" fmla="*/ 0 w 1445419"/>
                        <a:gd name="connsiteY0" fmla="*/ 0 h 673423"/>
                        <a:gd name="connsiteX1" fmla="*/ 1445419 w 1445419"/>
                        <a:gd name="connsiteY1" fmla="*/ 673423 h 673423"/>
                        <a:gd name="connsiteX2" fmla="*/ 619125 w 1445419"/>
                        <a:gd name="connsiteY2" fmla="*/ 601984 h 673423"/>
                        <a:gd name="connsiteX3" fmla="*/ 0 w 1445419"/>
                        <a:gd name="connsiteY3" fmla="*/ 0 h 673423"/>
                        <a:gd name="connsiteX0" fmla="*/ 0 w 1400176"/>
                        <a:gd name="connsiteY0" fmla="*/ 0 h 659136"/>
                        <a:gd name="connsiteX1" fmla="*/ 1400176 w 1400176"/>
                        <a:gd name="connsiteY1" fmla="*/ 659136 h 659136"/>
                        <a:gd name="connsiteX2" fmla="*/ 573882 w 1400176"/>
                        <a:gd name="connsiteY2" fmla="*/ 587697 h 659136"/>
                        <a:gd name="connsiteX3" fmla="*/ 0 w 1400176"/>
                        <a:gd name="connsiteY3" fmla="*/ 0 h 659136"/>
                        <a:gd name="connsiteX0" fmla="*/ 0 w 1400176"/>
                        <a:gd name="connsiteY0" fmla="*/ 0 h 659136"/>
                        <a:gd name="connsiteX1" fmla="*/ 1400176 w 1400176"/>
                        <a:gd name="connsiteY1" fmla="*/ 659136 h 659136"/>
                        <a:gd name="connsiteX2" fmla="*/ 531019 w 1400176"/>
                        <a:gd name="connsiteY2" fmla="*/ 578172 h 659136"/>
                        <a:gd name="connsiteX3" fmla="*/ 0 w 1400176"/>
                        <a:gd name="connsiteY3" fmla="*/ 0 h 659136"/>
                        <a:gd name="connsiteX0" fmla="*/ 0 w 1400176"/>
                        <a:gd name="connsiteY0" fmla="*/ 0 h 659136"/>
                        <a:gd name="connsiteX1" fmla="*/ 1400176 w 1400176"/>
                        <a:gd name="connsiteY1" fmla="*/ 659136 h 659136"/>
                        <a:gd name="connsiteX2" fmla="*/ 497682 w 1400176"/>
                        <a:gd name="connsiteY2" fmla="*/ 568647 h 659136"/>
                        <a:gd name="connsiteX3" fmla="*/ 0 w 1400176"/>
                        <a:gd name="connsiteY3" fmla="*/ 0 h 659136"/>
                        <a:gd name="connsiteX0" fmla="*/ 0 w 1400176"/>
                        <a:gd name="connsiteY0" fmla="*/ 0 h 659136"/>
                        <a:gd name="connsiteX1" fmla="*/ 1400176 w 1400176"/>
                        <a:gd name="connsiteY1" fmla="*/ 659136 h 659136"/>
                        <a:gd name="connsiteX2" fmla="*/ 497682 w 1400176"/>
                        <a:gd name="connsiteY2" fmla="*/ 568647 h 659136"/>
                        <a:gd name="connsiteX3" fmla="*/ 0 w 1400176"/>
                        <a:gd name="connsiteY3" fmla="*/ 0 h 659136"/>
                        <a:gd name="connsiteX0" fmla="*/ 0 w 1400176"/>
                        <a:gd name="connsiteY0" fmla="*/ 0 h 659136"/>
                        <a:gd name="connsiteX1" fmla="*/ 1400176 w 1400176"/>
                        <a:gd name="connsiteY1" fmla="*/ 659136 h 659136"/>
                        <a:gd name="connsiteX2" fmla="*/ 497682 w 1400176"/>
                        <a:gd name="connsiteY2" fmla="*/ 568647 h 659136"/>
                        <a:gd name="connsiteX3" fmla="*/ 0 w 1400176"/>
                        <a:gd name="connsiteY3" fmla="*/ 0 h 659136"/>
                        <a:gd name="connsiteX0" fmla="*/ 0 w 1400176"/>
                        <a:gd name="connsiteY0" fmla="*/ 0 h 659136"/>
                        <a:gd name="connsiteX1" fmla="*/ 1400176 w 1400176"/>
                        <a:gd name="connsiteY1" fmla="*/ 659136 h 659136"/>
                        <a:gd name="connsiteX2" fmla="*/ 478632 w 1400176"/>
                        <a:gd name="connsiteY2" fmla="*/ 611510 h 659136"/>
                        <a:gd name="connsiteX3" fmla="*/ 0 w 1400176"/>
                        <a:gd name="connsiteY3" fmla="*/ 0 h 659136"/>
                        <a:gd name="connsiteX0" fmla="*/ 0 w 1400176"/>
                        <a:gd name="connsiteY0" fmla="*/ 0 h 659136"/>
                        <a:gd name="connsiteX1" fmla="*/ 1400176 w 1400176"/>
                        <a:gd name="connsiteY1" fmla="*/ 659136 h 659136"/>
                        <a:gd name="connsiteX2" fmla="*/ 0 w 1400176"/>
                        <a:gd name="connsiteY2" fmla="*/ 0 h 659136"/>
                        <a:gd name="connsiteX0" fmla="*/ 0 w 1400176"/>
                        <a:gd name="connsiteY0" fmla="*/ 0 h 659136"/>
                        <a:gd name="connsiteX1" fmla="*/ 1400176 w 1400176"/>
                        <a:gd name="connsiteY1" fmla="*/ 659136 h 659136"/>
                        <a:gd name="connsiteX2" fmla="*/ 0 w 1400176"/>
                        <a:gd name="connsiteY2" fmla="*/ 0 h 659136"/>
                        <a:gd name="connsiteX0" fmla="*/ 0 w 1400176"/>
                        <a:gd name="connsiteY0" fmla="*/ 0 h 680035"/>
                        <a:gd name="connsiteX1" fmla="*/ 1400176 w 1400176"/>
                        <a:gd name="connsiteY1" fmla="*/ 659136 h 680035"/>
                        <a:gd name="connsiteX2" fmla="*/ 0 w 1400176"/>
                        <a:gd name="connsiteY2" fmla="*/ 0 h 680035"/>
                        <a:gd name="connsiteX0" fmla="*/ 0 w 1400176"/>
                        <a:gd name="connsiteY0" fmla="*/ 0 h 700644"/>
                        <a:gd name="connsiteX1" fmla="*/ 1400176 w 1400176"/>
                        <a:gd name="connsiteY1" fmla="*/ 659136 h 700644"/>
                        <a:gd name="connsiteX2" fmla="*/ 0 w 1400176"/>
                        <a:gd name="connsiteY2" fmla="*/ 0 h 700644"/>
                        <a:gd name="connsiteX0" fmla="*/ 0 w 1400176"/>
                        <a:gd name="connsiteY0" fmla="*/ 0 h 700644"/>
                        <a:gd name="connsiteX1" fmla="*/ 1400176 w 1400176"/>
                        <a:gd name="connsiteY1" fmla="*/ 659136 h 700644"/>
                        <a:gd name="connsiteX2" fmla="*/ 0 w 1400176"/>
                        <a:gd name="connsiteY2" fmla="*/ 0 h 700644"/>
                        <a:gd name="connsiteX0" fmla="*/ 0 w 1400176"/>
                        <a:gd name="connsiteY0" fmla="*/ 0 h 700644"/>
                        <a:gd name="connsiteX1" fmla="*/ 1400176 w 1400176"/>
                        <a:gd name="connsiteY1" fmla="*/ 659136 h 700644"/>
                        <a:gd name="connsiteX2" fmla="*/ 0 w 1400176"/>
                        <a:gd name="connsiteY2" fmla="*/ 0 h 700644"/>
                        <a:gd name="connsiteX0" fmla="*/ 0 w 1400176"/>
                        <a:gd name="connsiteY0" fmla="*/ 0 h 709675"/>
                        <a:gd name="connsiteX1" fmla="*/ 1400176 w 1400176"/>
                        <a:gd name="connsiteY1" fmla="*/ 659136 h 709675"/>
                        <a:gd name="connsiteX2" fmla="*/ 0 w 1400176"/>
                        <a:gd name="connsiteY2" fmla="*/ 0 h 709675"/>
                        <a:gd name="connsiteX0" fmla="*/ 0 w 1412083"/>
                        <a:gd name="connsiteY0" fmla="*/ 0 h 719735"/>
                        <a:gd name="connsiteX1" fmla="*/ 1412083 w 1412083"/>
                        <a:gd name="connsiteY1" fmla="*/ 671042 h 719735"/>
                        <a:gd name="connsiteX2" fmla="*/ 0 w 1412083"/>
                        <a:gd name="connsiteY2" fmla="*/ 0 h 719735"/>
                        <a:gd name="connsiteX0" fmla="*/ 0 w 1412083"/>
                        <a:gd name="connsiteY0" fmla="*/ 0 h 719735"/>
                        <a:gd name="connsiteX1" fmla="*/ 1412083 w 1412083"/>
                        <a:gd name="connsiteY1" fmla="*/ 671042 h 719735"/>
                        <a:gd name="connsiteX2" fmla="*/ 0 w 1412083"/>
                        <a:gd name="connsiteY2" fmla="*/ 0 h 719735"/>
                        <a:gd name="connsiteX0" fmla="*/ 0 w 1412083"/>
                        <a:gd name="connsiteY0" fmla="*/ 0 h 719735"/>
                        <a:gd name="connsiteX1" fmla="*/ 1412083 w 1412083"/>
                        <a:gd name="connsiteY1" fmla="*/ 671042 h 719735"/>
                        <a:gd name="connsiteX2" fmla="*/ 0 w 1412083"/>
                        <a:gd name="connsiteY2" fmla="*/ 0 h 719735"/>
                        <a:gd name="connsiteX0" fmla="*/ 0 w 1435896"/>
                        <a:gd name="connsiteY0" fmla="*/ 0 h 705679"/>
                        <a:gd name="connsiteX1" fmla="*/ 1435896 w 1435896"/>
                        <a:gd name="connsiteY1" fmla="*/ 654373 h 705679"/>
                        <a:gd name="connsiteX2" fmla="*/ 0 w 1435896"/>
                        <a:gd name="connsiteY2" fmla="*/ 0 h 705679"/>
                        <a:gd name="connsiteX0" fmla="*/ 0 w 1435896"/>
                        <a:gd name="connsiteY0" fmla="*/ 0 h 721758"/>
                        <a:gd name="connsiteX1" fmla="*/ 1435896 w 1435896"/>
                        <a:gd name="connsiteY1" fmla="*/ 673423 h 721758"/>
                        <a:gd name="connsiteX2" fmla="*/ 0 w 1435896"/>
                        <a:gd name="connsiteY2" fmla="*/ 0 h 721758"/>
                        <a:gd name="connsiteX0" fmla="*/ 0 w 1435896"/>
                        <a:gd name="connsiteY0" fmla="*/ 0 h 721758"/>
                        <a:gd name="connsiteX1" fmla="*/ 1435896 w 1435896"/>
                        <a:gd name="connsiteY1" fmla="*/ 673423 h 721758"/>
                        <a:gd name="connsiteX2" fmla="*/ 0 w 1435896"/>
                        <a:gd name="connsiteY2" fmla="*/ 0 h 721758"/>
                        <a:gd name="connsiteX0" fmla="*/ 0 w 1435896"/>
                        <a:gd name="connsiteY0" fmla="*/ 0 h 721758"/>
                        <a:gd name="connsiteX1" fmla="*/ 1435896 w 1435896"/>
                        <a:gd name="connsiteY1" fmla="*/ 673423 h 721758"/>
                        <a:gd name="connsiteX2" fmla="*/ 0 w 1435896"/>
                        <a:gd name="connsiteY2" fmla="*/ 0 h 721758"/>
                        <a:gd name="connsiteX0" fmla="*/ 0 w 1435896"/>
                        <a:gd name="connsiteY0" fmla="*/ 0 h 726521"/>
                        <a:gd name="connsiteX1" fmla="*/ 1435896 w 1435896"/>
                        <a:gd name="connsiteY1" fmla="*/ 673423 h 726521"/>
                        <a:gd name="connsiteX2" fmla="*/ 0 w 1435896"/>
                        <a:gd name="connsiteY2" fmla="*/ 0 h 726521"/>
                        <a:gd name="connsiteX0" fmla="*/ 0 w 1435896"/>
                        <a:gd name="connsiteY0" fmla="*/ 0 h 750093"/>
                        <a:gd name="connsiteX1" fmla="*/ 1435896 w 1435896"/>
                        <a:gd name="connsiteY1" fmla="*/ 673423 h 750093"/>
                        <a:gd name="connsiteX2" fmla="*/ 0 w 1435896"/>
                        <a:gd name="connsiteY2" fmla="*/ 0 h 750093"/>
                        <a:gd name="connsiteX0" fmla="*/ 0 w 1435896"/>
                        <a:gd name="connsiteY0" fmla="*/ 0 h 750093"/>
                        <a:gd name="connsiteX1" fmla="*/ 1435896 w 1435896"/>
                        <a:gd name="connsiteY1" fmla="*/ 673423 h 750093"/>
                        <a:gd name="connsiteX2" fmla="*/ 0 w 1435896"/>
                        <a:gd name="connsiteY2" fmla="*/ 0 h 750093"/>
                        <a:gd name="connsiteX0" fmla="*/ 0 w 1435896"/>
                        <a:gd name="connsiteY0" fmla="*/ 0 h 750093"/>
                        <a:gd name="connsiteX1" fmla="*/ 1435896 w 1435896"/>
                        <a:gd name="connsiteY1" fmla="*/ 673423 h 750093"/>
                        <a:gd name="connsiteX2" fmla="*/ 0 w 1435896"/>
                        <a:gd name="connsiteY2" fmla="*/ 0 h 750093"/>
                        <a:gd name="connsiteX0" fmla="*/ 0 w 1402558"/>
                        <a:gd name="connsiteY0" fmla="*/ 0 h 728897"/>
                        <a:gd name="connsiteX1" fmla="*/ 1402558 w 1402558"/>
                        <a:gd name="connsiteY1" fmla="*/ 647230 h 728897"/>
                        <a:gd name="connsiteX2" fmla="*/ 0 w 1402558"/>
                        <a:gd name="connsiteY2" fmla="*/ 0 h 728897"/>
                        <a:gd name="connsiteX0" fmla="*/ 0 w 1402558"/>
                        <a:gd name="connsiteY0" fmla="*/ 0 h 743506"/>
                        <a:gd name="connsiteX1" fmla="*/ 1402558 w 1402558"/>
                        <a:gd name="connsiteY1" fmla="*/ 647230 h 743506"/>
                        <a:gd name="connsiteX2" fmla="*/ 0 w 1402558"/>
                        <a:gd name="connsiteY2" fmla="*/ 0 h 743506"/>
                        <a:gd name="connsiteX0" fmla="*/ 0 w 1402558"/>
                        <a:gd name="connsiteY0" fmla="*/ 0 h 743506"/>
                        <a:gd name="connsiteX1" fmla="*/ 1402558 w 1402558"/>
                        <a:gd name="connsiteY1" fmla="*/ 647230 h 743506"/>
                        <a:gd name="connsiteX2" fmla="*/ 0 w 1402558"/>
                        <a:gd name="connsiteY2" fmla="*/ 0 h 743506"/>
                        <a:gd name="connsiteX0" fmla="*/ 0 w 1402558"/>
                        <a:gd name="connsiteY0" fmla="*/ 0 h 756763"/>
                        <a:gd name="connsiteX1" fmla="*/ 1402558 w 1402558"/>
                        <a:gd name="connsiteY1" fmla="*/ 647230 h 756763"/>
                        <a:gd name="connsiteX2" fmla="*/ 0 w 1402558"/>
                        <a:gd name="connsiteY2" fmla="*/ 0 h 756763"/>
                        <a:gd name="connsiteX0" fmla="*/ 0 w 1402558"/>
                        <a:gd name="connsiteY0" fmla="*/ 0 h 766908"/>
                        <a:gd name="connsiteX1" fmla="*/ 1402558 w 1402558"/>
                        <a:gd name="connsiteY1" fmla="*/ 647230 h 766908"/>
                        <a:gd name="connsiteX2" fmla="*/ 0 w 1402558"/>
                        <a:gd name="connsiteY2" fmla="*/ 0 h 766908"/>
                        <a:gd name="connsiteX0" fmla="*/ 0 w 1402558"/>
                        <a:gd name="connsiteY0" fmla="*/ 0 h 766908"/>
                        <a:gd name="connsiteX1" fmla="*/ 1402558 w 1402558"/>
                        <a:gd name="connsiteY1" fmla="*/ 647230 h 766908"/>
                        <a:gd name="connsiteX2" fmla="*/ 0 w 1402558"/>
                        <a:gd name="connsiteY2" fmla="*/ 0 h 766908"/>
                        <a:gd name="connsiteX0" fmla="*/ 0 w 1402558"/>
                        <a:gd name="connsiteY0" fmla="*/ 0 h 766908"/>
                        <a:gd name="connsiteX1" fmla="*/ 1402558 w 1402558"/>
                        <a:gd name="connsiteY1" fmla="*/ 647230 h 766908"/>
                        <a:gd name="connsiteX2" fmla="*/ 0 w 1402558"/>
                        <a:gd name="connsiteY2" fmla="*/ 0 h 76690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1402558" h="766908">
                          <a:moveTo>
                            <a:pt x="0" y="0"/>
                          </a:moveTo>
                          <a:cubicBezTo>
                            <a:pt x="272416" y="575471"/>
                            <a:pt x="750094" y="760892"/>
                            <a:pt x="1402558" y="647230"/>
                          </a:cubicBezTo>
                          <a:cubicBezTo>
                            <a:pt x="849632" y="881386"/>
                            <a:pt x="191928" y="824073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ysClr val="window" lastClr="FFFFFF">
                        <a:alpha val="64000"/>
                      </a:sysClr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</p:grpSp>
            </p:grpSp>
            <p:grpSp>
              <p:nvGrpSpPr>
                <p:cNvPr id="47" name="Group 46">
                  <a:extLst>
                    <a:ext uri="{FF2B5EF4-FFF2-40B4-BE49-F238E27FC236}">
                      <a16:creationId xmlns:a16="http://schemas.microsoft.com/office/drawing/2014/main" id="{C9A96352-3E9E-EBEC-6393-5467C72A0E5B}"/>
                    </a:ext>
                  </a:extLst>
                </p:cNvPr>
                <p:cNvGrpSpPr/>
                <p:nvPr/>
              </p:nvGrpSpPr>
              <p:grpSpPr>
                <a:xfrm>
                  <a:off x="1625348" y="1840109"/>
                  <a:ext cx="1341691" cy="1345792"/>
                  <a:chOff x="7750976" y="816423"/>
                  <a:chExt cx="1288242" cy="1292183"/>
                </a:xfrm>
              </p:grpSpPr>
              <p:grpSp>
                <p:nvGrpSpPr>
                  <p:cNvPr id="76" name="Group 75">
                    <a:extLst>
                      <a:ext uri="{FF2B5EF4-FFF2-40B4-BE49-F238E27FC236}">
                        <a16:creationId xmlns:a16="http://schemas.microsoft.com/office/drawing/2014/main" id="{860A2B8D-0FB5-3B05-6AC5-CEAD6C6EC2AB}"/>
                      </a:ext>
                    </a:extLst>
                  </p:cNvPr>
                  <p:cNvGrpSpPr/>
                  <p:nvPr/>
                </p:nvGrpSpPr>
                <p:grpSpPr>
                  <a:xfrm>
                    <a:off x="7750976" y="816423"/>
                    <a:ext cx="1288242" cy="1292183"/>
                    <a:chOff x="8008151" y="1597473"/>
                    <a:chExt cx="1288242" cy="1292183"/>
                  </a:xfrm>
                </p:grpSpPr>
                <p:sp>
                  <p:nvSpPr>
                    <p:cNvPr id="81" name="Freeform 22">
                      <a:extLst>
                        <a:ext uri="{FF2B5EF4-FFF2-40B4-BE49-F238E27FC236}">
                          <a16:creationId xmlns:a16="http://schemas.microsoft.com/office/drawing/2014/main" id="{2318BAD1-1713-5308-C380-6B967B29AE71}"/>
                        </a:ext>
                      </a:extLst>
                    </p:cNvPr>
                    <p:cNvSpPr/>
                    <p:nvPr/>
                  </p:nvSpPr>
                  <p:spPr>
                    <a:xfrm rot="11915668">
                      <a:off x="8008151" y="1597473"/>
                      <a:ext cx="1288242" cy="1292183"/>
                    </a:xfrm>
                    <a:custGeom>
                      <a:avLst/>
                      <a:gdLst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252902 w 3171035"/>
                        <a:gd name="connsiteY11" fmla="*/ 2953679 h 3180739"/>
                        <a:gd name="connsiteX12" fmla="*/ 1111558 w 3171035"/>
                        <a:gd name="connsiteY12" fmla="*/ 2910446 h 3180739"/>
                        <a:gd name="connsiteX13" fmla="*/ 983767 w 3171035"/>
                        <a:gd name="connsiteY13" fmla="*/ 3067465 h 3180739"/>
                        <a:gd name="connsiteX14" fmla="*/ 864234 w 3171035"/>
                        <a:gd name="connsiteY14" fmla="*/ 3009602 h 3180739"/>
                        <a:gd name="connsiteX15" fmla="*/ 907320 w 3171035"/>
                        <a:gd name="connsiteY15" fmla="*/ 2815576 h 3180739"/>
                        <a:gd name="connsiteX16" fmla="*/ 830683 w 3171035"/>
                        <a:gd name="connsiteY16" fmla="*/ 2772184 h 3180739"/>
                        <a:gd name="connsiteX17" fmla="*/ 760926 w 3171035"/>
                        <a:gd name="connsiteY17" fmla="*/ 2719936 h 3180739"/>
                        <a:gd name="connsiteX18" fmla="*/ 597918 w 3171035"/>
                        <a:gd name="connsiteY18" fmla="*/ 2832979 h 3180739"/>
                        <a:gd name="connsiteX19" fmla="*/ 499149 w 3171035"/>
                        <a:gd name="connsiteY19" fmla="*/ 2744205 h 3180739"/>
                        <a:gd name="connsiteX20" fmla="*/ 592045 w 3171035"/>
                        <a:gd name="connsiteY20" fmla="*/ 2574098 h 3180739"/>
                        <a:gd name="connsiteX21" fmla="*/ 520580 w 3171035"/>
                        <a:gd name="connsiteY21" fmla="*/ 2501938 h 3180739"/>
                        <a:gd name="connsiteX22" fmla="*/ 496178 w 3171035"/>
                        <a:gd name="connsiteY22" fmla="*/ 2470496 h 3180739"/>
                        <a:gd name="connsiteX23" fmla="*/ 313006 w 3171035"/>
                        <a:gd name="connsiteY23" fmla="*/ 2539883 h 3180739"/>
                        <a:gd name="connsiteX24" fmla="*/ 238634 w 3171035"/>
                        <a:gd name="connsiteY24" fmla="*/ 2429861 h 3180739"/>
                        <a:gd name="connsiteX25" fmla="*/ 370045 w 3171035"/>
                        <a:gd name="connsiteY25" fmla="*/ 2287114 h 3180739"/>
                        <a:gd name="connsiteX26" fmla="*/ 311564 w 3171035"/>
                        <a:gd name="connsiteY26" fmla="*/ 2172799 h 3180739"/>
                        <a:gd name="connsiteX27" fmla="*/ 295635 w 3171035"/>
                        <a:gd name="connsiteY27" fmla="*/ 2132330 h 3180739"/>
                        <a:gd name="connsiteX28" fmla="*/ 103079 w 3171035"/>
                        <a:gd name="connsiteY28" fmla="*/ 2150140 h 3180739"/>
                        <a:gd name="connsiteX29" fmla="*/ 60733 w 3171035"/>
                        <a:gd name="connsiteY29" fmla="*/ 2024271 h 3180739"/>
                        <a:gd name="connsiteX30" fmla="*/ 226269 w 3171035"/>
                        <a:gd name="connsiteY30" fmla="*/ 1921216 h 3180739"/>
                        <a:gd name="connsiteX31" fmla="*/ 217962 w 3171035"/>
                        <a:gd name="connsiteY31" fmla="*/ 1891262 h 3180739"/>
                        <a:gd name="connsiteX32" fmla="*/ 200221 w 3171035"/>
                        <a:gd name="connsiteY32" fmla="*/ 1782957 h 3180739"/>
                        <a:gd name="connsiteX33" fmla="*/ 5391 w 3171035"/>
                        <a:gd name="connsiteY33" fmla="*/ 1745142 h 3180739"/>
                        <a:gd name="connsiteX34" fmla="*/ 0 w 3171035"/>
                        <a:gd name="connsiteY34" fmla="*/ 1612451 h 3180739"/>
                        <a:gd name="connsiteX35" fmla="*/ 187219 w 3171035"/>
                        <a:gd name="connsiteY35" fmla="*/ 1560050 h 3180739"/>
                        <a:gd name="connsiteX36" fmla="*/ 192903 w 3171035"/>
                        <a:gd name="connsiteY36" fmla="*/ 1448336 h 3180739"/>
                        <a:gd name="connsiteX37" fmla="*/ 199656 w 3171035"/>
                        <a:gd name="connsiteY37" fmla="*/ 1402148 h 3180739"/>
                        <a:gd name="connsiteX38" fmla="*/ 19664 w 3171035"/>
                        <a:gd name="connsiteY38" fmla="*/ 1311302 h 3180739"/>
                        <a:gd name="connsiteX39" fmla="*/ 50600 w 3171035"/>
                        <a:gd name="connsiteY39" fmla="*/ 1182155 h 3180739"/>
                        <a:gd name="connsiteX40" fmla="*/ 248017 w 3171035"/>
                        <a:gd name="connsiteY40" fmla="*/ 1182708 h 3180739"/>
                        <a:gd name="connsiteX41" fmla="*/ 271243 w 3171035"/>
                        <a:gd name="connsiteY41" fmla="*/ 1110342 h 3180739"/>
                        <a:gd name="connsiteX42" fmla="*/ 301810 w 3171035"/>
                        <a:gd name="connsiteY42" fmla="*/ 1039267 h 3180739"/>
                        <a:gd name="connsiteX43" fmla="*/ 153232 w 3171035"/>
                        <a:gd name="connsiteY43" fmla="*/ 907843 h 3180739"/>
                        <a:gd name="connsiteX44" fmla="*/ 215955 w 3171035"/>
                        <a:gd name="connsiteY44" fmla="*/ 790787 h 3180739"/>
                        <a:gd name="connsiteX45" fmla="*/ 404589 w 3171035"/>
                        <a:gd name="connsiteY45" fmla="*/ 840887 h 3180739"/>
                        <a:gd name="connsiteX46" fmla="*/ 407683 w 3171035"/>
                        <a:gd name="connsiteY46" fmla="*/ 835422 h 3180739"/>
                        <a:gd name="connsiteX47" fmla="*/ 499532 w 3171035"/>
                        <a:gd name="connsiteY47" fmla="*/ 712793 h 3180739"/>
                        <a:gd name="connsiteX48" fmla="*/ 392278 w 3171035"/>
                        <a:gd name="connsiteY48" fmla="*/ 554059 h 3180739"/>
                        <a:gd name="connsiteX49" fmla="*/ 482243 w 3171035"/>
                        <a:gd name="connsiteY49" fmla="*/ 456373 h 3180739"/>
                        <a:gd name="connsiteX50" fmla="*/ 651505 w 3171035"/>
                        <a:gd name="connsiteY50" fmla="*/ 551489 h 3180739"/>
                        <a:gd name="connsiteX51" fmla="*/ 677929 w 3171035"/>
                        <a:gd name="connsiteY51" fmla="*/ 525319 h 3180739"/>
                        <a:gd name="connsiteX52" fmla="*/ 765738 w 3171035"/>
                        <a:gd name="connsiteY52" fmla="*/ 457171 h 3180739"/>
                        <a:gd name="connsiteX53" fmla="*/ 709237 w 3171035"/>
                        <a:gd name="connsiteY53" fmla="*/ 264903 h 3180739"/>
                        <a:gd name="connsiteX54" fmla="*/ 824607 w 3171035"/>
                        <a:gd name="connsiteY54" fmla="*/ 199132 h 3180739"/>
                        <a:gd name="connsiteX55" fmla="*/ 957502 w 3171035"/>
                        <a:gd name="connsiteY55" fmla="*/ 341660 h 3180739"/>
                        <a:gd name="connsiteX56" fmla="*/ 1007068 w 3171035"/>
                        <a:gd name="connsiteY56" fmla="*/ 316303 h 3180739"/>
                        <a:gd name="connsiteX57" fmla="*/ 1105222 w 3171035"/>
                        <a:gd name="connsiteY57" fmla="*/ 277669 h 3180739"/>
                        <a:gd name="connsiteX58" fmla="*/ 1085630 w 3171035"/>
                        <a:gd name="connsiteY58" fmla="*/ 80113 h 3180739"/>
                        <a:gd name="connsiteX59" fmla="*/ 1236120 w 3171035"/>
                        <a:gd name="connsiteY59" fmla="*/ 37366 h 3180739"/>
                        <a:gd name="connsiteX60" fmla="*/ 1323934 w 3171035"/>
                        <a:gd name="connsiteY60" fmla="*/ 217003 h 3180739"/>
                        <a:gd name="connsiteX61" fmla="*/ 1417429 w 3171035"/>
                        <a:gd name="connsiteY61" fmla="*/ 200656 h 3180739"/>
                        <a:gd name="connsiteX62" fmla="*/ 1487425 w 3171035"/>
                        <a:gd name="connsiteY62" fmla="*/ 195547 h 3180739"/>
                        <a:gd name="connsiteX63" fmla="*/ 1533687 w 3171035"/>
                        <a:gd name="connsiteY63" fmla="*/ 0 h 3180739"/>
                        <a:gd name="connsiteX64" fmla="*/ 1666488 w 3171035"/>
                        <a:gd name="connsiteY64" fmla="*/ 0 h 3180739"/>
                        <a:gd name="connsiteX65" fmla="*/ 1713021 w 3171035"/>
                        <a:gd name="connsiteY65" fmla="*/ 196691 h 3180739"/>
                        <a:gd name="connsiteX66" fmla="*/ 1827814 w 3171035"/>
                        <a:gd name="connsiteY66" fmla="*/ 211044 h 3180739"/>
                        <a:gd name="connsiteX67" fmla="*/ 1868036 w 3171035"/>
                        <a:gd name="connsiteY67" fmla="*/ 220686 h 3180739"/>
                        <a:gd name="connsiteX68" fmla="*/ 1966340 w 3171035"/>
                        <a:gd name="connsiteY68" fmla="*/ 44283 h 3180739"/>
                        <a:gd name="connsiteX69" fmla="*/ 2094111 w 3171035"/>
                        <a:gd name="connsiteY69" fmla="*/ 80485 h 3180739"/>
                        <a:gd name="connsiteX70" fmla="*/ 2085164 w 3171035"/>
                        <a:gd name="connsiteY70" fmla="*/ 284665 h 3180739"/>
                        <a:gd name="connsiteX71" fmla="*/ 2159615 w 3171035"/>
                        <a:gd name="connsiteY71" fmla="*/ 312606 h 3180739"/>
                        <a:gd name="connsiteX72" fmla="*/ 2226104 w 3171035"/>
                        <a:gd name="connsiteY72" fmla="*/ 347399 h 3180739"/>
                        <a:gd name="connsiteX73" fmla="*/ 2364977 w 3171035"/>
                        <a:gd name="connsiteY73" fmla="*/ 209566 h 3180739"/>
                        <a:gd name="connsiteX74" fmla="*/ 2477715 w 3171035"/>
                        <a:gd name="connsiteY74" fmla="*/ 279754 h 3180739"/>
                        <a:gd name="connsiteX75" fmla="*/ 2415747 w 3171035"/>
                        <a:gd name="connsiteY75" fmla="*/ 463940 h 3180739"/>
                        <a:gd name="connsiteX76" fmla="*/ 2455995 w 3171035"/>
                        <a:gd name="connsiteY76" fmla="*/ 491791 h 3180739"/>
                        <a:gd name="connsiteX77" fmla="*/ 2545864 w 3171035"/>
                        <a:gd name="connsiteY77" fmla="*/ 570128 h 3180739"/>
                        <a:gd name="connsiteX78" fmla="*/ 2728079 w 3171035"/>
                        <a:gd name="connsiteY78" fmla="*/ 481733 h 3180739"/>
                        <a:gd name="connsiteX79" fmla="*/ 2811993 w 3171035"/>
                        <a:gd name="connsiteY79" fmla="*/ 584662 h 3180739"/>
                        <a:gd name="connsiteX80" fmla="*/ 2695713 w 3171035"/>
                        <a:gd name="connsiteY80" fmla="*/ 736197 h 3180739"/>
                        <a:gd name="connsiteX81" fmla="*/ 2743361 w 3171035"/>
                        <a:gd name="connsiteY81" fmla="*/ 798583 h 3180739"/>
                        <a:gd name="connsiteX82" fmla="*/ 2790128 w 3171035"/>
                        <a:gd name="connsiteY82" fmla="*/ 877978 h 3180739"/>
                        <a:gd name="connsiteX83" fmla="*/ 2988670 w 3171035"/>
                        <a:gd name="connsiteY83" fmla="*/ 835149 h 3180739"/>
                        <a:gd name="connsiteX84" fmla="*/ 3045808 w 3171035"/>
                        <a:gd name="connsiteY84" fmla="*/ 955030 h 3180739"/>
                        <a:gd name="connsiteX85" fmla="*/ 2889317 w 3171035"/>
                        <a:gd name="connsiteY85" fmla="*/ 1080823 h 3180739"/>
                        <a:gd name="connsiteX86" fmla="*/ 2916123 w 3171035"/>
                        <a:gd name="connsiteY86" fmla="*/ 1145336 h 3180739"/>
                        <a:gd name="connsiteX87" fmla="*/ 2939763 w 3171035"/>
                        <a:gd name="connsiteY87" fmla="*/ 1235148 h 3180739"/>
                        <a:gd name="connsiteX88" fmla="*/ 3135030 w 3171035"/>
                        <a:gd name="connsiteY88" fmla="*/ 1239792 h 3180739"/>
                        <a:gd name="connsiteX89" fmla="*/ 3162523 w 3171035"/>
                        <a:gd name="connsiteY89" fmla="*/ 1369716 h 3180739"/>
                        <a:gd name="connsiteX90" fmla="*/ 2980226 w 3171035"/>
                        <a:gd name="connsiteY90" fmla="*/ 1455724 h 3180739"/>
                        <a:gd name="connsiteX91" fmla="*/ 2987482 w 3171035"/>
                        <a:gd name="connsiteY91" fmla="*/ 1514396 h 3180739"/>
                        <a:gd name="connsiteX92" fmla="*/ 2986351 w 3171035"/>
                        <a:gd name="connsiteY92" fmla="*/ 1631053 h 3180739"/>
                        <a:gd name="connsiteX93" fmla="*/ 3171035 w 3171035"/>
                        <a:gd name="connsiteY93" fmla="*/ 1689698 h 3180739"/>
                        <a:gd name="connsiteX94" fmla="*/ 3161063 w 3171035"/>
                        <a:gd name="connsiteY94" fmla="*/ 1822124 h 3180739"/>
                        <a:gd name="connsiteX95" fmla="*/ 2963663 w 3171035"/>
                        <a:gd name="connsiteY95" fmla="*/ 1853402 h 3180739"/>
                        <a:gd name="connsiteX96" fmla="*/ 2960364 w 3171035"/>
                        <a:gd name="connsiteY96" fmla="*/ 1876736 h 3180739"/>
                        <a:gd name="connsiteX97" fmla="*/ 2928221 w 3171035"/>
                        <a:gd name="connsiteY97" fmla="*/ 1999244 h 3180739"/>
                        <a:gd name="connsiteX98" fmla="*/ 3090916 w 3171035"/>
                        <a:gd name="connsiteY98" fmla="*/ 2107762 h 3180739"/>
                        <a:gd name="connsiteX99" fmla="*/ 3044640 w 3171035"/>
                        <a:gd name="connsiteY99" fmla="*/ 2232240 h 3180739"/>
                        <a:gd name="connsiteX100" fmla="*/ 2845101 w 3171035"/>
                        <a:gd name="connsiteY100" fmla="*/ 2207446 h 3180739"/>
                        <a:gd name="connsiteX101" fmla="*/ 2809657 w 3171035"/>
                        <a:gd name="connsiteY101" fmla="*/ 2278865 h 3180739"/>
                        <a:gd name="connsiteX102" fmla="*/ 2764753 w 3171035"/>
                        <a:gd name="connsiteY102" fmla="*/ 2347473 h 3180739"/>
                        <a:gd name="connsiteX103" fmla="*/ 2887835 w 3171035"/>
                        <a:gd name="connsiteY103" fmla="*/ 2507752 h 3180739"/>
                        <a:gd name="connsiteX104" fmla="*/ 2803958 w 3171035"/>
                        <a:gd name="connsiteY104" fmla="*/ 2610712 h 3180739"/>
                        <a:gd name="connsiteX105" fmla="*/ 2629138 w 3171035"/>
                        <a:gd name="connsiteY105" fmla="*/ 2525982 h 3180739"/>
                        <a:gd name="connsiteX106" fmla="*/ 2578529 w 3171035"/>
                        <a:gd name="connsiteY106" fmla="*/ 2584122 h 3180739"/>
                        <a:gd name="connsiteX107" fmla="*/ 2526456 w 3171035"/>
                        <a:gd name="connsiteY107" fmla="*/ 2631952 h 3180739"/>
                        <a:gd name="connsiteX108" fmla="*/ 2608792 w 3171035"/>
                        <a:gd name="connsiteY108" fmla="*/ 2814437 h 3180739"/>
                        <a:gd name="connsiteX109" fmla="*/ 2503568 w 3171035"/>
                        <a:gd name="connsiteY109" fmla="*/ 2895456 h 3180739"/>
                        <a:gd name="connsiteX110" fmla="*/ 2347733 w 3171035"/>
                        <a:gd name="connsiteY110" fmla="*/ 2768836 h 3180739"/>
                        <a:gd name="connsiteX111" fmla="*/ 2293201 w 3171035"/>
                        <a:gd name="connsiteY111" fmla="*/ 2803791 h 3180739"/>
                        <a:gd name="connsiteX112" fmla="*/ 2220287 w 3171035"/>
                        <a:gd name="connsiteY112" fmla="*/ 2841379 h 3180739"/>
                        <a:gd name="connsiteX113" fmla="*/ 2248911 w 3171035"/>
                        <a:gd name="connsiteY113" fmla="*/ 3038710 h 318073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  <a:cxn ang="0">
                          <a:pos x="connsiteX72" y="connsiteY72"/>
                        </a:cxn>
                        <a:cxn ang="0">
                          <a:pos x="connsiteX73" y="connsiteY73"/>
                        </a:cxn>
                        <a:cxn ang="0">
                          <a:pos x="connsiteX74" y="connsiteY74"/>
                        </a:cxn>
                        <a:cxn ang="0">
                          <a:pos x="connsiteX75" y="connsiteY75"/>
                        </a:cxn>
                        <a:cxn ang="0">
                          <a:pos x="connsiteX76" y="connsiteY76"/>
                        </a:cxn>
                        <a:cxn ang="0">
                          <a:pos x="connsiteX77" y="connsiteY77"/>
                        </a:cxn>
                        <a:cxn ang="0">
                          <a:pos x="connsiteX78" y="connsiteY78"/>
                        </a:cxn>
                        <a:cxn ang="0">
                          <a:pos x="connsiteX79" y="connsiteY79"/>
                        </a:cxn>
                        <a:cxn ang="0">
                          <a:pos x="connsiteX80" y="connsiteY80"/>
                        </a:cxn>
                        <a:cxn ang="0">
                          <a:pos x="connsiteX81" y="connsiteY81"/>
                        </a:cxn>
                        <a:cxn ang="0">
                          <a:pos x="connsiteX82" y="connsiteY82"/>
                        </a:cxn>
                        <a:cxn ang="0">
                          <a:pos x="connsiteX83" y="connsiteY83"/>
                        </a:cxn>
                        <a:cxn ang="0">
                          <a:pos x="connsiteX84" y="connsiteY84"/>
                        </a:cxn>
                        <a:cxn ang="0">
                          <a:pos x="connsiteX85" y="connsiteY85"/>
                        </a:cxn>
                        <a:cxn ang="0">
                          <a:pos x="connsiteX86" y="connsiteY86"/>
                        </a:cxn>
                        <a:cxn ang="0">
                          <a:pos x="connsiteX87" y="connsiteY87"/>
                        </a:cxn>
                        <a:cxn ang="0">
                          <a:pos x="connsiteX88" y="connsiteY88"/>
                        </a:cxn>
                        <a:cxn ang="0">
                          <a:pos x="connsiteX89" y="connsiteY89"/>
                        </a:cxn>
                        <a:cxn ang="0">
                          <a:pos x="connsiteX90" y="connsiteY90"/>
                        </a:cxn>
                        <a:cxn ang="0">
                          <a:pos x="connsiteX91" y="connsiteY91"/>
                        </a:cxn>
                        <a:cxn ang="0">
                          <a:pos x="connsiteX92" y="connsiteY92"/>
                        </a:cxn>
                        <a:cxn ang="0">
                          <a:pos x="connsiteX93" y="connsiteY93"/>
                        </a:cxn>
                        <a:cxn ang="0">
                          <a:pos x="connsiteX94" y="connsiteY94"/>
                        </a:cxn>
                        <a:cxn ang="0">
                          <a:pos x="connsiteX95" y="connsiteY95"/>
                        </a:cxn>
                        <a:cxn ang="0">
                          <a:pos x="connsiteX96" y="connsiteY96"/>
                        </a:cxn>
                        <a:cxn ang="0">
                          <a:pos x="connsiteX97" y="connsiteY97"/>
                        </a:cxn>
                        <a:cxn ang="0">
                          <a:pos x="connsiteX98" y="connsiteY98"/>
                        </a:cxn>
                        <a:cxn ang="0">
                          <a:pos x="connsiteX99" y="connsiteY99"/>
                        </a:cxn>
                        <a:cxn ang="0">
                          <a:pos x="connsiteX100" y="connsiteY100"/>
                        </a:cxn>
                        <a:cxn ang="0">
                          <a:pos x="connsiteX101" y="connsiteY101"/>
                        </a:cxn>
                        <a:cxn ang="0">
                          <a:pos x="connsiteX102" y="connsiteY102"/>
                        </a:cxn>
                        <a:cxn ang="0">
                          <a:pos x="connsiteX103" y="connsiteY103"/>
                        </a:cxn>
                        <a:cxn ang="0">
                          <a:pos x="connsiteX104" y="connsiteY104"/>
                        </a:cxn>
                        <a:cxn ang="0">
                          <a:pos x="connsiteX105" y="connsiteY105"/>
                        </a:cxn>
                        <a:cxn ang="0">
                          <a:pos x="connsiteX106" y="connsiteY106"/>
                        </a:cxn>
                        <a:cxn ang="0">
                          <a:pos x="connsiteX107" y="connsiteY107"/>
                        </a:cxn>
                        <a:cxn ang="0">
                          <a:pos x="connsiteX108" y="connsiteY108"/>
                        </a:cxn>
                        <a:cxn ang="0">
                          <a:pos x="connsiteX109" y="connsiteY109"/>
                        </a:cxn>
                        <a:cxn ang="0">
                          <a:pos x="connsiteX110" y="connsiteY110"/>
                        </a:cxn>
                        <a:cxn ang="0">
                          <a:pos x="connsiteX111" y="connsiteY111"/>
                        </a:cxn>
                        <a:cxn ang="0">
                          <a:pos x="connsiteX112" y="connsiteY112"/>
                        </a:cxn>
                        <a:cxn ang="0">
                          <a:pos x="connsiteX113" y="connsiteY113"/>
                        </a:cxn>
                      </a:cxnLst>
                      <a:rect l="l" t="t" r="r" b="b"/>
                      <a:pathLst>
                        <a:path w="3171035" h="3180739">
                          <a:moveTo>
                            <a:pt x="2125404" y="3087519"/>
                          </a:moveTo>
                          <a:lnTo>
                            <a:pt x="2013109" y="2926391"/>
                          </a:lnTo>
                          <a:lnTo>
                            <a:pt x="1866165" y="2964321"/>
                          </a:lnTo>
                          <a:lnTo>
                            <a:pt x="1842782" y="3165305"/>
                          </a:lnTo>
                          <a:lnTo>
                            <a:pt x="1710882" y="3180739"/>
                          </a:lnTo>
                          <a:lnTo>
                            <a:pt x="1642634" y="2993071"/>
                          </a:lnTo>
                          <a:lnTo>
                            <a:pt x="1639166" y="2993450"/>
                          </a:lnTo>
                          <a:lnTo>
                            <a:pt x="1491421" y="2988550"/>
                          </a:lnTo>
                          <a:lnTo>
                            <a:pt x="1411723" y="3177475"/>
                          </a:lnTo>
                          <a:lnTo>
                            <a:pt x="1280767" y="3155415"/>
                          </a:lnTo>
                          <a:lnTo>
                            <a:pt x="1267720" y="2956266"/>
                          </a:lnTo>
                          <a:lnTo>
                            <a:pt x="1252902" y="2953679"/>
                          </a:lnTo>
                          <a:lnTo>
                            <a:pt x="1111558" y="2910446"/>
                          </a:lnTo>
                          <a:lnTo>
                            <a:pt x="983767" y="3067465"/>
                          </a:lnTo>
                          <a:lnTo>
                            <a:pt x="864234" y="3009602"/>
                          </a:lnTo>
                          <a:lnTo>
                            <a:pt x="907320" y="2815576"/>
                          </a:lnTo>
                          <a:lnTo>
                            <a:pt x="830683" y="2772184"/>
                          </a:lnTo>
                          <a:lnTo>
                            <a:pt x="760926" y="2719936"/>
                          </a:lnTo>
                          <a:lnTo>
                            <a:pt x="597918" y="2832979"/>
                          </a:lnTo>
                          <a:lnTo>
                            <a:pt x="499149" y="2744205"/>
                          </a:lnTo>
                          <a:lnTo>
                            <a:pt x="592045" y="2574098"/>
                          </a:lnTo>
                          <a:lnTo>
                            <a:pt x="520580" y="2501938"/>
                          </a:lnTo>
                          <a:lnTo>
                            <a:pt x="496178" y="2470496"/>
                          </a:lnTo>
                          <a:lnTo>
                            <a:pt x="313006" y="2539883"/>
                          </a:lnTo>
                          <a:lnTo>
                            <a:pt x="238634" y="2429861"/>
                          </a:lnTo>
                          <a:lnTo>
                            <a:pt x="370045" y="2287114"/>
                          </a:lnTo>
                          <a:lnTo>
                            <a:pt x="311564" y="2172799"/>
                          </a:lnTo>
                          <a:lnTo>
                            <a:pt x="295635" y="2132330"/>
                          </a:lnTo>
                          <a:lnTo>
                            <a:pt x="103079" y="2150140"/>
                          </a:lnTo>
                          <a:lnTo>
                            <a:pt x="60733" y="2024271"/>
                          </a:lnTo>
                          <a:lnTo>
                            <a:pt x="226269" y="1921216"/>
                          </a:lnTo>
                          <a:lnTo>
                            <a:pt x="217962" y="1891262"/>
                          </a:lnTo>
                          <a:lnTo>
                            <a:pt x="200221" y="1782957"/>
                          </a:lnTo>
                          <a:lnTo>
                            <a:pt x="5391" y="1745142"/>
                          </a:lnTo>
                          <a:lnTo>
                            <a:pt x="0" y="1612451"/>
                          </a:lnTo>
                          <a:lnTo>
                            <a:pt x="187219" y="1560050"/>
                          </a:lnTo>
                          <a:lnTo>
                            <a:pt x="192903" y="1448336"/>
                          </a:lnTo>
                          <a:lnTo>
                            <a:pt x="199656" y="1402148"/>
                          </a:lnTo>
                          <a:lnTo>
                            <a:pt x="19664" y="1311302"/>
                          </a:lnTo>
                          <a:lnTo>
                            <a:pt x="50600" y="1182155"/>
                          </a:lnTo>
                          <a:lnTo>
                            <a:pt x="248017" y="1182708"/>
                          </a:lnTo>
                          <a:lnTo>
                            <a:pt x="271243" y="1110342"/>
                          </a:lnTo>
                          <a:lnTo>
                            <a:pt x="301810" y="1039267"/>
                          </a:lnTo>
                          <a:lnTo>
                            <a:pt x="153232" y="907843"/>
                          </a:lnTo>
                          <a:lnTo>
                            <a:pt x="215955" y="790787"/>
                          </a:lnTo>
                          <a:lnTo>
                            <a:pt x="404589" y="840887"/>
                          </a:lnTo>
                          <a:lnTo>
                            <a:pt x="407683" y="835422"/>
                          </a:lnTo>
                          <a:lnTo>
                            <a:pt x="499532" y="712793"/>
                          </a:lnTo>
                          <a:lnTo>
                            <a:pt x="392278" y="554059"/>
                          </a:lnTo>
                          <a:lnTo>
                            <a:pt x="482243" y="456373"/>
                          </a:lnTo>
                          <a:lnTo>
                            <a:pt x="651505" y="551489"/>
                          </a:lnTo>
                          <a:lnTo>
                            <a:pt x="677929" y="525319"/>
                          </a:lnTo>
                          <a:lnTo>
                            <a:pt x="765738" y="457171"/>
                          </a:lnTo>
                          <a:lnTo>
                            <a:pt x="709237" y="264903"/>
                          </a:lnTo>
                          <a:lnTo>
                            <a:pt x="824607" y="199132"/>
                          </a:lnTo>
                          <a:lnTo>
                            <a:pt x="957502" y="341660"/>
                          </a:lnTo>
                          <a:lnTo>
                            <a:pt x="1007068" y="316303"/>
                          </a:lnTo>
                          <a:lnTo>
                            <a:pt x="1105222" y="277669"/>
                          </a:lnTo>
                          <a:lnTo>
                            <a:pt x="1085630" y="80113"/>
                          </a:lnTo>
                          <a:lnTo>
                            <a:pt x="1236120" y="37366"/>
                          </a:lnTo>
                          <a:lnTo>
                            <a:pt x="1323934" y="217003"/>
                          </a:lnTo>
                          <a:lnTo>
                            <a:pt x="1417429" y="200656"/>
                          </a:lnTo>
                          <a:lnTo>
                            <a:pt x="1487425" y="195547"/>
                          </a:lnTo>
                          <a:lnTo>
                            <a:pt x="1533687" y="0"/>
                          </a:lnTo>
                          <a:lnTo>
                            <a:pt x="1666488" y="0"/>
                          </a:lnTo>
                          <a:lnTo>
                            <a:pt x="1713021" y="196691"/>
                          </a:lnTo>
                          <a:lnTo>
                            <a:pt x="1827814" y="211044"/>
                          </a:lnTo>
                          <a:lnTo>
                            <a:pt x="1868036" y="220686"/>
                          </a:lnTo>
                          <a:lnTo>
                            <a:pt x="1966340" y="44283"/>
                          </a:lnTo>
                          <a:lnTo>
                            <a:pt x="2094111" y="80485"/>
                          </a:lnTo>
                          <a:lnTo>
                            <a:pt x="2085164" y="284665"/>
                          </a:lnTo>
                          <a:lnTo>
                            <a:pt x="2159615" y="312606"/>
                          </a:lnTo>
                          <a:lnTo>
                            <a:pt x="2226104" y="347399"/>
                          </a:lnTo>
                          <a:lnTo>
                            <a:pt x="2364977" y="209566"/>
                          </a:lnTo>
                          <a:lnTo>
                            <a:pt x="2477715" y="279754"/>
                          </a:lnTo>
                          <a:lnTo>
                            <a:pt x="2415747" y="463940"/>
                          </a:lnTo>
                          <a:lnTo>
                            <a:pt x="2455995" y="491791"/>
                          </a:lnTo>
                          <a:lnTo>
                            <a:pt x="2545864" y="570128"/>
                          </a:lnTo>
                          <a:lnTo>
                            <a:pt x="2728079" y="481733"/>
                          </a:lnTo>
                          <a:lnTo>
                            <a:pt x="2811993" y="584662"/>
                          </a:lnTo>
                          <a:lnTo>
                            <a:pt x="2695713" y="736197"/>
                          </a:lnTo>
                          <a:lnTo>
                            <a:pt x="2743361" y="798583"/>
                          </a:lnTo>
                          <a:lnTo>
                            <a:pt x="2790128" y="877978"/>
                          </a:lnTo>
                          <a:lnTo>
                            <a:pt x="2988670" y="835149"/>
                          </a:lnTo>
                          <a:lnTo>
                            <a:pt x="3045808" y="955030"/>
                          </a:lnTo>
                          <a:lnTo>
                            <a:pt x="2889317" y="1080823"/>
                          </a:lnTo>
                          <a:lnTo>
                            <a:pt x="2916123" y="1145336"/>
                          </a:lnTo>
                          <a:lnTo>
                            <a:pt x="2939763" y="1235148"/>
                          </a:lnTo>
                          <a:lnTo>
                            <a:pt x="3135030" y="1239792"/>
                          </a:lnTo>
                          <a:lnTo>
                            <a:pt x="3162523" y="1369716"/>
                          </a:lnTo>
                          <a:lnTo>
                            <a:pt x="2980226" y="1455724"/>
                          </a:lnTo>
                          <a:lnTo>
                            <a:pt x="2987482" y="1514396"/>
                          </a:lnTo>
                          <a:lnTo>
                            <a:pt x="2986351" y="1631053"/>
                          </a:lnTo>
                          <a:lnTo>
                            <a:pt x="3171035" y="1689698"/>
                          </a:lnTo>
                          <a:lnTo>
                            <a:pt x="3161063" y="1822124"/>
                          </a:lnTo>
                          <a:lnTo>
                            <a:pt x="2963663" y="1853402"/>
                          </a:lnTo>
                          <a:lnTo>
                            <a:pt x="2960364" y="1876736"/>
                          </a:lnTo>
                          <a:lnTo>
                            <a:pt x="2928221" y="1999244"/>
                          </a:lnTo>
                          <a:lnTo>
                            <a:pt x="3090916" y="2107762"/>
                          </a:lnTo>
                          <a:lnTo>
                            <a:pt x="3044640" y="2232240"/>
                          </a:lnTo>
                          <a:lnTo>
                            <a:pt x="2845101" y="2207446"/>
                          </a:lnTo>
                          <a:lnTo>
                            <a:pt x="2809657" y="2278865"/>
                          </a:lnTo>
                          <a:lnTo>
                            <a:pt x="2764753" y="2347473"/>
                          </a:lnTo>
                          <a:lnTo>
                            <a:pt x="2887835" y="2507752"/>
                          </a:lnTo>
                          <a:lnTo>
                            <a:pt x="2803958" y="2610712"/>
                          </a:lnTo>
                          <a:lnTo>
                            <a:pt x="2629138" y="2525982"/>
                          </a:lnTo>
                          <a:lnTo>
                            <a:pt x="2578529" y="2584122"/>
                          </a:lnTo>
                          <a:lnTo>
                            <a:pt x="2526456" y="2631952"/>
                          </a:lnTo>
                          <a:lnTo>
                            <a:pt x="2608792" y="2814437"/>
                          </a:lnTo>
                          <a:lnTo>
                            <a:pt x="2503568" y="2895456"/>
                          </a:lnTo>
                          <a:lnTo>
                            <a:pt x="2347733" y="2768836"/>
                          </a:lnTo>
                          <a:lnTo>
                            <a:pt x="2293201" y="2803791"/>
                          </a:lnTo>
                          <a:lnTo>
                            <a:pt x="2220287" y="2841379"/>
                          </a:lnTo>
                          <a:lnTo>
                            <a:pt x="2248911" y="3038710"/>
                          </a:lnTo>
                          <a:close/>
                        </a:path>
                      </a:pathLst>
                    </a:custGeom>
                    <a:solidFill>
                      <a:srgbClr val="FFC000">
                        <a:lumMod val="50000"/>
                      </a:srgbClr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82" name="Freeform 23">
                      <a:extLst>
                        <a:ext uri="{FF2B5EF4-FFF2-40B4-BE49-F238E27FC236}">
                          <a16:creationId xmlns:a16="http://schemas.microsoft.com/office/drawing/2014/main" id="{0F124B5C-4A28-18C4-8952-C7E6B2143BEB}"/>
                        </a:ext>
                      </a:extLst>
                    </p:cNvPr>
                    <p:cNvSpPr/>
                    <p:nvPr/>
                  </p:nvSpPr>
                  <p:spPr>
                    <a:xfrm rot="11915668">
                      <a:off x="8020844" y="1605440"/>
                      <a:ext cx="1262858" cy="1266722"/>
                    </a:xfrm>
                    <a:custGeom>
                      <a:avLst/>
                      <a:gdLst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252902 w 3171035"/>
                        <a:gd name="connsiteY11" fmla="*/ 2953679 h 3180739"/>
                        <a:gd name="connsiteX12" fmla="*/ 1111558 w 3171035"/>
                        <a:gd name="connsiteY12" fmla="*/ 2910446 h 3180739"/>
                        <a:gd name="connsiteX13" fmla="*/ 983767 w 3171035"/>
                        <a:gd name="connsiteY13" fmla="*/ 3067465 h 3180739"/>
                        <a:gd name="connsiteX14" fmla="*/ 864234 w 3171035"/>
                        <a:gd name="connsiteY14" fmla="*/ 3009602 h 3180739"/>
                        <a:gd name="connsiteX15" fmla="*/ 907320 w 3171035"/>
                        <a:gd name="connsiteY15" fmla="*/ 2815576 h 3180739"/>
                        <a:gd name="connsiteX16" fmla="*/ 830683 w 3171035"/>
                        <a:gd name="connsiteY16" fmla="*/ 2772184 h 3180739"/>
                        <a:gd name="connsiteX17" fmla="*/ 760926 w 3171035"/>
                        <a:gd name="connsiteY17" fmla="*/ 2719936 h 3180739"/>
                        <a:gd name="connsiteX18" fmla="*/ 597918 w 3171035"/>
                        <a:gd name="connsiteY18" fmla="*/ 2832979 h 3180739"/>
                        <a:gd name="connsiteX19" fmla="*/ 499149 w 3171035"/>
                        <a:gd name="connsiteY19" fmla="*/ 2744205 h 3180739"/>
                        <a:gd name="connsiteX20" fmla="*/ 592045 w 3171035"/>
                        <a:gd name="connsiteY20" fmla="*/ 2574098 h 3180739"/>
                        <a:gd name="connsiteX21" fmla="*/ 520580 w 3171035"/>
                        <a:gd name="connsiteY21" fmla="*/ 2501938 h 3180739"/>
                        <a:gd name="connsiteX22" fmla="*/ 496178 w 3171035"/>
                        <a:gd name="connsiteY22" fmla="*/ 2470496 h 3180739"/>
                        <a:gd name="connsiteX23" fmla="*/ 313006 w 3171035"/>
                        <a:gd name="connsiteY23" fmla="*/ 2539883 h 3180739"/>
                        <a:gd name="connsiteX24" fmla="*/ 238634 w 3171035"/>
                        <a:gd name="connsiteY24" fmla="*/ 2429861 h 3180739"/>
                        <a:gd name="connsiteX25" fmla="*/ 370045 w 3171035"/>
                        <a:gd name="connsiteY25" fmla="*/ 2287114 h 3180739"/>
                        <a:gd name="connsiteX26" fmla="*/ 311564 w 3171035"/>
                        <a:gd name="connsiteY26" fmla="*/ 2172799 h 3180739"/>
                        <a:gd name="connsiteX27" fmla="*/ 295635 w 3171035"/>
                        <a:gd name="connsiteY27" fmla="*/ 2132330 h 3180739"/>
                        <a:gd name="connsiteX28" fmla="*/ 103079 w 3171035"/>
                        <a:gd name="connsiteY28" fmla="*/ 2150140 h 3180739"/>
                        <a:gd name="connsiteX29" fmla="*/ 60733 w 3171035"/>
                        <a:gd name="connsiteY29" fmla="*/ 2024271 h 3180739"/>
                        <a:gd name="connsiteX30" fmla="*/ 226269 w 3171035"/>
                        <a:gd name="connsiteY30" fmla="*/ 1921216 h 3180739"/>
                        <a:gd name="connsiteX31" fmla="*/ 217962 w 3171035"/>
                        <a:gd name="connsiteY31" fmla="*/ 1891262 h 3180739"/>
                        <a:gd name="connsiteX32" fmla="*/ 200221 w 3171035"/>
                        <a:gd name="connsiteY32" fmla="*/ 1782957 h 3180739"/>
                        <a:gd name="connsiteX33" fmla="*/ 5391 w 3171035"/>
                        <a:gd name="connsiteY33" fmla="*/ 1745142 h 3180739"/>
                        <a:gd name="connsiteX34" fmla="*/ 0 w 3171035"/>
                        <a:gd name="connsiteY34" fmla="*/ 1612451 h 3180739"/>
                        <a:gd name="connsiteX35" fmla="*/ 187219 w 3171035"/>
                        <a:gd name="connsiteY35" fmla="*/ 1560050 h 3180739"/>
                        <a:gd name="connsiteX36" fmla="*/ 192903 w 3171035"/>
                        <a:gd name="connsiteY36" fmla="*/ 1448336 h 3180739"/>
                        <a:gd name="connsiteX37" fmla="*/ 199656 w 3171035"/>
                        <a:gd name="connsiteY37" fmla="*/ 1402148 h 3180739"/>
                        <a:gd name="connsiteX38" fmla="*/ 19664 w 3171035"/>
                        <a:gd name="connsiteY38" fmla="*/ 1311302 h 3180739"/>
                        <a:gd name="connsiteX39" fmla="*/ 50600 w 3171035"/>
                        <a:gd name="connsiteY39" fmla="*/ 1182155 h 3180739"/>
                        <a:gd name="connsiteX40" fmla="*/ 248017 w 3171035"/>
                        <a:gd name="connsiteY40" fmla="*/ 1182708 h 3180739"/>
                        <a:gd name="connsiteX41" fmla="*/ 271243 w 3171035"/>
                        <a:gd name="connsiteY41" fmla="*/ 1110342 h 3180739"/>
                        <a:gd name="connsiteX42" fmla="*/ 301810 w 3171035"/>
                        <a:gd name="connsiteY42" fmla="*/ 1039267 h 3180739"/>
                        <a:gd name="connsiteX43" fmla="*/ 153232 w 3171035"/>
                        <a:gd name="connsiteY43" fmla="*/ 907843 h 3180739"/>
                        <a:gd name="connsiteX44" fmla="*/ 215955 w 3171035"/>
                        <a:gd name="connsiteY44" fmla="*/ 790787 h 3180739"/>
                        <a:gd name="connsiteX45" fmla="*/ 404589 w 3171035"/>
                        <a:gd name="connsiteY45" fmla="*/ 840887 h 3180739"/>
                        <a:gd name="connsiteX46" fmla="*/ 407683 w 3171035"/>
                        <a:gd name="connsiteY46" fmla="*/ 835422 h 3180739"/>
                        <a:gd name="connsiteX47" fmla="*/ 499532 w 3171035"/>
                        <a:gd name="connsiteY47" fmla="*/ 712793 h 3180739"/>
                        <a:gd name="connsiteX48" fmla="*/ 392278 w 3171035"/>
                        <a:gd name="connsiteY48" fmla="*/ 554059 h 3180739"/>
                        <a:gd name="connsiteX49" fmla="*/ 482243 w 3171035"/>
                        <a:gd name="connsiteY49" fmla="*/ 456373 h 3180739"/>
                        <a:gd name="connsiteX50" fmla="*/ 651505 w 3171035"/>
                        <a:gd name="connsiteY50" fmla="*/ 551489 h 3180739"/>
                        <a:gd name="connsiteX51" fmla="*/ 677929 w 3171035"/>
                        <a:gd name="connsiteY51" fmla="*/ 525319 h 3180739"/>
                        <a:gd name="connsiteX52" fmla="*/ 765738 w 3171035"/>
                        <a:gd name="connsiteY52" fmla="*/ 457171 h 3180739"/>
                        <a:gd name="connsiteX53" fmla="*/ 709237 w 3171035"/>
                        <a:gd name="connsiteY53" fmla="*/ 264903 h 3180739"/>
                        <a:gd name="connsiteX54" fmla="*/ 824607 w 3171035"/>
                        <a:gd name="connsiteY54" fmla="*/ 199132 h 3180739"/>
                        <a:gd name="connsiteX55" fmla="*/ 957502 w 3171035"/>
                        <a:gd name="connsiteY55" fmla="*/ 341660 h 3180739"/>
                        <a:gd name="connsiteX56" fmla="*/ 1007068 w 3171035"/>
                        <a:gd name="connsiteY56" fmla="*/ 316303 h 3180739"/>
                        <a:gd name="connsiteX57" fmla="*/ 1105222 w 3171035"/>
                        <a:gd name="connsiteY57" fmla="*/ 277669 h 3180739"/>
                        <a:gd name="connsiteX58" fmla="*/ 1085630 w 3171035"/>
                        <a:gd name="connsiteY58" fmla="*/ 80113 h 3180739"/>
                        <a:gd name="connsiteX59" fmla="*/ 1236120 w 3171035"/>
                        <a:gd name="connsiteY59" fmla="*/ 37366 h 3180739"/>
                        <a:gd name="connsiteX60" fmla="*/ 1323934 w 3171035"/>
                        <a:gd name="connsiteY60" fmla="*/ 217003 h 3180739"/>
                        <a:gd name="connsiteX61" fmla="*/ 1417429 w 3171035"/>
                        <a:gd name="connsiteY61" fmla="*/ 200656 h 3180739"/>
                        <a:gd name="connsiteX62" fmla="*/ 1487425 w 3171035"/>
                        <a:gd name="connsiteY62" fmla="*/ 195547 h 3180739"/>
                        <a:gd name="connsiteX63" fmla="*/ 1533687 w 3171035"/>
                        <a:gd name="connsiteY63" fmla="*/ 0 h 3180739"/>
                        <a:gd name="connsiteX64" fmla="*/ 1666488 w 3171035"/>
                        <a:gd name="connsiteY64" fmla="*/ 0 h 3180739"/>
                        <a:gd name="connsiteX65" fmla="*/ 1713021 w 3171035"/>
                        <a:gd name="connsiteY65" fmla="*/ 196691 h 3180739"/>
                        <a:gd name="connsiteX66" fmla="*/ 1827814 w 3171035"/>
                        <a:gd name="connsiteY66" fmla="*/ 211044 h 3180739"/>
                        <a:gd name="connsiteX67" fmla="*/ 1868036 w 3171035"/>
                        <a:gd name="connsiteY67" fmla="*/ 220686 h 3180739"/>
                        <a:gd name="connsiteX68" fmla="*/ 1966340 w 3171035"/>
                        <a:gd name="connsiteY68" fmla="*/ 44283 h 3180739"/>
                        <a:gd name="connsiteX69" fmla="*/ 2094111 w 3171035"/>
                        <a:gd name="connsiteY69" fmla="*/ 80485 h 3180739"/>
                        <a:gd name="connsiteX70" fmla="*/ 2085164 w 3171035"/>
                        <a:gd name="connsiteY70" fmla="*/ 284665 h 3180739"/>
                        <a:gd name="connsiteX71" fmla="*/ 2159615 w 3171035"/>
                        <a:gd name="connsiteY71" fmla="*/ 312606 h 3180739"/>
                        <a:gd name="connsiteX72" fmla="*/ 2226104 w 3171035"/>
                        <a:gd name="connsiteY72" fmla="*/ 347399 h 3180739"/>
                        <a:gd name="connsiteX73" fmla="*/ 2364977 w 3171035"/>
                        <a:gd name="connsiteY73" fmla="*/ 209566 h 3180739"/>
                        <a:gd name="connsiteX74" fmla="*/ 2477715 w 3171035"/>
                        <a:gd name="connsiteY74" fmla="*/ 279754 h 3180739"/>
                        <a:gd name="connsiteX75" fmla="*/ 2415747 w 3171035"/>
                        <a:gd name="connsiteY75" fmla="*/ 463940 h 3180739"/>
                        <a:gd name="connsiteX76" fmla="*/ 2455995 w 3171035"/>
                        <a:gd name="connsiteY76" fmla="*/ 491791 h 3180739"/>
                        <a:gd name="connsiteX77" fmla="*/ 2545864 w 3171035"/>
                        <a:gd name="connsiteY77" fmla="*/ 570128 h 3180739"/>
                        <a:gd name="connsiteX78" fmla="*/ 2728079 w 3171035"/>
                        <a:gd name="connsiteY78" fmla="*/ 481733 h 3180739"/>
                        <a:gd name="connsiteX79" fmla="*/ 2811993 w 3171035"/>
                        <a:gd name="connsiteY79" fmla="*/ 584662 h 3180739"/>
                        <a:gd name="connsiteX80" fmla="*/ 2695713 w 3171035"/>
                        <a:gd name="connsiteY80" fmla="*/ 736197 h 3180739"/>
                        <a:gd name="connsiteX81" fmla="*/ 2743361 w 3171035"/>
                        <a:gd name="connsiteY81" fmla="*/ 798583 h 3180739"/>
                        <a:gd name="connsiteX82" fmla="*/ 2790128 w 3171035"/>
                        <a:gd name="connsiteY82" fmla="*/ 877978 h 3180739"/>
                        <a:gd name="connsiteX83" fmla="*/ 2988670 w 3171035"/>
                        <a:gd name="connsiteY83" fmla="*/ 835149 h 3180739"/>
                        <a:gd name="connsiteX84" fmla="*/ 3045808 w 3171035"/>
                        <a:gd name="connsiteY84" fmla="*/ 955030 h 3180739"/>
                        <a:gd name="connsiteX85" fmla="*/ 2889317 w 3171035"/>
                        <a:gd name="connsiteY85" fmla="*/ 1080823 h 3180739"/>
                        <a:gd name="connsiteX86" fmla="*/ 2916123 w 3171035"/>
                        <a:gd name="connsiteY86" fmla="*/ 1145336 h 3180739"/>
                        <a:gd name="connsiteX87" fmla="*/ 2939763 w 3171035"/>
                        <a:gd name="connsiteY87" fmla="*/ 1235148 h 3180739"/>
                        <a:gd name="connsiteX88" fmla="*/ 3135030 w 3171035"/>
                        <a:gd name="connsiteY88" fmla="*/ 1239792 h 3180739"/>
                        <a:gd name="connsiteX89" fmla="*/ 3162523 w 3171035"/>
                        <a:gd name="connsiteY89" fmla="*/ 1369716 h 3180739"/>
                        <a:gd name="connsiteX90" fmla="*/ 2980226 w 3171035"/>
                        <a:gd name="connsiteY90" fmla="*/ 1455724 h 3180739"/>
                        <a:gd name="connsiteX91" fmla="*/ 2987482 w 3171035"/>
                        <a:gd name="connsiteY91" fmla="*/ 1514396 h 3180739"/>
                        <a:gd name="connsiteX92" fmla="*/ 2986351 w 3171035"/>
                        <a:gd name="connsiteY92" fmla="*/ 1631053 h 3180739"/>
                        <a:gd name="connsiteX93" fmla="*/ 3171035 w 3171035"/>
                        <a:gd name="connsiteY93" fmla="*/ 1689698 h 3180739"/>
                        <a:gd name="connsiteX94" fmla="*/ 3161063 w 3171035"/>
                        <a:gd name="connsiteY94" fmla="*/ 1822124 h 3180739"/>
                        <a:gd name="connsiteX95" fmla="*/ 2963663 w 3171035"/>
                        <a:gd name="connsiteY95" fmla="*/ 1853402 h 3180739"/>
                        <a:gd name="connsiteX96" fmla="*/ 2960364 w 3171035"/>
                        <a:gd name="connsiteY96" fmla="*/ 1876736 h 3180739"/>
                        <a:gd name="connsiteX97" fmla="*/ 2928221 w 3171035"/>
                        <a:gd name="connsiteY97" fmla="*/ 1999244 h 3180739"/>
                        <a:gd name="connsiteX98" fmla="*/ 3090916 w 3171035"/>
                        <a:gd name="connsiteY98" fmla="*/ 2107762 h 3180739"/>
                        <a:gd name="connsiteX99" fmla="*/ 3044640 w 3171035"/>
                        <a:gd name="connsiteY99" fmla="*/ 2232240 h 3180739"/>
                        <a:gd name="connsiteX100" fmla="*/ 2845101 w 3171035"/>
                        <a:gd name="connsiteY100" fmla="*/ 2207446 h 3180739"/>
                        <a:gd name="connsiteX101" fmla="*/ 2809657 w 3171035"/>
                        <a:gd name="connsiteY101" fmla="*/ 2278865 h 3180739"/>
                        <a:gd name="connsiteX102" fmla="*/ 2764753 w 3171035"/>
                        <a:gd name="connsiteY102" fmla="*/ 2347473 h 3180739"/>
                        <a:gd name="connsiteX103" fmla="*/ 2887835 w 3171035"/>
                        <a:gd name="connsiteY103" fmla="*/ 2507752 h 3180739"/>
                        <a:gd name="connsiteX104" fmla="*/ 2803958 w 3171035"/>
                        <a:gd name="connsiteY104" fmla="*/ 2610712 h 3180739"/>
                        <a:gd name="connsiteX105" fmla="*/ 2629138 w 3171035"/>
                        <a:gd name="connsiteY105" fmla="*/ 2525982 h 3180739"/>
                        <a:gd name="connsiteX106" fmla="*/ 2578529 w 3171035"/>
                        <a:gd name="connsiteY106" fmla="*/ 2584122 h 3180739"/>
                        <a:gd name="connsiteX107" fmla="*/ 2526456 w 3171035"/>
                        <a:gd name="connsiteY107" fmla="*/ 2631952 h 3180739"/>
                        <a:gd name="connsiteX108" fmla="*/ 2608792 w 3171035"/>
                        <a:gd name="connsiteY108" fmla="*/ 2814437 h 3180739"/>
                        <a:gd name="connsiteX109" fmla="*/ 2503568 w 3171035"/>
                        <a:gd name="connsiteY109" fmla="*/ 2895456 h 3180739"/>
                        <a:gd name="connsiteX110" fmla="*/ 2347733 w 3171035"/>
                        <a:gd name="connsiteY110" fmla="*/ 2768836 h 3180739"/>
                        <a:gd name="connsiteX111" fmla="*/ 2293201 w 3171035"/>
                        <a:gd name="connsiteY111" fmla="*/ 2803791 h 3180739"/>
                        <a:gd name="connsiteX112" fmla="*/ 2220287 w 3171035"/>
                        <a:gd name="connsiteY112" fmla="*/ 2841379 h 3180739"/>
                        <a:gd name="connsiteX113" fmla="*/ 2248911 w 3171035"/>
                        <a:gd name="connsiteY113" fmla="*/ 3038710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252902 w 3171035"/>
                        <a:gd name="connsiteY11" fmla="*/ 2953679 h 3180739"/>
                        <a:gd name="connsiteX12" fmla="*/ 1111558 w 3171035"/>
                        <a:gd name="connsiteY12" fmla="*/ 2910446 h 3180739"/>
                        <a:gd name="connsiteX13" fmla="*/ 983767 w 3171035"/>
                        <a:gd name="connsiteY13" fmla="*/ 3067465 h 3180739"/>
                        <a:gd name="connsiteX14" fmla="*/ 864234 w 3171035"/>
                        <a:gd name="connsiteY14" fmla="*/ 3009602 h 3180739"/>
                        <a:gd name="connsiteX15" fmla="*/ 907320 w 3171035"/>
                        <a:gd name="connsiteY15" fmla="*/ 2815576 h 3180739"/>
                        <a:gd name="connsiteX16" fmla="*/ 830683 w 3171035"/>
                        <a:gd name="connsiteY16" fmla="*/ 2772184 h 3180739"/>
                        <a:gd name="connsiteX17" fmla="*/ 760926 w 3171035"/>
                        <a:gd name="connsiteY17" fmla="*/ 2719936 h 3180739"/>
                        <a:gd name="connsiteX18" fmla="*/ 597918 w 3171035"/>
                        <a:gd name="connsiteY18" fmla="*/ 2832979 h 3180739"/>
                        <a:gd name="connsiteX19" fmla="*/ 499149 w 3171035"/>
                        <a:gd name="connsiteY19" fmla="*/ 2744205 h 3180739"/>
                        <a:gd name="connsiteX20" fmla="*/ 592045 w 3171035"/>
                        <a:gd name="connsiteY20" fmla="*/ 2574098 h 3180739"/>
                        <a:gd name="connsiteX21" fmla="*/ 520580 w 3171035"/>
                        <a:gd name="connsiteY21" fmla="*/ 2501938 h 3180739"/>
                        <a:gd name="connsiteX22" fmla="*/ 496178 w 3171035"/>
                        <a:gd name="connsiteY22" fmla="*/ 2470496 h 3180739"/>
                        <a:gd name="connsiteX23" fmla="*/ 313006 w 3171035"/>
                        <a:gd name="connsiteY23" fmla="*/ 2539883 h 3180739"/>
                        <a:gd name="connsiteX24" fmla="*/ 238634 w 3171035"/>
                        <a:gd name="connsiteY24" fmla="*/ 2429861 h 3180739"/>
                        <a:gd name="connsiteX25" fmla="*/ 370045 w 3171035"/>
                        <a:gd name="connsiteY25" fmla="*/ 2287114 h 3180739"/>
                        <a:gd name="connsiteX26" fmla="*/ 311564 w 3171035"/>
                        <a:gd name="connsiteY26" fmla="*/ 2172799 h 3180739"/>
                        <a:gd name="connsiteX27" fmla="*/ 295635 w 3171035"/>
                        <a:gd name="connsiteY27" fmla="*/ 2132330 h 3180739"/>
                        <a:gd name="connsiteX28" fmla="*/ 103079 w 3171035"/>
                        <a:gd name="connsiteY28" fmla="*/ 2150140 h 3180739"/>
                        <a:gd name="connsiteX29" fmla="*/ 60733 w 3171035"/>
                        <a:gd name="connsiteY29" fmla="*/ 2024271 h 3180739"/>
                        <a:gd name="connsiteX30" fmla="*/ 226269 w 3171035"/>
                        <a:gd name="connsiteY30" fmla="*/ 1921216 h 3180739"/>
                        <a:gd name="connsiteX31" fmla="*/ 217962 w 3171035"/>
                        <a:gd name="connsiteY31" fmla="*/ 1891262 h 3180739"/>
                        <a:gd name="connsiteX32" fmla="*/ 200221 w 3171035"/>
                        <a:gd name="connsiteY32" fmla="*/ 1782957 h 3180739"/>
                        <a:gd name="connsiteX33" fmla="*/ 5391 w 3171035"/>
                        <a:gd name="connsiteY33" fmla="*/ 1745142 h 3180739"/>
                        <a:gd name="connsiteX34" fmla="*/ 0 w 3171035"/>
                        <a:gd name="connsiteY34" fmla="*/ 1612451 h 3180739"/>
                        <a:gd name="connsiteX35" fmla="*/ 187219 w 3171035"/>
                        <a:gd name="connsiteY35" fmla="*/ 1560050 h 3180739"/>
                        <a:gd name="connsiteX36" fmla="*/ 192903 w 3171035"/>
                        <a:gd name="connsiteY36" fmla="*/ 1448336 h 3180739"/>
                        <a:gd name="connsiteX37" fmla="*/ 199656 w 3171035"/>
                        <a:gd name="connsiteY37" fmla="*/ 1402148 h 3180739"/>
                        <a:gd name="connsiteX38" fmla="*/ 19664 w 3171035"/>
                        <a:gd name="connsiteY38" fmla="*/ 1311302 h 3180739"/>
                        <a:gd name="connsiteX39" fmla="*/ 50600 w 3171035"/>
                        <a:gd name="connsiteY39" fmla="*/ 1182155 h 3180739"/>
                        <a:gd name="connsiteX40" fmla="*/ 248017 w 3171035"/>
                        <a:gd name="connsiteY40" fmla="*/ 1182708 h 3180739"/>
                        <a:gd name="connsiteX41" fmla="*/ 271243 w 3171035"/>
                        <a:gd name="connsiteY41" fmla="*/ 1110342 h 3180739"/>
                        <a:gd name="connsiteX42" fmla="*/ 301810 w 3171035"/>
                        <a:gd name="connsiteY42" fmla="*/ 1039267 h 3180739"/>
                        <a:gd name="connsiteX43" fmla="*/ 153232 w 3171035"/>
                        <a:gd name="connsiteY43" fmla="*/ 907843 h 3180739"/>
                        <a:gd name="connsiteX44" fmla="*/ 215955 w 3171035"/>
                        <a:gd name="connsiteY44" fmla="*/ 790787 h 3180739"/>
                        <a:gd name="connsiteX45" fmla="*/ 404589 w 3171035"/>
                        <a:gd name="connsiteY45" fmla="*/ 840887 h 3180739"/>
                        <a:gd name="connsiteX46" fmla="*/ 407683 w 3171035"/>
                        <a:gd name="connsiteY46" fmla="*/ 835422 h 3180739"/>
                        <a:gd name="connsiteX47" fmla="*/ 499532 w 3171035"/>
                        <a:gd name="connsiteY47" fmla="*/ 712793 h 3180739"/>
                        <a:gd name="connsiteX48" fmla="*/ 392278 w 3171035"/>
                        <a:gd name="connsiteY48" fmla="*/ 554059 h 3180739"/>
                        <a:gd name="connsiteX49" fmla="*/ 482243 w 3171035"/>
                        <a:gd name="connsiteY49" fmla="*/ 456373 h 3180739"/>
                        <a:gd name="connsiteX50" fmla="*/ 651505 w 3171035"/>
                        <a:gd name="connsiteY50" fmla="*/ 551489 h 3180739"/>
                        <a:gd name="connsiteX51" fmla="*/ 677929 w 3171035"/>
                        <a:gd name="connsiteY51" fmla="*/ 525319 h 3180739"/>
                        <a:gd name="connsiteX52" fmla="*/ 765738 w 3171035"/>
                        <a:gd name="connsiteY52" fmla="*/ 457171 h 3180739"/>
                        <a:gd name="connsiteX53" fmla="*/ 709237 w 3171035"/>
                        <a:gd name="connsiteY53" fmla="*/ 264903 h 3180739"/>
                        <a:gd name="connsiteX54" fmla="*/ 824607 w 3171035"/>
                        <a:gd name="connsiteY54" fmla="*/ 199132 h 3180739"/>
                        <a:gd name="connsiteX55" fmla="*/ 957502 w 3171035"/>
                        <a:gd name="connsiteY55" fmla="*/ 341660 h 3180739"/>
                        <a:gd name="connsiteX56" fmla="*/ 1007068 w 3171035"/>
                        <a:gd name="connsiteY56" fmla="*/ 316303 h 3180739"/>
                        <a:gd name="connsiteX57" fmla="*/ 1105222 w 3171035"/>
                        <a:gd name="connsiteY57" fmla="*/ 277669 h 3180739"/>
                        <a:gd name="connsiteX58" fmla="*/ 1085630 w 3171035"/>
                        <a:gd name="connsiteY58" fmla="*/ 80113 h 3180739"/>
                        <a:gd name="connsiteX59" fmla="*/ 1236120 w 3171035"/>
                        <a:gd name="connsiteY59" fmla="*/ 37366 h 3180739"/>
                        <a:gd name="connsiteX60" fmla="*/ 1323934 w 3171035"/>
                        <a:gd name="connsiteY60" fmla="*/ 217003 h 3180739"/>
                        <a:gd name="connsiteX61" fmla="*/ 1417429 w 3171035"/>
                        <a:gd name="connsiteY61" fmla="*/ 200656 h 3180739"/>
                        <a:gd name="connsiteX62" fmla="*/ 1487425 w 3171035"/>
                        <a:gd name="connsiteY62" fmla="*/ 195547 h 3180739"/>
                        <a:gd name="connsiteX63" fmla="*/ 1533687 w 3171035"/>
                        <a:gd name="connsiteY63" fmla="*/ 0 h 3180739"/>
                        <a:gd name="connsiteX64" fmla="*/ 1666488 w 3171035"/>
                        <a:gd name="connsiteY64" fmla="*/ 0 h 3180739"/>
                        <a:gd name="connsiteX65" fmla="*/ 1713021 w 3171035"/>
                        <a:gd name="connsiteY65" fmla="*/ 196691 h 3180739"/>
                        <a:gd name="connsiteX66" fmla="*/ 1827814 w 3171035"/>
                        <a:gd name="connsiteY66" fmla="*/ 211044 h 3180739"/>
                        <a:gd name="connsiteX67" fmla="*/ 1868036 w 3171035"/>
                        <a:gd name="connsiteY67" fmla="*/ 220686 h 3180739"/>
                        <a:gd name="connsiteX68" fmla="*/ 1966340 w 3171035"/>
                        <a:gd name="connsiteY68" fmla="*/ 44283 h 3180739"/>
                        <a:gd name="connsiteX69" fmla="*/ 2094111 w 3171035"/>
                        <a:gd name="connsiteY69" fmla="*/ 80485 h 3180739"/>
                        <a:gd name="connsiteX70" fmla="*/ 2085164 w 3171035"/>
                        <a:gd name="connsiteY70" fmla="*/ 284665 h 3180739"/>
                        <a:gd name="connsiteX71" fmla="*/ 2159615 w 3171035"/>
                        <a:gd name="connsiteY71" fmla="*/ 312606 h 3180739"/>
                        <a:gd name="connsiteX72" fmla="*/ 2226104 w 3171035"/>
                        <a:gd name="connsiteY72" fmla="*/ 347399 h 3180739"/>
                        <a:gd name="connsiteX73" fmla="*/ 2364977 w 3171035"/>
                        <a:gd name="connsiteY73" fmla="*/ 209566 h 3180739"/>
                        <a:gd name="connsiteX74" fmla="*/ 2477715 w 3171035"/>
                        <a:gd name="connsiteY74" fmla="*/ 279754 h 3180739"/>
                        <a:gd name="connsiteX75" fmla="*/ 2415747 w 3171035"/>
                        <a:gd name="connsiteY75" fmla="*/ 463940 h 3180739"/>
                        <a:gd name="connsiteX76" fmla="*/ 2455995 w 3171035"/>
                        <a:gd name="connsiteY76" fmla="*/ 491791 h 3180739"/>
                        <a:gd name="connsiteX77" fmla="*/ 2545864 w 3171035"/>
                        <a:gd name="connsiteY77" fmla="*/ 570128 h 3180739"/>
                        <a:gd name="connsiteX78" fmla="*/ 2728079 w 3171035"/>
                        <a:gd name="connsiteY78" fmla="*/ 481733 h 3180739"/>
                        <a:gd name="connsiteX79" fmla="*/ 2811993 w 3171035"/>
                        <a:gd name="connsiteY79" fmla="*/ 584662 h 3180739"/>
                        <a:gd name="connsiteX80" fmla="*/ 2695713 w 3171035"/>
                        <a:gd name="connsiteY80" fmla="*/ 736197 h 3180739"/>
                        <a:gd name="connsiteX81" fmla="*/ 2790128 w 3171035"/>
                        <a:gd name="connsiteY81" fmla="*/ 877978 h 3180739"/>
                        <a:gd name="connsiteX82" fmla="*/ 2988670 w 3171035"/>
                        <a:gd name="connsiteY82" fmla="*/ 835149 h 3180739"/>
                        <a:gd name="connsiteX83" fmla="*/ 3045808 w 3171035"/>
                        <a:gd name="connsiteY83" fmla="*/ 955030 h 3180739"/>
                        <a:gd name="connsiteX84" fmla="*/ 2889317 w 3171035"/>
                        <a:gd name="connsiteY84" fmla="*/ 1080823 h 3180739"/>
                        <a:gd name="connsiteX85" fmla="*/ 2916123 w 3171035"/>
                        <a:gd name="connsiteY85" fmla="*/ 1145336 h 3180739"/>
                        <a:gd name="connsiteX86" fmla="*/ 2939763 w 3171035"/>
                        <a:gd name="connsiteY86" fmla="*/ 1235148 h 3180739"/>
                        <a:gd name="connsiteX87" fmla="*/ 3135030 w 3171035"/>
                        <a:gd name="connsiteY87" fmla="*/ 1239792 h 3180739"/>
                        <a:gd name="connsiteX88" fmla="*/ 3162523 w 3171035"/>
                        <a:gd name="connsiteY88" fmla="*/ 1369716 h 3180739"/>
                        <a:gd name="connsiteX89" fmla="*/ 2980226 w 3171035"/>
                        <a:gd name="connsiteY89" fmla="*/ 1455724 h 3180739"/>
                        <a:gd name="connsiteX90" fmla="*/ 2987482 w 3171035"/>
                        <a:gd name="connsiteY90" fmla="*/ 1514396 h 3180739"/>
                        <a:gd name="connsiteX91" fmla="*/ 2986351 w 3171035"/>
                        <a:gd name="connsiteY91" fmla="*/ 1631053 h 3180739"/>
                        <a:gd name="connsiteX92" fmla="*/ 3171035 w 3171035"/>
                        <a:gd name="connsiteY92" fmla="*/ 1689698 h 3180739"/>
                        <a:gd name="connsiteX93" fmla="*/ 3161063 w 3171035"/>
                        <a:gd name="connsiteY93" fmla="*/ 1822124 h 3180739"/>
                        <a:gd name="connsiteX94" fmla="*/ 2963663 w 3171035"/>
                        <a:gd name="connsiteY94" fmla="*/ 1853402 h 3180739"/>
                        <a:gd name="connsiteX95" fmla="*/ 2960364 w 3171035"/>
                        <a:gd name="connsiteY95" fmla="*/ 1876736 h 3180739"/>
                        <a:gd name="connsiteX96" fmla="*/ 2928221 w 3171035"/>
                        <a:gd name="connsiteY96" fmla="*/ 1999244 h 3180739"/>
                        <a:gd name="connsiteX97" fmla="*/ 3090916 w 3171035"/>
                        <a:gd name="connsiteY97" fmla="*/ 2107762 h 3180739"/>
                        <a:gd name="connsiteX98" fmla="*/ 3044640 w 3171035"/>
                        <a:gd name="connsiteY98" fmla="*/ 2232240 h 3180739"/>
                        <a:gd name="connsiteX99" fmla="*/ 2845101 w 3171035"/>
                        <a:gd name="connsiteY99" fmla="*/ 2207446 h 3180739"/>
                        <a:gd name="connsiteX100" fmla="*/ 2809657 w 3171035"/>
                        <a:gd name="connsiteY100" fmla="*/ 2278865 h 3180739"/>
                        <a:gd name="connsiteX101" fmla="*/ 2764753 w 3171035"/>
                        <a:gd name="connsiteY101" fmla="*/ 2347473 h 3180739"/>
                        <a:gd name="connsiteX102" fmla="*/ 2887835 w 3171035"/>
                        <a:gd name="connsiteY102" fmla="*/ 2507752 h 3180739"/>
                        <a:gd name="connsiteX103" fmla="*/ 2803958 w 3171035"/>
                        <a:gd name="connsiteY103" fmla="*/ 2610712 h 3180739"/>
                        <a:gd name="connsiteX104" fmla="*/ 2629138 w 3171035"/>
                        <a:gd name="connsiteY104" fmla="*/ 2525982 h 3180739"/>
                        <a:gd name="connsiteX105" fmla="*/ 2578529 w 3171035"/>
                        <a:gd name="connsiteY105" fmla="*/ 2584122 h 3180739"/>
                        <a:gd name="connsiteX106" fmla="*/ 2526456 w 3171035"/>
                        <a:gd name="connsiteY106" fmla="*/ 2631952 h 3180739"/>
                        <a:gd name="connsiteX107" fmla="*/ 2608792 w 3171035"/>
                        <a:gd name="connsiteY107" fmla="*/ 2814437 h 3180739"/>
                        <a:gd name="connsiteX108" fmla="*/ 2503568 w 3171035"/>
                        <a:gd name="connsiteY108" fmla="*/ 2895456 h 3180739"/>
                        <a:gd name="connsiteX109" fmla="*/ 2347733 w 3171035"/>
                        <a:gd name="connsiteY109" fmla="*/ 2768836 h 3180739"/>
                        <a:gd name="connsiteX110" fmla="*/ 2293201 w 3171035"/>
                        <a:gd name="connsiteY110" fmla="*/ 2803791 h 3180739"/>
                        <a:gd name="connsiteX111" fmla="*/ 2220287 w 3171035"/>
                        <a:gd name="connsiteY111" fmla="*/ 2841379 h 3180739"/>
                        <a:gd name="connsiteX112" fmla="*/ 2248911 w 3171035"/>
                        <a:gd name="connsiteY112" fmla="*/ 3038710 h 3180739"/>
                        <a:gd name="connsiteX113" fmla="*/ 2125404 w 3171035"/>
                        <a:gd name="connsiteY113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252902 w 3171035"/>
                        <a:gd name="connsiteY11" fmla="*/ 2953679 h 3180739"/>
                        <a:gd name="connsiteX12" fmla="*/ 1111558 w 3171035"/>
                        <a:gd name="connsiteY12" fmla="*/ 2910446 h 3180739"/>
                        <a:gd name="connsiteX13" fmla="*/ 983767 w 3171035"/>
                        <a:gd name="connsiteY13" fmla="*/ 3067465 h 3180739"/>
                        <a:gd name="connsiteX14" fmla="*/ 864234 w 3171035"/>
                        <a:gd name="connsiteY14" fmla="*/ 3009602 h 3180739"/>
                        <a:gd name="connsiteX15" fmla="*/ 907320 w 3171035"/>
                        <a:gd name="connsiteY15" fmla="*/ 2815576 h 3180739"/>
                        <a:gd name="connsiteX16" fmla="*/ 830683 w 3171035"/>
                        <a:gd name="connsiteY16" fmla="*/ 2772184 h 3180739"/>
                        <a:gd name="connsiteX17" fmla="*/ 760926 w 3171035"/>
                        <a:gd name="connsiteY17" fmla="*/ 2719936 h 3180739"/>
                        <a:gd name="connsiteX18" fmla="*/ 597918 w 3171035"/>
                        <a:gd name="connsiteY18" fmla="*/ 2832979 h 3180739"/>
                        <a:gd name="connsiteX19" fmla="*/ 499149 w 3171035"/>
                        <a:gd name="connsiteY19" fmla="*/ 2744205 h 3180739"/>
                        <a:gd name="connsiteX20" fmla="*/ 592045 w 3171035"/>
                        <a:gd name="connsiteY20" fmla="*/ 2574098 h 3180739"/>
                        <a:gd name="connsiteX21" fmla="*/ 520580 w 3171035"/>
                        <a:gd name="connsiteY21" fmla="*/ 2501938 h 3180739"/>
                        <a:gd name="connsiteX22" fmla="*/ 496178 w 3171035"/>
                        <a:gd name="connsiteY22" fmla="*/ 2470496 h 3180739"/>
                        <a:gd name="connsiteX23" fmla="*/ 313006 w 3171035"/>
                        <a:gd name="connsiteY23" fmla="*/ 2539883 h 3180739"/>
                        <a:gd name="connsiteX24" fmla="*/ 238634 w 3171035"/>
                        <a:gd name="connsiteY24" fmla="*/ 2429861 h 3180739"/>
                        <a:gd name="connsiteX25" fmla="*/ 370045 w 3171035"/>
                        <a:gd name="connsiteY25" fmla="*/ 2287114 h 3180739"/>
                        <a:gd name="connsiteX26" fmla="*/ 311564 w 3171035"/>
                        <a:gd name="connsiteY26" fmla="*/ 2172799 h 3180739"/>
                        <a:gd name="connsiteX27" fmla="*/ 295635 w 3171035"/>
                        <a:gd name="connsiteY27" fmla="*/ 2132330 h 3180739"/>
                        <a:gd name="connsiteX28" fmla="*/ 103079 w 3171035"/>
                        <a:gd name="connsiteY28" fmla="*/ 2150140 h 3180739"/>
                        <a:gd name="connsiteX29" fmla="*/ 60733 w 3171035"/>
                        <a:gd name="connsiteY29" fmla="*/ 2024271 h 3180739"/>
                        <a:gd name="connsiteX30" fmla="*/ 226269 w 3171035"/>
                        <a:gd name="connsiteY30" fmla="*/ 1921216 h 3180739"/>
                        <a:gd name="connsiteX31" fmla="*/ 217962 w 3171035"/>
                        <a:gd name="connsiteY31" fmla="*/ 1891262 h 3180739"/>
                        <a:gd name="connsiteX32" fmla="*/ 200221 w 3171035"/>
                        <a:gd name="connsiteY32" fmla="*/ 1782957 h 3180739"/>
                        <a:gd name="connsiteX33" fmla="*/ 5391 w 3171035"/>
                        <a:gd name="connsiteY33" fmla="*/ 1745142 h 3180739"/>
                        <a:gd name="connsiteX34" fmla="*/ 0 w 3171035"/>
                        <a:gd name="connsiteY34" fmla="*/ 1612451 h 3180739"/>
                        <a:gd name="connsiteX35" fmla="*/ 187219 w 3171035"/>
                        <a:gd name="connsiteY35" fmla="*/ 1560050 h 3180739"/>
                        <a:gd name="connsiteX36" fmla="*/ 192903 w 3171035"/>
                        <a:gd name="connsiteY36" fmla="*/ 1448336 h 3180739"/>
                        <a:gd name="connsiteX37" fmla="*/ 199656 w 3171035"/>
                        <a:gd name="connsiteY37" fmla="*/ 1402148 h 3180739"/>
                        <a:gd name="connsiteX38" fmla="*/ 19664 w 3171035"/>
                        <a:gd name="connsiteY38" fmla="*/ 1311302 h 3180739"/>
                        <a:gd name="connsiteX39" fmla="*/ 50600 w 3171035"/>
                        <a:gd name="connsiteY39" fmla="*/ 1182155 h 3180739"/>
                        <a:gd name="connsiteX40" fmla="*/ 248017 w 3171035"/>
                        <a:gd name="connsiteY40" fmla="*/ 1182708 h 3180739"/>
                        <a:gd name="connsiteX41" fmla="*/ 271243 w 3171035"/>
                        <a:gd name="connsiteY41" fmla="*/ 1110342 h 3180739"/>
                        <a:gd name="connsiteX42" fmla="*/ 301810 w 3171035"/>
                        <a:gd name="connsiteY42" fmla="*/ 1039267 h 3180739"/>
                        <a:gd name="connsiteX43" fmla="*/ 153232 w 3171035"/>
                        <a:gd name="connsiteY43" fmla="*/ 907843 h 3180739"/>
                        <a:gd name="connsiteX44" fmla="*/ 215955 w 3171035"/>
                        <a:gd name="connsiteY44" fmla="*/ 790787 h 3180739"/>
                        <a:gd name="connsiteX45" fmla="*/ 404589 w 3171035"/>
                        <a:gd name="connsiteY45" fmla="*/ 840887 h 3180739"/>
                        <a:gd name="connsiteX46" fmla="*/ 407683 w 3171035"/>
                        <a:gd name="connsiteY46" fmla="*/ 835422 h 3180739"/>
                        <a:gd name="connsiteX47" fmla="*/ 499532 w 3171035"/>
                        <a:gd name="connsiteY47" fmla="*/ 712793 h 3180739"/>
                        <a:gd name="connsiteX48" fmla="*/ 392278 w 3171035"/>
                        <a:gd name="connsiteY48" fmla="*/ 554059 h 3180739"/>
                        <a:gd name="connsiteX49" fmla="*/ 482243 w 3171035"/>
                        <a:gd name="connsiteY49" fmla="*/ 456373 h 3180739"/>
                        <a:gd name="connsiteX50" fmla="*/ 651505 w 3171035"/>
                        <a:gd name="connsiteY50" fmla="*/ 551489 h 3180739"/>
                        <a:gd name="connsiteX51" fmla="*/ 677929 w 3171035"/>
                        <a:gd name="connsiteY51" fmla="*/ 525319 h 3180739"/>
                        <a:gd name="connsiteX52" fmla="*/ 765738 w 3171035"/>
                        <a:gd name="connsiteY52" fmla="*/ 457171 h 3180739"/>
                        <a:gd name="connsiteX53" fmla="*/ 709237 w 3171035"/>
                        <a:gd name="connsiteY53" fmla="*/ 264903 h 3180739"/>
                        <a:gd name="connsiteX54" fmla="*/ 824607 w 3171035"/>
                        <a:gd name="connsiteY54" fmla="*/ 199132 h 3180739"/>
                        <a:gd name="connsiteX55" fmla="*/ 957502 w 3171035"/>
                        <a:gd name="connsiteY55" fmla="*/ 341660 h 3180739"/>
                        <a:gd name="connsiteX56" fmla="*/ 1007068 w 3171035"/>
                        <a:gd name="connsiteY56" fmla="*/ 316303 h 3180739"/>
                        <a:gd name="connsiteX57" fmla="*/ 1105222 w 3171035"/>
                        <a:gd name="connsiteY57" fmla="*/ 277669 h 3180739"/>
                        <a:gd name="connsiteX58" fmla="*/ 1085630 w 3171035"/>
                        <a:gd name="connsiteY58" fmla="*/ 80113 h 3180739"/>
                        <a:gd name="connsiteX59" fmla="*/ 1236120 w 3171035"/>
                        <a:gd name="connsiteY59" fmla="*/ 37366 h 3180739"/>
                        <a:gd name="connsiteX60" fmla="*/ 1323934 w 3171035"/>
                        <a:gd name="connsiteY60" fmla="*/ 217003 h 3180739"/>
                        <a:gd name="connsiteX61" fmla="*/ 1417429 w 3171035"/>
                        <a:gd name="connsiteY61" fmla="*/ 200656 h 3180739"/>
                        <a:gd name="connsiteX62" fmla="*/ 1487425 w 3171035"/>
                        <a:gd name="connsiteY62" fmla="*/ 195547 h 3180739"/>
                        <a:gd name="connsiteX63" fmla="*/ 1533687 w 3171035"/>
                        <a:gd name="connsiteY63" fmla="*/ 0 h 3180739"/>
                        <a:gd name="connsiteX64" fmla="*/ 1666488 w 3171035"/>
                        <a:gd name="connsiteY64" fmla="*/ 0 h 3180739"/>
                        <a:gd name="connsiteX65" fmla="*/ 1713021 w 3171035"/>
                        <a:gd name="connsiteY65" fmla="*/ 196691 h 3180739"/>
                        <a:gd name="connsiteX66" fmla="*/ 1827814 w 3171035"/>
                        <a:gd name="connsiteY66" fmla="*/ 211044 h 3180739"/>
                        <a:gd name="connsiteX67" fmla="*/ 1868036 w 3171035"/>
                        <a:gd name="connsiteY67" fmla="*/ 220686 h 3180739"/>
                        <a:gd name="connsiteX68" fmla="*/ 1966340 w 3171035"/>
                        <a:gd name="connsiteY68" fmla="*/ 44283 h 3180739"/>
                        <a:gd name="connsiteX69" fmla="*/ 2094111 w 3171035"/>
                        <a:gd name="connsiteY69" fmla="*/ 80485 h 3180739"/>
                        <a:gd name="connsiteX70" fmla="*/ 2085164 w 3171035"/>
                        <a:gd name="connsiteY70" fmla="*/ 284665 h 3180739"/>
                        <a:gd name="connsiteX71" fmla="*/ 2159615 w 3171035"/>
                        <a:gd name="connsiteY71" fmla="*/ 312606 h 3180739"/>
                        <a:gd name="connsiteX72" fmla="*/ 2226104 w 3171035"/>
                        <a:gd name="connsiteY72" fmla="*/ 347399 h 3180739"/>
                        <a:gd name="connsiteX73" fmla="*/ 2364977 w 3171035"/>
                        <a:gd name="connsiteY73" fmla="*/ 209566 h 3180739"/>
                        <a:gd name="connsiteX74" fmla="*/ 2477715 w 3171035"/>
                        <a:gd name="connsiteY74" fmla="*/ 279754 h 3180739"/>
                        <a:gd name="connsiteX75" fmla="*/ 2415747 w 3171035"/>
                        <a:gd name="connsiteY75" fmla="*/ 463940 h 3180739"/>
                        <a:gd name="connsiteX76" fmla="*/ 2455995 w 3171035"/>
                        <a:gd name="connsiteY76" fmla="*/ 491791 h 3180739"/>
                        <a:gd name="connsiteX77" fmla="*/ 2545864 w 3171035"/>
                        <a:gd name="connsiteY77" fmla="*/ 570128 h 3180739"/>
                        <a:gd name="connsiteX78" fmla="*/ 2728079 w 3171035"/>
                        <a:gd name="connsiteY78" fmla="*/ 481733 h 3180739"/>
                        <a:gd name="connsiteX79" fmla="*/ 2811993 w 3171035"/>
                        <a:gd name="connsiteY79" fmla="*/ 584662 h 3180739"/>
                        <a:gd name="connsiteX80" fmla="*/ 2695713 w 3171035"/>
                        <a:gd name="connsiteY80" fmla="*/ 736197 h 3180739"/>
                        <a:gd name="connsiteX81" fmla="*/ 2790128 w 3171035"/>
                        <a:gd name="connsiteY81" fmla="*/ 877978 h 3180739"/>
                        <a:gd name="connsiteX82" fmla="*/ 2988670 w 3171035"/>
                        <a:gd name="connsiteY82" fmla="*/ 835149 h 3180739"/>
                        <a:gd name="connsiteX83" fmla="*/ 3045808 w 3171035"/>
                        <a:gd name="connsiteY83" fmla="*/ 955030 h 3180739"/>
                        <a:gd name="connsiteX84" fmla="*/ 2889317 w 3171035"/>
                        <a:gd name="connsiteY84" fmla="*/ 1080823 h 3180739"/>
                        <a:gd name="connsiteX85" fmla="*/ 2939763 w 3171035"/>
                        <a:gd name="connsiteY85" fmla="*/ 1235148 h 3180739"/>
                        <a:gd name="connsiteX86" fmla="*/ 3135030 w 3171035"/>
                        <a:gd name="connsiteY86" fmla="*/ 1239792 h 3180739"/>
                        <a:gd name="connsiteX87" fmla="*/ 3162523 w 3171035"/>
                        <a:gd name="connsiteY87" fmla="*/ 1369716 h 3180739"/>
                        <a:gd name="connsiteX88" fmla="*/ 2980226 w 3171035"/>
                        <a:gd name="connsiteY88" fmla="*/ 1455724 h 3180739"/>
                        <a:gd name="connsiteX89" fmla="*/ 2987482 w 3171035"/>
                        <a:gd name="connsiteY89" fmla="*/ 1514396 h 3180739"/>
                        <a:gd name="connsiteX90" fmla="*/ 2986351 w 3171035"/>
                        <a:gd name="connsiteY90" fmla="*/ 1631053 h 3180739"/>
                        <a:gd name="connsiteX91" fmla="*/ 3171035 w 3171035"/>
                        <a:gd name="connsiteY91" fmla="*/ 1689698 h 3180739"/>
                        <a:gd name="connsiteX92" fmla="*/ 3161063 w 3171035"/>
                        <a:gd name="connsiteY92" fmla="*/ 1822124 h 3180739"/>
                        <a:gd name="connsiteX93" fmla="*/ 2963663 w 3171035"/>
                        <a:gd name="connsiteY93" fmla="*/ 1853402 h 3180739"/>
                        <a:gd name="connsiteX94" fmla="*/ 2960364 w 3171035"/>
                        <a:gd name="connsiteY94" fmla="*/ 1876736 h 3180739"/>
                        <a:gd name="connsiteX95" fmla="*/ 2928221 w 3171035"/>
                        <a:gd name="connsiteY95" fmla="*/ 1999244 h 3180739"/>
                        <a:gd name="connsiteX96" fmla="*/ 3090916 w 3171035"/>
                        <a:gd name="connsiteY96" fmla="*/ 2107762 h 3180739"/>
                        <a:gd name="connsiteX97" fmla="*/ 3044640 w 3171035"/>
                        <a:gd name="connsiteY97" fmla="*/ 2232240 h 3180739"/>
                        <a:gd name="connsiteX98" fmla="*/ 2845101 w 3171035"/>
                        <a:gd name="connsiteY98" fmla="*/ 2207446 h 3180739"/>
                        <a:gd name="connsiteX99" fmla="*/ 2809657 w 3171035"/>
                        <a:gd name="connsiteY99" fmla="*/ 2278865 h 3180739"/>
                        <a:gd name="connsiteX100" fmla="*/ 2764753 w 3171035"/>
                        <a:gd name="connsiteY100" fmla="*/ 2347473 h 3180739"/>
                        <a:gd name="connsiteX101" fmla="*/ 2887835 w 3171035"/>
                        <a:gd name="connsiteY101" fmla="*/ 2507752 h 3180739"/>
                        <a:gd name="connsiteX102" fmla="*/ 2803958 w 3171035"/>
                        <a:gd name="connsiteY102" fmla="*/ 2610712 h 3180739"/>
                        <a:gd name="connsiteX103" fmla="*/ 2629138 w 3171035"/>
                        <a:gd name="connsiteY103" fmla="*/ 2525982 h 3180739"/>
                        <a:gd name="connsiteX104" fmla="*/ 2578529 w 3171035"/>
                        <a:gd name="connsiteY104" fmla="*/ 2584122 h 3180739"/>
                        <a:gd name="connsiteX105" fmla="*/ 2526456 w 3171035"/>
                        <a:gd name="connsiteY105" fmla="*/ 2631952 h 3180739"/>
                        <a:gd name="connsiteX106" fmla="*/ 2608792 w 3171035"/>
                        <a:gd name="connsiteY106" fmla="*/ 2814437 h 3180739"/>
                        <a:gd name="connsiteX107" fmla="*/ 2503568 w 3171035"/>
                        <a:gd name="connsiteY107" fmla="*/ 2895456 h 3180739"/>
                        <a:gd name="connsiteX108" fmla="*/ 2347733 w 3171035"/>
                        <a:gd name="connsiteY108" fmla="*/ 2768836 h 3180739"/>
                        <a:gd name="connsiteX109" fmla="*/ 2293201 w 3171035"/>
                        <a:gd name="connsiteY109" fmla="*/ 2803791 h 3180739"/>
                        <a:gd name="connsiteX110" fmla="*/ 2220287 w 3171035"/>
                        <a:gd name="connsiteY110" fmla="*/ 2841379 h 3180739"/>
                        <a:gd name="connsiteX111" fmla="*/ 2248911 w 3171035"/>
                        <a:gd name="connsiteY111" fmla="*/ 3038710 h 3180739"/>
                        <a:gd name="connsiteX112" fmla="*/ 2125404 w 3171035"/>
                        <a:gd name="connsiteY112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252902 w 3171035"/>
                        <a:gd name="connsiteY11" fmla="*/ 2953679 h 3180739"/>
                        <a:gd name="connsiteX12" fmla="*/ 1111558 w 3171035"/>
                        <a:gd name="connsiteY12" fmla="*/ 2910446 h 3180739"/>
                        <a:gd name="connsiteX13" fmla="*/ 983767 w 3171035"/>
                        <a:gd name="connsiteY13" fmla="*/ 3067465 h 3180739"/>
                        <a:gd name="connsiteX14" fmla="*/ 864234 w 3171035"/>
                        <a:gd name="connsiteY14" fmla="*/ 3009602 h 3180739"/>
                        <a:gd name="connsiteX15" fmla="*/ 907320 w 3171035"/>
                        <a:gd name="connsiteY15" fmla="*/ 2815576 h 3180739"/>
                        <a:gd name="connsiteX16" fmla="*/ 830683 w 3171035"/>
                        <a:gd name="connsiteY16" fmla="*/ 2772184 h 3180739"/>
                        <a:gd name="connsiteX17" fmla="*/ 760926 w 3171035"/>
                        <a:gd name="connsiteY17" fmla="*/ 2719936 h 3180739"/>
                        <a:gd name="connsiteX18" fmla="*/ 597918 w 3171035"/>
                        <a:gd name="connsiteY18" fmla="*/ 2832979 h 3180739"/>
                        <a:gd name="connsiteX19" fmla="*/ 499149 w 3171035"/>
                        <a:gd name="connsiteY19" fmla="*/ 2744205 h 3180739"/>
                        <a:gd name="connsiteX20" fmla="*/ 592045 w 3171035"/>
                        <a:gd name="connsiteY20" fmla="*/ 2574098 h 3180739"/>
                        <a:gd name="connsiteX21" fmla="*/ 520580 w 3171035"/>
                        <a:gd name="connsiteY21" fmla="*/ 2501938 h 3180739"/>
                        <a:gd name="connsiteX22" fmla="*/ 496178 w 3171035"/>
                        <a:gd name="connsiteY22" fmla="*/ 2470496 h 3180739"/>
                        <a:gd name="connsiteX23" fmla="*/ 313006 w 3171035"/>
                        <a:gd name="connsiteY23" fmla="*/ 2539883 h 3180739"/>
                        <a:gd name="connsiteX24" fmla="*/ 238634 w 3171035"/>
                        <a:gd name="connsiteY24" fmla="*/ 2429861 h 3180739"/>
                        <a:gd name="connsiteX25" fmla="*/ 370045 w 3171035"/>
                        <a:gd name="connsiteY25" fmla="*/ 2287114 h 3180739"/>
                        <a:gd name="connsiteX26" fmla="*/ 311564 w 3171035"/>
                        <a:gd name="connsiteY26" fmla="*/ 2172799 h 3180739"/>
                        <a:gd name="connsiteX27" fmla="*/ 295635 w 3171035"/>
                        <a:gd name="connsiteY27" fmla="*/ 2132330 h 3180739"/>
                        <a:gd name="connsiteX28" fmla="*/ 103079 w 3171035"/>
                        <a:gd name="connsiteY28" fmla="*/ 2150140 h 3180739"/>
                        <a:gd name="connsiteX29" fmla="*/ 60733 w 3171035"/>
                        <a:gd name="connsiteY29" fmla="*/ 2024271 h 3180739"/>
                        <a:gd name="connsiteX30" fmla="*/ 226269 w 3171035"/>
                        <a:gd name="connsiteY30" fmla="*/ 1921216 h 3180739"/>
                        <a:gd name="connsiteX31" fmla="*/ 217962 w 3171035"/>
                        <a:gd name="connsiteY31" fmla="*/ 1891262 h 3180739"/>
                        <a:gd name="connsiteX32" fmla="*/ 200221 w 3171035"/>
                        <a:gd name="connsiteY32" fmla="*/ 1782957 h 3180739"/>
                        <a:gd name="connsiteX33" fmla="*/ 5391 w 3171035"/>
                        <a:gd name="connsiteY33" fmla="*/ 1745142 h 3180739"/>
                        <a:gd name="connsiteX34" fmla="*/ 0 w 3171035"/>
                        <a:gd name="connsiteY34" fmla="*/ 1612451 h 3180739"/>
                        <a:gd name="connsiteX35" fmla="*/ 187219 w 3171035"/>
                        <a:gd name="connsiteY35" fmla="*/ 1560050 h 3180739"/>
                        <a:gd name="connsiteX36" fmla="*/ 192903 w 3171035"/>
                        <a:gd name="connsiteY36" fmla="*/ 1448336 h 3180739"/>
                        <a:gd name="connsiteX37" fmla="*/ 199656 w 3171035"/>
                        <a:gd name="connsiteY37" fmla="*/ 1402148 h 3180739"/>
                        <a:gd name="connsiteX38" fmla="*/ 19664 w 3171035"/>
                        <a:gd name="connsiteY38" fmla="*/ 1311302 h 3180739"/>
                        <a:gd name="connsiteX39" fmla="*/ 50600 w 3171035"/>
                        <a:gd name="connsiteY39" fmla="*/ 1182155 h 3180739"/>
                        <a:gd name="connsiteX40" fmla="*/ 248017 w 3171035"/>
                        <a:gd name="connsiteY40" fmla="*/ 1182708 h 3180739"/>
                        <a:gd name="connsiteX41" fmla="*/ 271243 w 3171035"/>
                        <a:gd name="connsiteY41" fmla="*/ 1110342 h 3180739"/>
                        <a:gd name="connsiteX42" fmla="*/ 301810 w 3171035"/>
                        <a:gd name="connsiteY42" fmla="*/ 1039267 h 3180739"/>
                        <a:gd name="connsiteX43" fmla="*/ 153232 w 3171035"/>
                        <a:gd name="connsiteY43" fmla="*/ 907843 h 3180739"/>
                        <a:gd name="connsiteX44" fmla="*/ 215955 w 3171035"/>
                        <a:gd name="connsiteY44" fmla="*/ 790787 h 3180739"/>
                        <a:gd name="connsiteX45" fmla="*/ 404589 w 3171035"/>
                        <a:gd name="connsiteY45" fmla="*/ 840887 h 3180739"/>
                        <a:gd name="connsiteX46" fmla="*/ 407683 w 3171035"/>
                        <a:gd name="connsiteY46" fmla="*/ 835422 h 3180739"/>
                        <a:gd name="connsiteX47" fmla="*/ 499532 w 3171035"/>
                        <a:gd name="connsiteY47" fmla="*/ 712793 h 3180739"/>
                        <a:gd name="connsiteX48" fmla="*/ 392278 w 3171035"/>
                        <a:gd name="connsiteY48" fmla="*/ 554059 h 3180739"/>
                        <a:gd name="connsiteX49" fmla="*/ 482243 w 3171035"/>
                        <a:gd name="connsiteY49" fmla="*/ 456373 h 3180739"/>
                        <a:gd name="connsiteX50" fmla="*/ 651505 w 3171035"/>
                        <a:gd name="connsiteY50" fmla="*/ 551489 h 3180739"/>
                        <a:gd name="connsiteX51" fmla="*/ 677929 w 3171035"/>
                        <a:gd name="connsiteY51" fmla="*/ 525319 h 3180739"/>
                        <a:gd name="connsiteX52" fmla="*/ 765738 w 3171035"/>
                        <a:gd name="connsiteY52" fmla="*/ 457171 h 3180739"/>
                        <a:gd name="connsiteX53" fmla="*/ 709237 w 3171035"/>
                        <a:gd name="connsiteY53" fmla="*/ 264903 h 3180739"/>
                        <a:gd name="connsiteX54" fmla="*/ 824607 w 3171035"/>
                        <a:gd name="connsiteY54" fmla="*/ 199132 h 3180739"/>
                        <a:gd name="connsiteX55" fmla="*/ 957502 w 3171035"/>
                        <a:gd name="connsiteY55" fmla="*/ 341660 h 3180739"/>
                        <a:gd name="connsiteX56" fmla="*/ 1007068 w 3171035"/>
                        <a:gd name="connsiteY56" fmla="*/ 316303 h 3180739"/>
                        <a:gd name="connsiteX57" fmla="*/ 1105222 w 3171035"/>
                        <a:gd name="connsiteY57" fmla="*/ 277669 h 3180739"/>
                        <a:gd name="connsiteX58" fmla="*/ 1085630 w 3171035"/>
                        <a:gd name="connsiteY58" fmla="*/ 80113 h 3180739"/>
                        <a:gd name="connsiteX59" fmla="*/ 1236120 w 3171035"/>
                        <a:gd name="connsiteY59" fmla="*/ 37366 h 3180739"/>
                        <a:gd name="connsiteX60" fmla="*/ 1323934 w 3171035"/>
                        <a:gd name="connsiteY60" fmla="*/ 217003 h 3180739"/>
                        <a:gd name="connsiteX61" fmla="*/ 1417429 w 3171035"/>
                        <a:gd name="connsiteY61" fmla="*/ 200656 h 3180739"/>
                        <a:gd name="connsiteX62" fmla="*/ 1487425 w 3171035"/>
                        <a:gd name="connsiteY62" fmla="*/ 195547 h 3180739"/>
                        <a:gd name="connsiteX63" fmla="*/ 1533687 w 3171035"/>
                        <a:gd name="connsiteY63" fmla="*/ 0 h 3180739"/>
                        <a:gd name="connsiteX64" fmla="*/ 1666488 w 3171035"/>
                        <a:gd name="connsiteY64" fmla="*/ 0 h 3180739"/>
                        <a:gd name="connsiteX65" fmla="*/ 1713021 w 3171035"/>
                        <a:gd name="connsiteY65" fmla="*/ 196691 h 3180739"/>
                        <a:gd name="connsiteX66" fmla="*/ 1827814 w 3171035"/>
                        <a:gd name="connsiteY66" fmla="*/ 211044 h 3180739"/>
                        <a:gd name="connsiteX67" fmla="*/ 1868036 w 3171035"/>
                        <a:gd name="connsiteY67" fmla="*/ 220686 h 3180739"/>
                        <a:gd name="connsiteX68" fmla="*/ 1966340 w 3171035"/>
                        <a:gd name="connsiteY68" fmla="*/ 44283 h 3180739"/>
                        <a:gd name="connsiteX69" fmla="*/ 2094111 w 3171035"/>
                        <a:gd name="connsiteY69" fmla="*/ 80485 h 3180739"/>
                        <a:gd name="connsiteX70" fmla="*/ 2085164 w 3171035"/>
                        <a:gd name="connsiteY70" fmla="*/ 284665 h 3180739"/>
                        <a:gd name="connsiteX71" fmla="*/ 2159615 w 3171035"/>
                        <a:gd name="connsiteY71" fmla="*/ 312606 h 3180739"/>
                        <a:gd name="connsiteX72" fmla="*/ 2226104 w 3171035"/>
                        <a:gd name="connsiteY72" fmla="*/ 347399 h 3180739"/>
                        <a:gd name="connsiteX73" fmla="*/ 2364977 w 3171035"/>
                        <a:gd name="connsiteY73" fmla="*/ 209566 h 3180739"/>
                        <a:gd name="connsiteX74" fmla="*/ 2477715 w 3171035"/>
                        <a:gd name="connsiteY74" fmla="*/ 279754 h 3180739"/>
                        <a:gd name="connsiteX75" fmla="*/ 2415747 w 3171035"/>
                        <a:gd name="connsiteY75" fmla="*/ 463940 h 3180739"/>
                        <a:gd name="connsiteX76" fmla="*/ 2455995 w 3171035"/>
                        <a:gd name="connsiteY76" fmla="*/ 491791 h 3180739"/>
                        <a:gd name="connsiteX77" fmla="*/ 2545864 w 3171035"/>
                        <a:gd name="connsiteY77" fmla="*/ 570128 h 3180739"/>
                        <a:gd name="connsiteX78" fmla="*/ 2728079 w 3171035"/>
                        <a:gd name="connsiteY78" fmla="*/ 481733 h 3180739"/>
                        <a:gd name="connsiteX79" fmla="*/ 2811993 w 3171035"/>
                        <a:gd name="connsiteY79" fmla="*/ 584662 h 3180739"/>
                        <a:gd name="connsiteX80" fmla="*/ 2695713 w 3171035"/>
                        <a:gd name="connsiteY80" fmla="*/ 736197 h 3180739"/>
                        <a:gd name="connsiteX81" fmla="*/ 2790128 w 3171035"/>
                        <a:gd name="connsiteY81" fmla="*/ 877978 h 3180739"/>
                        <a:gd name="connsiteX82" fmla="*/ 2988670 w 3171035"/>
                        <a:gd name="connsiteY82" fmla="*/ 835149 h 3180739"/>
                        <a:gd name="connsiteX83" fmla="*/ 3045808 w 3171035"/>
                        <a:gd name="connsiteY83" fmla="*/ 955030 h 3180739"/>
                        <a:gd name="connsiteX84" fmla="*/ 2889317 w 3171035"/>
                        <a:gd name="connsiteY84" fmla="*/ 1080823 h 3180739"/>
                        <a:gd name="connsiteX85" fmla="*/ 2939763 w 3171035"/>
                        <a:gd name="connsiteY85" fmla="*/ 1235148 h 3180739"/>
                        <a:gd name="connsiteX86" fmla="*/ 3135030 w 3171035"/>
                        <a:gd name="connsiteY86" fmla="*/ 1239792 h 3180739"/>
                        <a:gd name="connsiteX87" fmla="*/ 3162523 w 3171035"/>
                        <a:gd name="connsiteY87" fmla="*/ 1369716 h 3180739"/>
                        <a:gd name="connsiteX88" fmla="*/ 2980226 w 3171035"/>
                        <a:gd name="connsiteY88" fmla="*/ 1455724 h 3180739"/>
                        <a:gd name="connsiteX89" fmla="*/ 2986351 w 3171035"/>
                        <a:gd name="connsiteY89" fmla="*/ 1631053 h 3180739"/>
                        <a:gd name="connsiteX90" fmla="*/ 3171035 w 3171035"/>
                        <a:gd name="connsiteY90" fmla="*/ 1689698 h 3180739"/>
                        <a:gd name="connsiteX91" fmla="*/ 3161063 w 3171035"/>
                        <a:gd name="connsiteY91" fmla="*/ 1822124 h 3180739"/>
                        <a:gd name="connsiteX92" fmla="*/ 2963663 w 3171035"/>
                        <a:gd name="connsiteY92" fmla="*/ 1853402 h 3180739"/>
                        <a:gd name="connsiteX93" fmla="*/ 2960364 w 3171035"/>
                        <a:gd name="connsiteY93" fmla="*/ 1876736 h 3180739"/>
                        <a:gd name="connsiteX94" fmla="*/ 2928221 w 3171035"/>
                        <a:gd name="connsiteY94" fmla="*/ 1999244 h 3180739"/>
                        <a:gd name="connsiteX95" fmla="*/ 3090916 w 3171035"/>
                        <a:gd name="connsiteY95" fmla="*/ 2107762 h 3180739"/>
                        <a:gd name="connsiteX96" fmla="*/ 3044640 w 3171035"/>
                        <a:gd name="connsiteY96" fmla="*/ 2232240 h 3180739"/>
                        <a:gd name="connsiteX97" fmla="*/ 2845101 w 3171035"/>
                        <a:gd name="connsiteY97" fmla="*/ 2207446 h 3180739"/>
                        <a:gd name="connsiteX98" fmla="*/ 2809657 w 3171035"/>
                        <a:gd name="connsiteY98" fmla="*/ 2278865 h 3180739"/>
                        <a:gd name="connsiteX99" fmla="*/ 2764753 w 3171035"/>
                        <a:gd name="connsiteY99" fmla="*/ 2347473 h 3180739"/>
                        <a:gd name="connsiteX100" fmla="*/ 2887835 w 3171035"/>
                        <a:gd name="connsiteY100" fmla="*/ 2507752 h 3180739"/>
                        <a:gd name="connsiteX101" fmla="*/ 2803958 w 3171035"/>
                        <a:gd name="connsiteY101" fmla="*/ 2610712 h 3180739"/>
                        <a:gd name="connsiteX102" fmla="*/ 2629138 w 3171035"/>
                        <a:gd name="connsiteY102" fmla="*/ 2525982 h 3180739"/>
                        <a:gd name="connsiteX103" fmla="*/ 2578529 w 3171035"/>
                        <a:gd name="connsiteY103" fmla="*/ 2584122 h 3180739"/>
                        <a:gd name="connsiteX104" fmla="*/ 2526456 w 3171035"/>
                        <a:gd name="connsiteY104" fmla="*/ 2631952 h 3180739"/>
                        <a:gd name="connsiteX105" fmla="*/ 2608792 w 3171035"/>
                        <a:gd name="connsiteY105" fmla="*/ 2814437 h 3180739"/>
                        <a:gd name="connsiteX106" fmla="*/ 2503568 w 3171035"/>
                        <a:gd name="connsiteY106" fmla="*/ 2895456 h 3180739"/>
                        <a:gd name="connsiteX107" fmla="*/ 2347733 w 3171035"/>
                        <a:gd name="connsiteY107" fmla="*/ 2768836 h 3180739"/>
                        <a:gd name="connsiteX108" fmla="*/ 2293201 w 3171035"/>
                        <a:gd name="connsiteY108" fmla="*/ 2803791 h 3180739"/>
                        <a:gd name="connsiteX109" fmla="*/ 2220287 w 3171035"/>
                        <a:gd name="connsiteY109" fmla="*/ 2841379 h 3180739"/>
                        <a:gd name="connsiteX110" fmla="*/ 2248911 w 3171035"/>
                        <a:gd name="connsiteY110" fmla="*/ 3038710 h 3180739"/>
                        <a:gd name="connsiteX111" fmla="*/ 2125404 w 3171035"/>
                        <a:gd name="connsiteY111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252902 w 3171035"/>
                        <a:gd name="connsiteY11" fmla="*/ 2953679 h 3180739"/>
                        <a:gd name="connsiteX12" fmla="*/ 1111558 w 3171035"/>
                        <a:gd name="connsiteY12" fmla="*/ 2910446 h 3180739"/>
                        <a:gd name="connsiteX13" fmla="*/ 983767 w 3171035"/>
                        <a:gd name="connsiteY13" fmla="*/ 3067465 h 3180739"/>
                        <a:gd name="connsiteX14" fmla="*/ 864234 w 3171035"/>
                        <a:gd name="connsiteY14" fmla="*/ 3009602 h 3180739"/>
                        <a:gd name="connsiteX15" fmla="*/ 907320 w 3171035"/>
                        <a:gd name="connsiteY15" fmla="*/ 2815576 h 3180739"/>
                        <a:gd name="connsiteX16" fmla="*/ 830683 w 3171035"/>
                        <a:gd name="connsiteY16" fmla="*/ 2772184 h 3180739"/>
                        <a:gd name="connsiteX17" fmla="*/ 760926 w 3171035"/>
                        <a:gd name="connsiteY17" fmla="*/ 2719936 h 3180739"/>
                        <a:gd name="connsiteX18" fmla="*/ 597918 w 3171035"/>
                        <a:gd name="connsiteY18" fmla="*/ 2832979 h 3180739"/>
                        <a:gd name="connsiteX19" fmla="*/ 499149 w 3171035"/>
                        <a:gd name="connsiteY19" fmla="*/ 2744205 h 3180739"/>
                        <a:gd name="connsiteX20" fmla="*/ 592045 w 3171035"/>
                        <a:gd name="connsiteY20" fmla="*/ 2574098 h 3180739"/>
                        <a:gd name="connsiteX21" fmla="*/ 520580 w 3171035"/>
                        <a:gd name="connsiteY21" fmla="*/ 2501938 h 3180739"/>
                        <a:gd name="connsiteX22" fmla="*/ 496178 w 3171035"/>
                        <a:gd name="connsiteY22" fmla="*/ 2470496 h 3180739"/>
                        <a:gd name="connsiteX23" fmla="*/ 313006 w 3171035"/>
                        <a:gd name="connsiteY23" fmla="*/ 2539883 h 3180739"/>
                        <a:gd name="connsiteX24" fmla="*/ 238634 w 3171035"/>
                        <a:gd name="connsiteY24" fmla="*/ 2429861 h 3180739"/>
                        <a:gd name="connsiteX25" fmla="*/ 370045 w 3171035"/>
                        <a:gd name="connsiteY25" fmla="*/ 2287114 h 3180739"/>
                        <a:gd name="connsiteX26" fmla="*/ 311564 w 3171035"/>
                        <a:gd name="connsiteY26" fmla="*/ 2172799 h 3180739"/>
                        <a:gd name="connsiteX27" fmla="*/ 295635 w 3171035"/>
                        <a:gd name="connsiteY27" fmla="*/ 2132330 h 3180739"/>
                        <a:gd name="connsiteX28" fmla="*/ 103079 w 3171035"/>
                        <a:gd name="connsiteY28" fmla="*/ 2150140 h 3180739"/>
                        <a:gd name="connsiteX29" fmla="*/ 60733 w 3171035"/>
                        <a:gd name="connsiteY29" fmla="*/ 2024271 h 3180739"/>
                        <a:gd name="connsiteX30" fmla="*/ 226269 w 3171035"/>
                        <a:gd name="connsiteY30" fmla="*/ 1921216 h 3180739"/>
                        <a:gd name="connsiteX31" fmla="*/ 217962 w 3171035"/>
                        <a:gd name="connsiteY31" fmla="*/ 1891262 h 3180739"/>
                        <a:gd name="connsiteX32" fmla="*/ 200221 w 3171035"/>
                        <a:gd name="connsiteY32" fmla="*/ 1782957 h 3180739"/>
                        <a:gd name="connsiteX33" fmla="*/ 5391 w 3171035"/>
                        <a:gd name="connsiteY33" fmla="*/ 1745142 h 3180739"/>
                        <a:gd name="connsiteX34" fmla="*/ 0 w 3171035"/>
                        <a:gd name="connsiteY34" fmla="*/ 1612451 h 3180739"/>
                        <a:gd name="connsiteX35" fmla="*/ 187219 w 3171035"/>
                        <a:gd name="connsiteY35" fmla="*/ 1560050 h 3180739"/>
                        <a:gd name="connsiteX36" fmla="*/ 192903 w 3171035"/>
                        <a:gd name="connsiteY36" fmla="*/ 1448336 h 3180739"/>
                        <a:gd name="connsiteX37" fmla="*/ 199656 w 3171035"/>
                        <a:gd name="connsiteY37" fmla="*/ 1402148 h 3180739"/>
                        <a:gd name="connsiteX38" fmla="*/ 19664 w 3171035"/>
                        <a:gd name="connsiteY38" fmla="*/ 1311302 h 3180739"/>
                        <a:gd name="connsiteX39" fmla="*/ 50600 w 3171035"/>
                        <a:gd name="connsiteY39" fmla="*/ 1182155 h 3180739"/>
                        <a:gd name="connsiteX40" fmla="*/ 248017 w 3171035"/>
                        <a:gd name="connsiteY40" fmla="*/ 1182708 h 3180739"/>
                        <a:gd name="connsiteX41" fmla="*/ 271243 w 3171035"/>
                        <a:gd name="connsiteY41" fmla="*/ 1110342 h 3180739"/>
                        <a:gd name="connsiteX42" fmla="*/ 301810 w 3171035"/>
                        <a:gd name="connsiteY42" fmla="*/ 1039267 h 3180739"/>
                        <a:gd name="connsiteX43" fmla="*/ 153232 w 3171035"/>
                        <a:gd name="connsiteY43" fmla="*/ 907843 h 3180739"/>
                        <a:gd name="connsiteX44" fmla="*/ 215955 w 3171035"/>
                        <a:gd name="connsiteY44" fmla="*/ 790787 h 3180739"/>
                        <a:gd name="connsiteX45" fmla="*/ 404589 w 3171035"/>
                        <a:gd name="connsiteY45" fmla="*/ 840887 h 3180739"/>
                        <a:gd name="connsiteX46" fmla="*/ 407683 w 3171035"/>
                        <a:gd name="connsiteY46" fmla="*/ 835422 h 3180739"/>
                        <a:gd name="connsiteX47" fmla="*/ 499532 w 3171035"/>
                        <a:gd name="connsiteY47" fmla="*/ 712793 h 3180739"/>
                        <a:gd name="connsiteX48" fmla="*/ 392278 w 3171035"/>
                        <a:gd name="connsiteY48" fmla="*/ 554059 h 3180739"/>
                        <a:gd name="connsiteX49" fmla="*/ 482243 w 3171035"/>
                        <a:gd name="connsiteY49" fmla="*/ 456373 h 3180739"/>
                        <a:gd name="connsiteX50" fmla="*/ 651505 w 3171035"/>
                        <a:gd name="connsiteY50" fmla="*/ 551489 h 3180739"/>
                        <a:gd name="connsiteX51" fmla="*/ 677929 w 3171035"/>
                        <a:gd name="connsiteY51" fmla="*/ 525319 h 3180739"/>
                        <a:gd name="connsiteX52" fmla="*/ 765738 w 3171035"/>
                        <a:gd name="connsiteY52" fmla="*/ 457171 h 3180739"/>
                        <a:gd name="connsiteX53" fmla="*/ 709237 w 3171035"/>
                        <a:gd name="connsiteY53" fmla="*/ 264903 h 3180739"/>
                        <a:gd name="connsiteX54" fmla="*/ 824607 w 3171035"/>
                        <a:gd name="connsiteY54" fmla="*/ 199132 h 3180739"/>
                        <a:gd name="connsiteX55" fmla="*/ 957502 w 3171035"/>
                        <a:gd name="connsiteY55" fmla="*/ 341660 h 3180739"/>
                        <a:gd name="connsiteX56" fmla="*/ 1007068 w 3171035"/>
                        <a:gd name="connsiteY56" fmla="*/ 316303 h 3180739"/>
                        <a:gd name="connsiteX57" fmla="*/ 1105222 w 3171035"/>
                        <a:gd name="connsiteY57" fmla="*/ 277669 h 3180739"/>
                        <a:gd name="connsiteX58" fmla="*/ 1085630 w 3171035"/>
                        <a:gd name="connsiteY58" fmla="*/ 80113 h 3180739"/>
                        <a:gd name="connsiteX59" fmla="*/ 1236120 w 3171035"/>
                        <a:gd name="connsiteY59" fmla="*/ 37366 h 3180739"/>
                        <a:gd name="connsiteX60" fmla="*/ 1323934 w 3171035"/>
                        <a:gd name="connsiteY60" fmla="*/ 217003 h 3180739"/>
                        <a:gd name="connsiteX61" fmla="*/ 1417429 w 3171035"/>
                        <a:gd name="connsiteY61" fmla="*/ 200656 h 3180739"/>
                        <a:gd name="connsiteX62" fmla="*/ 1487425 w 3171035"/>
                        <a:gd name="connsiteY62" fmla="*/ 195547 h 3180739"/>
                        <a:gd name="connsiteX63" fmla="*/ 1533687 w 3171035"/>
                        <a:gd name="connsiteY63" fmla="*/ 0 h 3180739"/>
                        <a:gd name="connsiteX64" fmla="*/ 1666488 w 3171035"/>
                        <a:gd name="connsiteY64" fmla="*/ 0 h 3180739"/>
                        <a:gd name="connsiteX65" fmla="*/ 1713021 w 3171035"/>
                        <a:gd name="connsiteY65" fmla="*/ 196691 h 3180739"/>
                        <a:gd name="connsiteX66" fmla="*/ 1827814 w 3171035"/>
                        <a:gd name="connsiteY66" fmla="*/ 211044 h 3180739"/>
                        <a:gd name="connsiteX67" fmla="*/ 1868036 w 3171035"/>
                        <a:gd name="connsiteY67" fmla="*/ 220686 h 3180739"/>
                        <a:gd name="connsiteX68" fmla="*/ 1966340 w 3171035"/>
                        <a:gd name="connsiteY68" fmla="*/ 44283 h 3180739"/>
                        <a:gd name="connsiteX69" fmla="*/ 2094111 w 3171035"/>
                        <a:gd name="connsiteY69" fmla="*/ 80485 h 3180739"/>
                        <a:gd name="connsiteX70" fmla="*/ 2085164 w 3171035"/>
                        <a:gd name="connsiteY70" fmla="*/ 284665 h 3180739"/>
                        <a:gd name="connsiteX71" fmla="*/ 2159615 w 3171035"/>
                        <a:gd name="connsiteY71" fmla="*/ 312606 h 3180739"/>
                        <a:gd name="connsiteX72" fmla="*/ 2226104 w 3171035"/>
                        <a:gd name="connsiteY72" fmla="*/ 347399 h 3180739"/>
                        <a:gd name="connsiteX73" fmla="*/ 2364977 w 3171035"/>
                        <a:gd name="connsiteY73" fmla="*/ 209566 h 3180739"/>
                        <a:gd name="connsiteX74" fmla="*/ 2477715 w 3171035"/>
                        <a:gd name="connsiteY74" fmla="*/ 279754 h 3180739"/>
                        <a:gd name="connsiteX75" fmla="*/ 2415747 w 3171035"/>
                        <a:gd name="connsiteY75" fmla="*/ 463940 h 3180739"/>
                        <a:gd name="connsiteX76" fmla="*/ 2455995 w 3171035"/>
                        <a:gd name="connsiteY76" fmla="*/ 491791 h 3180739"/>
                        <a:gd name="connsiteX77" fmla="*/ 2545864 w 3171035"/>
                        <a:gd name="connsiteY77" fmla="*/ 570128 h 3180739"/>
                        <a:gd name="connsiteX78" fmla="*/ 2728079 w 3171035"/>
                        <a:gd name="connsiteY78" fmla="*/ 481733 h 3180739"/>
                        <a:gd name="connsiteX79" fmla="*/ 2811993 w 3171035"/>
                        <a:gd name="connsiteY79" fmla="*/ 584662 h 3180739"/>
                        <a:gd name="connsiteX80" fmla="*/ 2695713 w 3171035"/>
                        <a:gd name="connsiteY80" fmla="*/ 736197 h 3180739"/>
                        <a:gd name="connsiteX81" fmla="*/ 2790128 w 3171035"/>
                        <a:gd name="connsiteY81" fmla="*/ 877978 h 3180739"/>
                        <a:gd name="connsiteX82" fmla="*/ 2988670 w 3171035"/>
                        <a:gd name="connsiteY82" fmla="*/ 835149 h 3180739"/>
                        <a:gd name="connsiteX83" fmla="*/ 3045808 w 3171035"/>
                        <a:gd name="connsiteY83" fmla="*/ 955030 h 3180739"/>
                        <a:gd name="connsiteX84" fmla="*/ 2889317 w 3171035"/>
                        <a:gd name="connsiteY84" fmla="*/ 1080823 h 3180739"/>
                        <a:gd name="connsiteX85" fmla="*/ 2939763 w 3171035"/>
                        <a:gd name="connsiteY85" fmla="*/ 1235148 h 3180739"/>
                        <a:gd name="connsiteX86" fmla="*/ 3135030 w 3171035"/>
                        <a:gd name="connsiteY86" fmla="*/ 1239792 h 3180739"/>
                        <a:gd name="connsiteX87" fmla="*/ 3162523 w 3171035"/>
                        <a:gd name="connsiteY87" fmla="*/ 1369716 h 3180739"/>
                        <a:gd name="connsiteX88" fmla="*/ 2980226 w 3171035"/>
                        <a:gd name="connsiteY88" fmla="*/ 1455724 h 3180739"/>
                        <a:gd name="connsiteX89" fmla="*/ 2986351 w 3171035"/>
                        <a:gd name="connsiteY89" fmla="*/ 1631053 h 3180739"/>
                        <a:gd name="connsiteX90" fmla="*/ 3171035 w 3171035"/>
                        <a:gd name="connsiteY90" fmla="*/ 1689698 h 3180739"/>
                        <a:gd name="connsiteX91" fmla="*/ 3161063 w 3171035"/>
                        <a:gd name="connsiteY91" fmla="*/ 1822124 h 3180739"/>
                        <a:gd name="connsiteX92" fmla="*/ 2963663 w 3171035"/>
                        <a:gd name="connsiteY92" fmla="*/ 1853402 h 3180739"/>
                        <a:gd name="connsiteX93" fmla="*/ 2928221 w 3171035"/>
                        <a:gd name="connsiteY93" fmla="*/ 1999244 h 3180739"/>
                        <a:gd name="connsiteX94" fmla="*/ 3090916 w 3171035"/>
                        <a:gd name="connsiteY94" fmla="*/ 2107762 h 3180739"/>
                        <a:gd name="connsiteX95" fmla="*/ 3044640 w 3171035"/>
                        <a:gd name="connsiteY95" fmla="*/ 2232240 h 3180739"/>
                        <a:gd name="connsiteX96" fmla="*/ 2845101 w 3171035"/>
                        <a:gd name="connsiteY96" fmla="*/ 2207446 h 3180739"/>
                        <a:gd name="connsiteX97" fmla="*/ 2809657 w 3171035"/>
                        <a:gd name="connsiteY97" fmla="*/ 2278865 h 3180739"/>
                        <a:gd name="connsiteX98" fmla="*/ 2764753 w 3171035"/>
                        <a:gd name="connsiteY98" fmla="*/ 2347473 h 3180739"/>
                        <a:gd name="connsiteX99" fmla="*/ 2887835 w 3171035"/>
                        <a:gd name="connsiteY99" fmla="*/ 2507752 h 3180739"/>
                        <a:gd name="connsiteX100" fmla="*/ 2803958 w 3171035"/>
                        <a:gd name="connsiteY100" fmla="*/ 2610712 h 3180739"/>
                        <a:gd name="connsiteX101" fmla="*/ 2629138 w 3171035"/>
                        <a:gd name="connsiteY101" fmla="*/ 2525982 h 3180739"/>
                        <a:gd name="connsiteX102" fmla="*/ 2578529 w 3171035"/>
                        <a:gd name="connsiteY102" fmla="*/ 2584122 h 3180739"/>
                        <a:gd name="connsiteX103" fmla="*/ 2526456 w 3171035"/>
                        <a:gd name="connsiteY103" fmla="*/ 2631952 h 3180739"/>
                        <a:gd name="connsiteX104" fmla="*/ 2608792 w 3171035"/>
                        <a:gd name="connsiteY104" fmla="*/ 2814437 h 3180739"/>
                        <a:gd name="connsiteX105" fmla="*/ 2503568 w 3171035"/>
                        <a:gd name="connsiteY105" fmla="*/ 2895456 h 3180739"/>
                        <a:gd name="connsiteX106" fmla="*/ 2347733 w 3171035"/>
                        <a:gd name="connsiteY106" fmla="*/ 2768836 h 3180739"/>
                        <a:gd name="connsiteX107" fmla="*/ 2293201 w 3171035"/>
                        <a:gd name="connsiteY107" fmla="*/ 2803791 h 3180739"/>
                        <a:gd name="connsiteX108" fmla="*/ 2220287 w 3171035"/>
                        <a:gd name="connsiteY108" fmla="*/ 2841379 h 3180739"/>
                        <a:gd name="connsiteX109" fmla="*/ 2248911 w 3171035"/>
                        <a:gd name="connsiteY109" fmla="*/ 3038710 h 3180739"/>
                        <a:gd name="connsiteX110" fmla="*/ 2125404 w 3171035"/>
                        <a:gd name="connsiteY110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252902 w 3171035"/>
                        <a:gd name="connsiteY11" fmla="*/ 2953679 h 3180739"/>
                        <a:gd name="connsiteX12" fmla="*/ 1111558 w 3171035"/>
                        <a:gd name="connsiteY12" fmla="*/ 2910446 h 3180739"/>
                        <a:gd name="connsiteX13" fmla="*/ 983767 w 3171035"/>
                        <a:gd name="connsiteY13" fmla="*/ 3067465 h 3180739"/>
                        <a:gd name="connsiteX14" fmla="*/ 864234 w 3171035"/>
                        <a:gd name="connsiteY14" fmla="*/ 3009602 h 3180739"/>
                        <a:gd name="connsiteX15" fmla="*/ 907320 w 3171035"/>
                        <a:gd name="connsiteY15" fmla="*/ 2815576 h 3180739"/>
                        <a:gd name="connsiteX16" fmla="*/ 830683 w 3171035"/>
                        <a:gd name="connsiteY16" fmla="*/ 2772184 h 3180739"/>
                        <a:gd name="connsiteX17" fmla="*/ 760926 w 3171035"/>
                        <a:gd name="connsiteY17" fmla="*/ 2719936 h 3180739"/>
                        <a:gd name="connsiteX18" fmla="*/ 597918 w 3171035"/>
                        <a:gd name="connsiteY18" fmla="*/ 2832979 h 3180739"/>
                        <a:gd name="connsiteX19" fmla="*/ 499149 w 3171035"/>
                        <a:gd name="connsiteY19" fmla="*/ 2744205 h 3180739"/>
                        <a:gd name="connsiteX20" fmla="*/ 592045 w 3171035"/>
                        <a:gd name="connsiteY20" fmla="*/ 2574098 h 3180739"/>
                        <a:gd name="connsiteX21" fmla="*/ 520580 w 3171035"/>
                        <a:gd name="connsiteY21" fmla="*/ 2501938 h 3180739"/>
                        <a:gd name="connsiteX22" fmla="*/ 496178 w 3171035"/>
                        <a:gd name="connsiteY22" fmla="*/ 2470496 h 3180739"/>
                        <a:gd name="connsiteX23" fmla="*/ 313006 w 3171035"/>
                        <a:gd name="connsiteY23" fmla="*/ 2539883 h 3180739"/>
                        <a:gd name="connsiteX24" fmla="*/ 238634 w 3171035"/>
                        <a:gd name="connsiteY24" fmla="*/ 2429861 h 3180739"/>
                        <a:gd name="connsiteX25" fmla="*/ 370045 w 3171035"/>
                        <a:gd name="connsiteY25" fmla="*/ 2287114 h 3180739"/>
                        <a:gd name="connsiteX26" fmla="*/ 311564 w 3171035"/>
                        <a:gd name="connsiteY26" fmla="*/ 2172799 h 3180739"/>
                        <a:gd name="connsiteX27" fmla="*/ 295635 w 3171035"/>
                        <a:gd name="connsiteY27" fmla="*/ 2132330 h 3180739"/>
                        <a:gd name="connsiteX28" fmla="*/ 103079 w 3171035"/>
                        <a:gd name="connsiteY28" fmla="*/ 2150140 h 3180739"/>
                        <a:gd name="connsiteX29" fmla="*/ 60733 w 3171035"/>
                        <a:gd name="connsiteY29" fmla="*/ 2024271 h 3180739"/>
                        <a:gd name="connsiteX30" fmla="*/ 226269 w 3171035"/>
                        <a:gd name="connsiteY30" fmla="*/ 1921216 h 3180739"/>
                        <a:gd name="connsiteX31" fmla="*/ 217962 w 3171035"/>
                        <a:gd name="connsiteY31" fmla="*/ 1891262 h 3180739"/>
                        <a:gd name="connsiteX32" fmla="*/ 200221 w 3171035"/>
                        <a:gd name="connsiteY32" fmla="*/ 1782957 h 3180739"/>
                        <a:gd name="connsiteX33" fmla="*/ 5391 w 3171035"/>
                        <a:gd name="connsiteY33" fmla="*/ 1745142 h 3180739"/>
                        <a:gd name="connsiteX34" fmla="*/ 0 w 3171035"/>
                        <a:gd name="connsiteY34" fmla="*/ 1612451 h 3180739"/>
                        <a:gd name="connsiteX35" fmla="*/ 187219 w 3171035"/>
                        <a:gd name="connsiteY35" fmla="*/ 1560050 h 3180739"/>
                        <a:gd name="connsiteX36" fmla="*/ 192903 w 3171035"/>
                        <a:gd name="connsiteY36" fmla="*/ 1448336 h 3180739"/>
                        <a:gd name="connsiteX37" fmla="*/ 199656 w 3171035"/>
                        <a:gd name="connsiteY37" fmla="*/ 1402148 h 3180739"/>
                        <a:gd name="connsiteX38" fmla="*/ 19664 w 3171035"/>
                        <a:gd name="connsiteY38" fmla="*/ 1311302 h 3180739"/>
                        <a:gd name="connsiteX39" fmla="*/ 50600 w 3171035"/>
                        <a:gd name="connsiteY39" fmla="*/ 1182155 h 3180739"/>
                        <a:gd name="connsiteX40" fmla="*/ 248017 w 3171035"/>
                        <a:gd name="connsiteY40" fmla="*/ 1182708 h 3180739"/>
                        <a:gd name="connsiteX41" fmla="*/ 271243 w 3171035"/>
                        <a:gd name="connsiteY41" fmla="*/ 1110342 h 3180739"/>
                        <a:gd name="connsiteX42" fmla="*/ 301810 w 3171035"/>
                        <a:gd name="connsiteY42" fmla="*/ 1039267 h 3180739"/>
                        <a:gd name="connsiteX43" fmla="*/ 153232 w 3171035"/>
                        <a:gd name="connsiteY43" fmla="*/ 907843 h 3180739"/>
                        <a:gd name="connsiteX44" fmla="*/ 215955 w 3171035"/>
                        <a:gd name="connsiteY44" fmla="*/ 790787 h 3180739"/>
                        <a:gd name="connsiteX45" fmla="*/ 404589 w 3171035"/>
                        <a:gd name="connsiteY45" fmla="*/ 840887 h 3180739"/>
                        <a:gd name="connsiteX46" fmla="*/ 407683 w 3171035"/>
                        <a:gd name="connsiteY46" fmla="*/ 835422 h 3180739"/>
                        <a:gd name="connsiteX47" fmla="*/ 499532 w 3171035"/>
                        <a:gd name="connsiteY47" fmla="*/ 712793 h 3180739"/>
                        <a:gd name="connsiteX48" fmla="*/ 392278 w 3171035"/>
                        <a:gd name="connsiteY48" fmla="*/ 554059 h 3180739"/>
                        <a:gd name="connsiteX49" fmla="*/ 482243 w 3171035"/>
                        <a:gd name="connsiteY49" fmla="*/ 456373 h 3180739"/>
                        <a:gd name="connsiteX50" fmla="*/ 651505 w 3171035"/>
                        <a:gd name="connsiteY50" fmla="*/ 551489 h 3180739"/>
                        <a:gd name="connsiteX51" fmla="*/ 677929 w 3171035"/>
                        <a:gd name="connsiteY51" fmla="*/ 525319 h 3180739"/>
                        <a:gd name="connsiteX52" fmla="*/ 765738 w 3171035"/>
                        <a:gd name="connsiteY52" fmla="*/ 457171 h 3180739"/>
                        <a:gd name="connsiteX53" fmla="*/ 709237 w 3171035"/>
                        <a:gd name="connsiteY53" fmla="*/ 264903 h 3180739"/>
                        <a:gd name="connsiteX54" fmla="*/ 824607 w 3171035"/>
                        <a:gd name="connsiteY54" fmla="*/ 199132 h 3180739"/>
                        <a:gd name="connsiteX55" fmla="*/ 957502 w 3171035"/>
                        <a:gd name="connsiteY55" fmla="*/ 341660 h 3180739"/>
                        <a:gd name="connsiteX56" fmla="*/ 1007068 w 3171035"/>
                        <a:gd name="connsiteY56" fmla="*/ 316303 h 3180739"/>
                        <a:gd name="connsiteX57" fmla="*/ 1105222 w 3171035"/>
                        <a:gd name="connsiteY57" fmla="*/ 277669 h 3180739"/>
                        <a:gd name="connsiteX58" fmla="*/ 1085630 w 3171035"/>
                        <a:gd name="connsiteY58" fmla="*/ 80113 h 3180739"/>
                        <a:gd name="connsiteX59" fmla="*/ 1236120 w 3171035"/>
                        <a:gd name="connsiteY59" fmla="*/ 37366 h 3180739"/>
                        <a:gd name="connsiteX60" fmla="*/ 1323934 w 3171035"/>
                        <a:gd name="connsiteY60" fmla="*/ 217003 h 3180739"/>
                        <a:gd name="connsiteX61" fmla="*/ 1417429 w 3171035"/>
                        <a:gd name="connsiteY61" fmla="*/ 200656 h 3180739"/>
                        <a:gd name="connsiteX62" fmla="*/ 1487425 w 3171035"/>
                        <a:gd name="connsiteY62" fmla="*/ 195547 h 3180739"/>
                        <a:gd name="connsiteX63" fmla="*/ 1533687 w 3171035"/>
                        <a:gd name="connsiteY63" fmla="*/ 0 h 3180739"/>
                        <a:gd name="connsiteX64" fmla="*/ 1666488 w 3171035"/>
                        <a:gd name="connsiteY64" fmla="*/ 0 h 3180739"/>
                        <a:gd name="connsiteX65" fmla="*/ 1713021 w 3171035"/>
                        <a:gd name="connsiteY65" fmla="*/ 196691 h 3180739"/>
                        <a:gd name="connsiteX66" fmla="*/ 1827814 w 3171035"/>
                        <a:gd name="connsiteY66" fmla="*/ 211044 h 3180739"/>
                        <a:gd name="connsiteX67" fmla="*/ 1868036 w 3171035"/>
                        <a:gd name="connsiteY67" fmla="*/ 220686 h 3180739"/>
                        <a:gd name="connsiteX68" fmla="*/ 1966340 w 3171035"/>
                        <a:gd name="connsiteY68" fmla="*/ 44283 h 3180739"/>
                        <a:gd name="connsiteX69" fmla="*/ 2094111 w 3171035"/>
                        <a:gd name="connsiteY69" fmla="*/ 80485 h 3180739"/>
                        <a:gd name="connsiteX70" fmla="*/ 2085164 w 3171035"/>
                        <a:gd name="connsiteY70" fmla="*/ 284665 h 3180739"/>
                        <a:gd name="connsiteX71" fmla="*/ 2159615 w 3171035"/>
                        <a:gd name="connsiteY71" fmla="*/ 312606 h 3180739"/>
                        <a:gd name="connsiteX72" fmla="*/ 2226104 w 3171035"/>
                        <a:gd name="connsiteY72" fmla="*/ 347399 h 3180739"/>
                        <a:gd name="connsiteX73" fmla="*/ 2364977 w 3171035"/>
                        <a:gd name="connsiteY73" fmla="*/ 209566 h 3180739"/>
                        <a:gd name="connsiteX74" fmla="*/ 2477715 w 3171035"/>
                        <a:gd name="connsiteY74" fmla="*/ 279754 h 3180739"/>
                        <a:gd name="connsiteX75" fmla="*/ 2415747 w 3171035"/>
                        <a:gd name="connsiteY75" fmla="*/ 463940 h 3180739"/>
                        <a:gd name="connsiteX76" fmla="*/ 2455995 w 3171035"/>
                        <a:gd name="connsiteY76" fmla="*/ 491791 h 3180739"/>
                        <a:gd name="connsiteX77" fmla="*/ 2545864 w 3171035"/>
                        <a:gd name="connsiteY77" fmla="*/ 570128 h 3180739"/>
                        <a:gd name="connsiteX78" fmla="*/ 2728079 w 3171035"/>
                        <a:gd name="connsiteY78" fmla="*/ 481733 h 3180739"/>
                        <a:gd name="connsiteX79" fmla="*/ 2811993 w 3171035"/>
                        <a:gd name="connsiteY79" fmla="*/ 584662 h 3180739"/>
                        <a:gd name="connsiteX80" fmla="*/ 2695713 w 3171035"/>
                        <a:gd name="connsiteY80" fmla="*/ 736197 h 3180739"/>
                        <a:gd name="connsiteX81" fmla="*/ 2790128 w 3171035"/>
                        <a:gd name="connsiteY81" fmla="*/ 877978 h 3180739"/>
                        <a:gd name="connsiteX82" fmla="*/ 2988670 w 3171035"/>
                        <a:gd name="connsiteY82" fmla="*/ 835149 h 3180739"/>
                        <a:gd name="connsiteX83" fmla="*/ 3045808 w 3171035"/>
                        <a:gd name="connsiteY83" fmla="*/ 955030 h 3180739"/>
                        <a:gd name="connsiteX84" fmla="*/ 2889317 w 3171035"/>
                        <a:gd name="connsiteY84" fmla="*/ 1080823 h 3180739"/>
                        <a:gd name="connsiteX85" fmla="*/ 2939763 w 3171035"/>
                        <a:gd name="connsiteY85" fmla="*/ 1235148 h 3180739"/>
                        <a:gd name="connsiteX86" fmla="*/ 3135030 w 3171035"/>
                        <a:gd name="connsiteY86" fmla="*/ 1239792 h 3180739"/>
                        <a:gd name="connsiteX87" fmla="*/ 3162523 w 3171035"/>
                        <a:gd name="connsiteY87" fmla="*/ 1369716 h 3180739"/>
                        <a:gd name="connsiteX88" fmla="*/ 2980226 w 3171035"/>
                        <a:gd name="connsiteY88" fmla="*/ 1455724 h 3180739"/>
                        <a:gd name="connsiteX89" fmla="*/ 2986351 w 3171035"/>
                        <a:gd name="connsiteY89" fmla="*/ 1631053 h 3180739"/>
                        <a:gd name="connsiteX90" fmla="*/ 3171035 w 3171035"/>
                        <a:gd name="connsiteY90" fmla="*/ 1689698 h 3180739"/>
                        <a:gd name="connsiteX91" fmla="*/ 3161063 w 3171035"/>
                        <a:gd name="connsiteY91" fmla="*/ 1822124 h 3180739"/>
                        <a:gd name="connsiteX92" fmla="*/ 2963663 w 3171035"/>
                        <a:gd name="connsiteY92" fmla="*/ 1853402 h 3180739"/>
                        <a:gd name="connsiteX93" fmla="*/ 2928221 w 3171035"/>
                        <a:gd name="connsiteY93" fmla="*/ 1999244 h 3180739"/>
                        <a:gd name="connsiteX94" fmla="*/ 3090916 w 3171035"/>
                        <a:gd name="connsiteY94" fmla="*/ 2107762 h 3180739"/>
                        <a:gd name="connsiteX95" fmla="*/ 3044640 w 3171035"/>
                        <a:gd name="connsiteY95" fmla="*/ 2232240 h 3180739"/>
                        <a:gd name="connsiteX96" fmla="*/ 2845101 w 3171035"/>
                        <a:gd name="connsiteY96" fmla="*/ 2207446 h 3180739"/>
                        <a:gd name="connsiteX97" fmla="*/ 2764753 w 3171035"/>
                        <a:gd name="connsiteY97" fmla="*/ 2347473 h 3180739"/>
                        <a:gd name="connsiteX98" fmla="*/ 2887835 w 3171035"/>
                        <a:gd name="connsiteY98" fmla="*/ 2507752 h 3180739"/>
                        <a:gd name="connsiteX99" fmla="*/ 2803958 w 3171035"/>
                        <a:gd name="connsiteY99" fmla="*/ 2610712 h 3180739"/>
                        <a:gd name="connsiteX100" fmla="*/ 2629138 w 3171035"/>
                        <a:gd name="connsiteY100" fmla="*/ 2525982 h 3180739"/>
                        <a:gd name="connsiteX101" fmla="*/ 2578529 w 3171035"/>
                        <a:gd name="connsiteY101" fmla="*/ 2584122 h 3180739"/>
                        <a:gd name="connsiteX102" fmla="*/ 2526456 w 3171035"/>
                        <a:gd name="connsiteY102" fmla="*/ 2631952 h 3180739"/>
                        <a:gd name="connsiteX103" fmla="*/ 2608792 w 3171035"/>
                        <a:gd name="connsiteY103" fmla="*/ 2814437 h 3180739"/>
                        <a:gd name="connsiteX104" fmla="*/ 2503568 w 3171035"/>
                        <a:gd name="connsiteY104" fmla="*/ 2895456 h 3180739"/>
                        <a:gd name="connsiteX105" fmla="*/ 2347733 w 3171035"/>
                        <a:gd name="connsiteY105" fmla="*/ 2768836 h 3180739"/>
                        <a:gd name="connsiteX106" fmla="*/ 2293201 w 3171035"/>
                        <a:gd name="connsiteY106" fmla="*/ 2803791 h 3180739"/>
                        <a:gd name="connsiteX107" fmla="*/ 2220287 w 3171035"/>
                        <a:gd name="connsiteY107" fmla="*/ 2841379 h 3180739"/>
                        <a:gd name="connsiteX108" fmla="*/ 2248911 w 3171035"/>
                        <a:gd name="connsiteY108" fmla="*/ 3038710 h 3180739"/>
                        <a:gd name="connsiteX109" fmla="*/ 2125404 w 3171035"/>
                        <a:gd name="connsiteY109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252902 w 3171035"/>
                        <a:gd name="connsiteY11" fmla="*/ 2953679 h 3180739"/>
                        <a:gd name="connsiteX12" fmla="*/ 1111558 w 3171035"/>
                        <a:gd name="connsiteY12" fmla="*/ 2910446 h 3180739"/>
                        <a:gd name="connsiteX13" fmla="*/ 983767 w 3171035"/>
                        <a:gd name="connsiteY13" fmla="*/ 3067465 h 3180739"/>
                        <a:gd name="connsiteX14" fmla="*/ 864234 w 3171035"/>
                        <a:gd name="connsiteY14" fmla="*/ 3009602 h 3180739"/>
                        <a:gd name="connsiteX15" fmla="*/ 907320 w 3171035"/>
                        <a:gd name="connsiteY15" fmla="*/ 2815576 h 3180739"/>
                        <a:gd name="connsiteX16" fmla="*/ 830683 w 3171035"/>
                        <a:gd name="connsiteY16" fmla="*/ 2772184 h 3180739"/>
                        <a:gd name="connsiteX17" fmla="*/ 760926 w 3171035"/>
                        <a:gd name="connsiteY17" fmla="*/ 2719936 h 3180739"/>
                        <a:gd name="connsiteX18" fmla="*/ 597918 w 3171035"/>
                        <a:gd name="connsiteY18" fmla="*/ 2832979 h 3180739"/>
                        <a:gd name="connsiteX19" fmla="*/ 499149 w 3171035"/>
                        <a:gd name="connsiteY19" fmla="*/ 2744205 h 3180739"/>
                        <a:gd name="connsiteX20" fmla="*/ 592045 w 3171035"/>
                        <a:gd name="connsiteY20" fmla="*/ 2574098 h 3180739"/>
                        <a:gd name="connsiteX21" fmla="*/ 520580 w 3171035"/>
                        <a:gd name="connsiteY21" fmla="*/ 2501938 h 3180739"/>
                        <a:gd name="connsiteX22" fmla="*/ 496178 w 3171035"/>
                        <a:gd name="connsiteY22" fmla="*/ 2470496 h 3180739"/>
                        <a:gd name="connsiteX23" fmla="*/ 313006 w 3171035"/>
                        <a:gd name="connsiteY23" fmla="*/ 2539883 h 3180739"/>
                        <a:gd name="connsiteX24" fmla="*/ 238634 w 3171035"/>
                        <a:gd name="connsiteY24" fmla="*/ 2429861 h 3180739"/>
                        <a:gd name="connsiteX25" fmla="*/ 370045 w 3171035"/>
                        <a:gd name="connsiteY25" fmla="*/ 2287114 h 3180739"/>
                        <a:gd name="connsiteX26" fmla="*/ 311564 w 3171035"/>
                        <a:gd name="connsiteY26" fmla="*/ 2172799 h 3180739"/>
                        <a:gd name="connsiteX27" fmla="*/ 295635 w 3171035"/>
                        <a:gd name="connsiteY27" fmla="*/ 2132330 h 3180739"/>
                        <a:gd name="connsiteX28" fmla="*/ 103079 w 3171035"/>
                        <a:gd name="connsiteY28" fmla="*/ 2150140 h 3180739"/>
                        <a:gd name="connsiteX29" fmla="*/ 60733 w 3171035"/>
                        <a:gd name="connsiteY29" fmla="*/ 2024271 h 3180739"/>
                        <a:gd name="connsiteX30" fmla="*/ 226269 w 3171035"/>
                        <a:gd name="connsiteY30" fmla="*/ 1921216 h 3180739"/>
                        <a:gd name="connsiteX31" fmla="*/ 217962 w 3171035"/>
                        <a:gd name="connsiteY31" fmla="*/ 1891262 h 3180739"/>
                        <a:gd name="connsiteX32" fmla="*/ 200221 w 3171035"/>
                        <a:gd name="connsiteY32" fmla="*/ 1782957 h 3180739"/>
                        <a:gd name="connsiteX33" fmla="*/ 5391 w 3171035"/>
                        <a:gd name="connsiteY33" fmla="*/ 1745142 h 3180739"/>
                        <a:gd name="connsiteX34" fmla="*/ 0 w 3171035"/>
                        <a:gd name="connsiteY34" fmla="*/ 1612451 h 3180739"/>
                        <a:gd name="connsiteX35" fmla="*/ 187219 w 3171035"/>
                        <a:gd name="connsiteY35" fmla="*/ 1560050 h 3180739"/>
                        <a:gd name="connsiteX36" fmla="*/ 192903 w 3171035"/>
                        <a:gd name="connsiteY36" fmla="*/ 1448336 h 3180739"/>
                        <a:gd name="connsiteX37" fmla="*/ 199656 w 3171035"/>
                        <a:gd name="connsiteY37" fmla="*/ 1402148 h 3180739"/>
                        <a:gd name="connsiteX38" fmla="*/ 19664 w 3171035"/>
                        <a:gd name="connsiteY38" fmla="*/ 1311302 h 3180739"/>
                        <a:gd name="connsiteX39" fmla="*/ 50600 w 3171035"/>
                        <a:gd name="connsiteY39" fmla="*/ 1182155 h 3180739"/>
                        <a:gd name="connsiteX40" fmla="*/ 248017 w 3171035"/>
                        <a:gd name="connsiteY40" fmla="*/ 1182708 h 3180739"/>
                        <a:gd name="connsiteX41" fmla="*/ 271243 w 3171035"/>
                        <a:gd name="connsiteY41" fmla="*/ 1110342 h 3180739"/>
                        <a:gd name="connsiteX42" fmla="*/ 301810 w 3171035"/>
                        <a:gd name="connsiteY42" fmla="*/ 1039267 h 3180739"/>
                        <a:gd name="connsiteX43" fmla="*/ 153232 w 3171035"/>
                        <a:gd name="connsiteY43" fmla="*/ 907843 h 3180739"/>
                        <a:gd name="connsiteX44" fmla="*/ 215955 w 3171035"/>
                        <a:gd name="connsiteY44" fmla="*/ 790787 h 3180739"/>
                        <a:gd name="connsiteX45" fmla="*/ 404589 w 3171035"/>
                        <a:gd name="connsiteY45" fmla="*/ 840887 h 3180739"/>
                        <a:gd name="connsiteX46" fmla="*/ 407683 w 3171035"/>
                        <a:gd name="connsiteY46" fmla="*/ 835422 h 3180739"/>
                        <a:gd name="connsiteX47" fmla="*/ 499532 w 3171035"/>
                        <a:gd name="connsiteY47" fmla="*/ 712793 h 3180739"/>
                        <a:gd name="connsiteX48" fmla="*/ 392278 w 3171035"/>
                        <a:gd name="connsiteY48" fmla="*/ 554059 h 3180739"/>
                        <a:gd name="connsiteX49" fmla="*/ 482243 w 3171035"/>
                        <a:gd name="connsiteY49" fmla="*/ 456373 h 3180739"/>
                        <a:gd name="connsiteX50" fmla="*/ 651505 w 3171035"/>
                        <a:gd name="connsiteY50" fmla="*/ 551489 h 3180739"/>
                        <a:gd name="connsiteX51" fmla="*/ 677929 w 3171035"/>
                        <a:gd name="connsiteY51" fmla="*/ 525319 h 3180739"/>
                        <a:gd name="connsiteX52" fmla="*/ 765738 w 3171035"/>
                        <a:gd name="connsiteY52" fmla="*/ 457171 h 3180739"/>
                        <a:gd name="connsiteX53" fmla="*/ 709237 w 3171035"/>
                        <a:gd name="connsiteY53" fmla="*/ 264903 h 3180739"/>
                        <a:gd name="connsiteX54" fmla="*/ 824607 w 3171035"/>
                        <a:gd name="connsiteY54" fmla="*/ 199132 h 3180739"/>
                        <a:gd name="connsiteX55" fmla="*/ 957502 w 3171035"/>
                        <a:gd name="connsiteY55" fmla="*/ 341660 h 3180739"/>
                        <a:gd name="connsiteX56" fmla="*/ 1007068 w 3171035"/>
                        <a:gd name="connsiteY56" fmla="*/ 316303 h 3180739"/>
                        <a:gd name="connsiteX57" fmla="*/ 1105222 w 3171035"/>
                        <a:gd name="connsiteY57" fmla="*/ 277669 h 3180739"/>
                        <a:gd name="connsiteX58" fmla="*/ 1085630 w 3171035"/>
                        <a:gd name="connsiteY58" fmla="*/ 80113 h 3180739"/>
                        <a:gd name="connsiteX59" fmla="*/ 1236120 w 3171035"/>
                        <a:gd name="connsiteY59" fmla="*/ 37366 h 3180739"/>
                        <a:gd name="connsiteX60" fmla="*/ 1323934 w 3171035"/>
                        <a:gd name="connsiteY60" fmla="*/ 217003 h 3180739"/>
                        <a:gd name="connsiteX61" fmla="*/ 1417429 w 3171035"/>
                        <a:gd name="connsiteY61" fmla="*/ 200656 h 3180739"/>
                        <a:gd name="connsiteX62" fmla="*/ 1487425 w 3171035"/>
                        <a:gd name="connsiteY62" fmla="*/ 195547 h 3180739"/>
                        <a:gd name="connsiteX63" fmla="*/ 1533687 w 3171035"/>
                        <a:gd name="connsiteY63" fmla="*/ 0 h 3180739"/>
                        <a:gd name="connsiteX64" fmla="*/ 1666488 w 3171035"/>
                        <a:gd name="connsiteY64" fmla="*/ 0 h 3180739"/>
                        <a:gd name="connsiteX65" fmla="*/ 1713021 w 3171035"/>
                        <a:gd name="connsiteY65" fmla="*/ 196691 h 3180739"/>
                        <a:gd name="connsiteX66" fmla="*/ 1827814 w 3171035"/>
                        <a:gd name="connsiteY66" fmla="*/ 211044 h 3180739"/>
                        <a:gd name="connsiteX67" fmla="*/ 1868036 w 3171035"/>
                        <a:gd name="connsiteY67" fmla="*/ 220686 h 3180739"/>
                        <a:gd name="connsiteX68" fmla="*/ 1966340 w 3171035"/>
                        <a:gd name="connsiteY68" fmla="*/ 44283 h 3180739"/>
                        <a:gd name="connsiteX69" fmla="*/ 2094111 w 3171035"/>
                        <a:gd name="connsiteY69" fmla="*/ 80485 h 3180739"/>
                        <a:gd name="connsiteX70" fmla="*/ 2085164 w 3171035"/>
                        <a:gd name="connsiteY70" fmla="*/ 284665 h 3180739"/>
                        <a:gd name="connsiteX71" fmla="*/ 2159615 w 3171035"/>
                        <a:gd name="connsiteY71" fmla="*/ 312606 h 3180739"/>
                        <a:gd name="connsiteX72" fmla="*/ 2226104 w 3171035"/>
                        <a:gd name="connsiteY72" fmla="*/ 347399 h 3180739"/>
                        <a:gd name="connsiteX73" fmla="*/ 2364977 w 3171035"/>
                        <a:gd name="connsiteY73" fmla="*/ 209566 h 3180739"/>
                        <a:gd name="connsiteX74" fmla="*/ 2477715 w 3171035"/>
                        <a:gd name="connsiteY74" fmla="*/ 279754 h 3180739"/>
                        <a:gd name="connsiteX75" fmla="*/ 2415747 w 3171035"/>
                        <a:gd name="connsiteY75" fmla="*/ 463940 h 3180739"/>
                        <a:gd name="connsiteX76" fmla="*/ 2455995 w 3171035"/>
                        <a:gd name="connsiteY76" fmla="*/ 491791 h 3180739"/>
                        <a:gd name="connsiteX77" fmla="*/ 2545864 w 3171035"/>
                        <a:gd name="connsiteY77" fmla="*/ 570128 h 3180739"/>
                        <a:gd name="connsiteX78" fmla="*/ 2728079 w 3171035"/>
                        <a:gd name="connsiteY78" fmla="*/ 481733 h 3180739"/>
                        <a:gd name="connsiteX79" fmla="*/ 2811993 w 3171035"/>
                        <a:gd name="connsiteY79" fmla="*/ 584662 h 3180739"/>
                        <a:gd name="connsiteX80" fmla="*/ 2695713 w 3171035"/>
                        <a:gd name="connsiteY80" fmla="*/ 736197 h 3180739"/>
                        <a:gd name="connsiteX81" fmla="*/ 2790128 w 3171035"/>
                        <a:gd name="connsiteY81" fmla="*/ 877978 h 3180739"/>
                        <a:gd name="connsiteX82" fmla="*/ 2988670 w 3171035"/>
                        <a:gd name="connsiteY82" fmla="*/ 835149 h 3180739"/>
                        <a:gd name="connsiteX83" fmla="*/ 3045808 w 3171035"/>
                        <a:gd name="connsiteY83" fmla="*/ 955030 h 3180739"/>
                        <a:gd name="connsiteX84" fmla="*/ 2889317 w 3171035"/>
                        <a:gd name="connsiteY84" fmla="*/ 1080823 h 3180739"/>
                        <a:gd name="connsiteX85" fmla="*/ 2939763 w 3171035"/>
                        <a:gd name="connsiteY85" fmla="*/ 1235148 h 3180739"/>
                        <a:gd name="connsiteX86" fmla="*/ 3135030 w 3171035"/>
                        <a:gd name="connsiteY86" fmla="*/ 1239792 h 3180739"/>
                        <a:gd name="connsiteX87" fmla="*/ 3162523 w 3171035"/>
                        <a:gd name="connsiteY87" fmla="*/ 1369716 h 3180739"/>
                        <a:gd name="connsiteX88" fmla="*/ 2980226 w 3171035"/>
                        <a:gd name="connsiteY88" fmla="*/ 1455724 h 3180739"/>
                        <a:gd name="connsiteX89" fmla="*/ 2986351 w 3171035"/>
                        <a:gd name="connsiteY89" fmla="*/ 1631053 h 3180739"/>
                        <a:gd name="connsiteX90" fmla="*/ 3171035 w 3171035"/>
                        <a:gd name="connsiteY90" fmla="*/ 1689698 h 3180739"/>
                        <a:gd name="connsiteX91" fmla="*/ 3161063 w 3171035"/>
                        <a:gd name="connsiteY91" fmla="*/ 1822124 h 3180739"/>
                        <a:gd name="connsiteX92" fmla="*/ 2963663 w 3171035"/>
                        <a:gd name="connsiteY92" fmla="*/ 1853402 h 3180739"/>
                        <a:gd name="connsiteX93" fmla="*/ 2928221 w 3171035"/>
                        <a:gd name="connsiteY93" fmla="*/ 1999244 h 3180739"/>
                        <a:gd name="connsiteX94" fmla="*/ 3090916 w 3171035"/>
                        <a:gd name="connsiteY94" fmla="*/ 2107762 h 3180739"/>
                        <a:gd name="connsiteX95" fmla="*/ 3044640 w 3171035"/>
                        <a:gd name="connsiteY95" fmla="*/ 2232240 h 3180739"/>
                        <a:gd name="connsiteX96" fmla="*/ 2845101 w 3171035"/>
                        <a:gd name="connsiteY96" fmla="*/ 2207446 h 3180739"/>
                        <a:gd name="connsiteX97" fmla="*/ 2764753 w 3171035"/>
                        <a:gd name="connsiteY97" fmla="*/ 2347473 h 3180739"/>
                        <a:gd name="connsiteX98" fmla="*/ 2887835 w 3171035"/>
                        <a:gd name="connsiteY98" fmla="*/ 2507752 h 3180739"/>
                        <a:gd name="connsiteX99" fmla="*/ 2803958 w 3171035"/>
                        <a:gd name="connsiteY99" fmla="*/ 2610712 h 3180739"/>
                        <a:gd name="connsiteX100" fmla="*/ 2629138 w 3171035"/>
                        <a:gd name="connsiteY100" fmla="*/ 2525982 h 3180739"/>
                        <a:gd name="connsiteX101" fmla="*/ 2526456 w 3171035"/>
                        <a:gd name="connsiteY101" fmla="*/ 2631952 h 3180739"/>
                        <a:gd name="connsiteX102" fmla="*/ 2608792 w 3171035"/>
                        <a:gd name="connsiteY102" fmla="*/ 2814437 h 3180739"/>
                        <a:gd name="connsiteX103" fmla="*/ 2503568 w 3171035"/>
                        <a:gd name="connsiteY103" fmla="*/ 2895456 h 3180739"/>
                        <a:gd name="connsiteX104" fmla="*/ 2347733 w 3171035"/>
                        <a:gd name="connsiteY104" fmla="*/ 2768836 h 3180739"/>
                        <a:gd name="connsiteX105" fmla="*/ 2293201 w 3171035"/>
                        <a:gd name="connsiteY105" fmla="*/ 2803791 h 3180739"/>
                        <a:gd name="connsiteX106" fmla="*/ 2220287 w 3171035"/>
                        <a:gd name="connsiteY106" fmla="*/ 2841379 h 3180739"/>
                        <a:gd name="connsiteX107" fmla="*/ 2248911 w 3171035"/>
                        <a:gd name="connsiteY107" fmla="*/ 3038710 h 3180739"/>
                        <a:gd name="connsiteX108" fmla="*/ 2125404 w 3171035"/>
                        <a:gd name="connsiteY108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252902 w 3171035"/>
                        <a:gd name="connsiteY11" fmla="*/ 2953679 h 3180739"/>
                        <a:gd name="connsiteX12" fmla="*/ 1111558 w 3171035"/>
                        <a:gd name="connsiteY12" fmla="*/ 2910446 h 3180739"/>
                        <a:gd name="connsiteX13" fmla="*/ 983767 w 3171035"/>
                        <a:gd name="connsiteY13" fmla="*/ 3067465 h 3180739"/>
                        <a:gd name="connsiteX14" fmla="*/ 864234 w 3171035"/>
                        <a:gd name="connsiteY14" fmla="*/ 3009602 h 3180739"/>
                        <a:gd name="connsiteX15" fmla="*/ 907320 w 3171035"/>
                        <a:gd name="connsiteY15" fmla="*/ 2815576 h 3180739"/>
                        <a:gd name="connsiteX16" fmla="*/ 830683 w 3171035"/>
                        <a:gd name="connsiteY16" fmla="*/ 2772184 h 3180739"/>
                        <a:gd name="connsiteX17" fmla="*/ 760926 w 3171035"/>
                        <a:gd name="connsiteY17" fmla="*/ 2719936 h 3180739"/>
                        <a:gd name="connsiteX18" fmla="*/ 597918 w 3171035"/>
                        <a:gd name="connsiteY18" fmla="*/ 2832979 h 3180739"/>
                        <a:gd name="connsiteX19" fmla="*/ 499149 w 3171035"/>
                        <a:gd name="connsiteY19" fmla="*/ 2744205 h 3180739"/>
                        <a:gd name="connsiteX20" fmla="*/ 592045 w 3171035"/>
                        <a:gd name="connsiteY20" fmla="*/ 2574098 h 3180739"/>
                        <a:gd name="connsiteX21" fmla="*/ 520580 w 3171035"/>
                        <a:gd name="connsiteY21" fmla="*/ 2501938 h 3180739"/>
                        <a:gd name="connsiteX22" fmla="*/ 496178 w 3171035"/>
                        <a:gd name="connsiteY22" fmla="*/ 2470496 h 3180739"/>
                        <a:gd name="connsiteX23" fmla="*/ 313006 w 3171035"/>
                        <a:gd name="connsiteY23" fmla="*/ 2539883 h 3180739"/>
                        <a:gd name="connsiteX24" fmla="*/ 238634 w 3171035"/>
                        <a:gd name="connsiteY24" fmla="*/ 2429861 h 3180739"/>
                        <a:gd name="connsiteX25" fmla="*/ 370045 w 3171035"/>
                        <a:gd name="connsiteY25" fmla="*/ 2287114 h 3180739"/>
                        <a:gd name="connsiteX26" fmla="*/ 311564 w 3171035"/>
                        <a:gd name="connsiteY26" fmla="*/ 2172799 h 3180739"/>
                        <a:gd name="connsiteX27" fmla="*/ 295635 w 3171035"/>
                        <a:gd name="connsiteY27" fmla="*/ 2132330 h 3180739"/>
                        <a:gd name="connsiteX28" fmla="*/ 103079 w 3171035"/>
                        <a:gd name="connsiteY28" fmla="*/ 2150140 h 3180739"/>
                        <a:gd name="connsiteX29" fmla="*/ 60733 w 3171035"/>
                        <a:gd name="connsiteY29" fmla="*/ 2024271 h 3180739"/>
                        <a:gd name="connsiteX30" fmla="*/ 226269 w 3171035"/>
                        <a:gd name="connsiteY30" fmla="*/ 1921216 h 3180739"/>
                        <a:gd name="connsiteX31" fmla="*/ 217962 w 3171035"/>
                        <a:gd name="connsiteY31" fmla="*/ 1891262 h 3180739"/>
                        <a:gd name="connsiteX32" fmla="*/ 200221 w 3171035"/>
                        <a:gd name="connsiteY32" fmla="*/ 1782957 h 3180739"/>
                        <a:gd name="connsiteX33" fmla="*/ 5391 w 3171035"/>
                        <a:gd name="connsiteY33" fmla="*/ 1745142 h 3180739"/>
                        <a:gd name="connsiteX34" fmla="*/ 0 w 3171035"/>
                        <a:gd name="connsiteY34" fmla="*/ 1612451 h 3180739"/>
                        <a:gd name="connsiteX35" fmla="*/ 187219 w 3171035"/>
                        <a:gd name="connsiteY35" fmla="*/ 1560050 h 3180739"/>
                        <a:gd name="connsiteX36" fmla="*/ 192903 w 3171035"/>
                        <a:gd name="connsiteY36" fmla="*/ 1448336 h 3180739"/>
                        <a:gd name="connsiteX37" fmla="*/ 199656 w 3171035"/>
                        <a:gd name="connsiteY37" fmla="*/ 1402148 h 3180739"/>
                        <a:gd name="connsiteX38" fmla="*/ 19664 w 3171035"/>
                        <a:gd name="connsiteY38" fmla="*/ 1311302 h 3180739"/>
                        <a:gd name="connsiteX39" fmla="*/ 50600 w 3171035"/>
                        <a:gd name="connsiteY39" fmla="*/ 1182155 h 3180739"/>
                        <a:gd name="connsiteX40" fmla="*/ 248017 w 3171035"/>
                        <a:gd name="connsiteY40" fmla="*/ 1182708 h 3180739"/>
                        <a:gd name="connsiteX41" fmla="*/ 271243 w 3171035"/>
                        <a:gd name="connsiteY41" fmla="*/ 1110342 h 3180739"/>
                        <a:gd name="connsiteX42" fmla="*/ 301810 w 3171035"/>
                        <a:gd name="connsiteY42" fmla="*/ 1039267 h 3180739"/>
                        <a:gd name="connsiteX43" fmla="*/ 153232 w 3171035"/>
                        <a:gd name="connsiteY43" fmla="*/ 907843 h 3180739"/>
                        <a:gd name="connsiteX44" fmla="*/ 215955 w 3171035"/>
                        <a:gd name="connsiteY44" fmla="*/ 790787 h 3180739"/>
                        <a:gd name="connsiteX45" fmla="*/ 404589 w 3171035"/>
                        <a:gd name="connsiteY45" fmla="*/ 840887 h 3180739"/>
                        <a:gd name="connsiteX46" fmla="*/ 407683 w 3171035"/>
                        <a:gd name="connsiteY46" fmla="*/ 835422 h 3180739"/>
                        <a:gd name="connsiteX47" fmla="*/ 499532 w 3171035"/>
                        <a:gd name="connsiteY47" fmla="*/ 712793 h 3180739"/>
                        <a:gd name="connsiteX48" fmla="*/ 392278 w 3171035"/>
                        <a:gd name="connsiteY48" fmla="*/ 554059 h 3180739"/>
                        <a:gd name="connsiteX49" fmla="*/ 482243 w 3171035"/>
                        <a:gd name="connsiteY49" fmla="*/ 456373 h 3180739"/>
                        <a:gd name="connsiteX50" fmla="*/ 651505 w 3171035"/>
                        <a:gd name="connsiteY50" fmla="*/ 551489 h 3180739"/>
                        <a:gd name="connsiteX51" fmla="*/ 677929 w 3171035"/>
                        <a:gd name="connsiteY51" fmla="*/ 525319 h 3180739"/>
                        <a:gd name="connsiteX52" fmla="*/ 765738 w 3171035"/>
                        <a:gd name="connsiteY52" fmla="*/ 457171 h 3180739"/>
                        <a:gd name="connsiteX53" fmla="*/ 709237 w 3171035"/>
                        <a:gd name="connsiteY53" fmla="*/ 264903 h 3180739"/>
                        <a:gd name="connsiteX54" fmla="*/ 824607 w 3171035"/>
                        <a:gd name="connsiteY54" fmla="*/ 199132 h 3180739"/>
                        <a:gd name="connsiteX55" fmla="*/ 957502 w 3171035"/>
                        <a:gd name="connsiteY55" fmla="*/ 341660 h 3180739"/>
                        <a:gd name="connsiteX56" fmla="*/ 1007068 w 3171035"/>
                        <a:gd name="connsiteY56" fmla="*/ 316303 h 3180739"/>
                        <a:gd name="connsiteX57" fmla="*/ 1105222 w 3171035"/>
                        <a:gd name="connsiteY57" fmla="*/ 277669 h 3180739"/>
                        <a:gd name="connsiteX58" fmla="*/ 1085630 w 3171035"/>
                        <a:gd name="connsiteY58" fmla="*/ 80113 h 3180739"/>
                        <a:gd name="connsiteX59" fmla="*/ 1236120 w 3171035"/>
                        <a:gd name="connsiteY59" fmla="*/ 37366 h 3180739"/>
                        <a:gd name="connsiteX60" fmla="*/ 1323934 w 3171035"/>
                        <a:gd name="connsiteY60" fmla="*/ 217003 h 3180739"/>
                        <a:gd name="connsiteX61" fmla="*/ 1417429 w 3171035"/>
                        <a:gd name="connsiteY61" fmla="*/ 200656 h 3180739"/>
                        <a:gd name="connsiteX62" fmla="*/ 1487425 w 3171035"/>
                        <a:gd name="connsiteY62" fmla="*/ 195547 h 3180739"/>
                        <a:gd name="connsiteX63" fmla="*/ 1533687 w 3171035"/>
                        <a:gd name="connsiteY63" fmla="*/ 0 h 3180739"/>
                        <a:gd name="connsiteX64" fmla="*/ 1666488 w 3171035"/>
                        <a:gd name="connsiteY64" fmla="*/ 0 h 3180739"/>
                        <a:gd name="connsiteX65" fmla="*/ 1713021 w 3171035"/>
                        <a:gd name="connsiteY65" fmla="*/ 196691 h 3180739"/>
                        <a:gd name="connsiteX66" fmla="*/ 1827814 w 3171035"/>
                        <a:gd name="connsiteY66" fmla="*/ 211044 h 3180739"/>
                        <a:gd name="connsiteX67" fmla="*/ 1868036 w 3171035"/>
                        <a:gd name="connsiteY67" fmla="*/ 220686 h 3180739"/>
                        <a:gd name="connsiteX68" fmla="*/ 1966340 w 3171035"/>
                        <a:gd name="connsiteY68" fmla="*/ 44283 h 3180739"/>
                        <a:gd name="connsiteX69" fmla="*/ 2094111 w 3171035"/>
                        <a:gd name="connsiteY69" fmla="*/ 80485 h 3180739"/>
                        <a:gd name="connsiteX70" fmla="*/ 2085164 w 3171035"/>
                        <a:gd name="connsiteY70" fmla="*/ 284665 h 3180739"/>
                        <a:gd name="connsiteX71" fmla="*/ 2159615 w 3171035"/>
                        <a:gd name="connsiteY71" fmla="*/ 312606 h 3180739"/>
                        <a:gd name="connsiteX72" fmla="*/ 2226104 w 3171035"/>
                        <a:gd name="connsiteY72" fmla="*/ 347399 h 3180739"/>
                        <a:gd name="connsiteX73" fmla="*/ 2364977 w 3171035"/>
                        <a:gd name="connsiteY73" fmla="*/ 209566 h 3180739"/>
                        <a:gd name="connsiteX74" fmla="*/ 2477715 w 3171035"/>
                        <a:gd name="connsiteY74" fmla="*/ 279754 h 3180739"/>
                        <a:gd name="connsiteX75" fmla="*/ 2415747 w 3171035"/>
                        <a:gd name="connsiteY75" fmla="*/ 463940 h 3180739"/>
                        <a:gd name="connsiteX76" fmla="*/ 2455995 w 3171035"/>
                        <a:gd name="connsiteY76" fmla="*/ 491791 h 3180739"/>
                        <a:gd name="connsiteX77" fmla="*/ 2545864 w 3171035"/>
                        <a:gd name="connsiteY77" fmla="*/ 570128 h 3180739"/>
                        <a:gd name="connsiteX78" fmla="*/ 2728079 w 3171035"/>
                        <a:gd name="connsiteY78" fmla="*/ 481733 h 3180739"/>
                        <a:gd name="connsiteX79" fmla="*/ 2811993 w 3171035"/>
                        <a:gd name="connsiteY79" fmla="*/ 584662 h 3180739"/>
                        <a:gd name="connsiteX80" fmla="*/ 2695713 w 3171035"/>
                        <a:gd name="connsiteY80" fmla="*/ 736197 h 3180739"/>
                        <a:gd name="connsiteX81" fmla="*/ 2790128 w 3171035"/>
                        <a:gd name="connsiteY81" fmla="*/ 877978 h 3180739"/>
                        <a:gd name="connsiteX82" fmla="*/ 2988670 w 3171035"/>
                        <a:gd name="connsiteY82" fmla="*/ 835149 h 3180739"/>
                        <a:gd name="connsiteX83" fmla="*/ 3045808 w 3171035"/>
                        <a:gd name="connsiteY83" fmla="*/ 955030 h 3180739"/>
                        <a:gd name="connsiteX84" fmla="*/ 2889317 w 3171035"/>
                        <a:gd name="connsiteY84" fmla="*/ 1080823 h 3180739"/>
                        <a:gd name="connsiteX85" fmla="*/ 2939763 w 3171035"/>
                        <a:gd name="connsiteY85" fmla="*/ 1235148 h 3180739"/>
                        <a:gd name="connsiteX86" fmla="*/ 3135030 w 3171035"/>
                        <a:gd name="connsiteY86" fmla="*/ 1239792 h 3180739"/>
                        <a:gd name="connsiteX87" fmla="*/ 3162523 w 3171035"/>
                        <a:gd name="connsiteY87" fmla="*/ 1369716 h 3180739"/>
                        <a:gd name="connsiteX88" fmla="*/ 2980226 w 3171035"/>
                        <a:gd name="connsiteY88" fmla="*/ 1455724 h 3180739"/>
                        <a:gd name="connsiteX89" fmla="*/ 2986351 w 3171035"/>
                        <a:gd name="connsiteY89" fmla="*/ 1631053 h 3180739"/>
                        <a:gd name="connsiteX90" fmla="*/ 3171035 w 3171035"/>
                        <a:gd name="connsiteY90" fmla="*/ 1689698 h 3180739"/>
                        <a:gd name="connsiteX91" fmla="*/ 3161063 w 3171035"/>
                        <a:gd name="connsiteY91" fmla="*/ 1822124 h 3180739"/>
                        <a:gd name="connsiteX92" fmla="*/ 2963663 w 3171035"/>
                        <a:gd name="connsiteY92" fmla="*/ 1853402 h 3180739"/>
                        <a:gd name="connsiteX93" fmla="*/ 2928221 w 3171035"/>
                        <a:gd name="connsiteY93" fmla="*/ 1999244 h 3180739"/>
                        <a:gd name="connsiteX94" fmla="*/ 3090916 w 3171035"/>
                        <a:gd name="connsiteY94" fmla="*/ 2107762 h 3180739"/>
                        <a:gd name="connsiteX95" fmla="*/ 3044640 w 3171035"/>
                        <a:gd name="connsiteY95" fmla="*/ 2232240 h 3180739"/>
                        <a:gd name="connsiteX96" fmla="*/ 2845101 w 3171035"/>
                        <a:gd name="connsiteY96" fmla="*/ 2207446 h 3180739"/>
                        <a:gd name="connsiteX97" fmla="*/ 2764753 w 3171035"/>
                        <a:gd name="connsiteY97" fmla="*/ 2347473 h 3180739"/>
                        <a:gd name="connsiteX98" fmla="*/ 2887835 w 3171035"/>
                        <a:gd name="connsiteY98" fmla="*/ 2507752 h 3180739"/>
                        <a:gd name="connsiteX99" fmla="*/ 2803958 w 3171035"/>
                        <a:gd name="connsiteY99" fmla="*/ 2610712 h 3180739"/>
                        <a:gd name="connsiteX100" fmla="*/ 2629138 w 3171035"/>
                        <a:gd name="connsiteY100" fmla="*/ 2525982 h 3180739"/>
                        <a:gd name="connsiteX101" fmla="*/ 2526456 w 3171035"/>
                        <a:gd name="connsiteY101" fmla="*/ 2631952 h 3180739"/>
                        <a:gd name="connsiteX102" fmla="*/ 2608792 w 3171035"/>
                        <a:gd name="connsiteY102" fmla="*/ 2814437 h 3180739"/>
                        <a:gd name="connsiteX103" fmla="*/ 2503568 w 3171035"/>
                        <a:gd name="connsiteY103" fmla="*/ 2895456 h 3180739"/>
                        <a:gd name="connsiteX104" fmla="*/ 2347733 w 3171035"/>
                        <a:gd name="connsiteY104" fmla="*/ 2768836 h 3180739"/>
                        <a:gd name="connsiteX105" fmla="*/ 2220287 w 3171035"/>
                        <a:gd name="connsiteY105" fmla="*/ 2841379 h 3180739"/>
                        <a:gd name="connsiteX106" fmla="*/ 2248911 w 3171035"/>
                        <a:gd name="connsiteY106" fmla="*/ 3038710 h 3180739"/>
                        <a:gd name="connsiteX107" fmla="*/ 2125404 w 3171035"/>
                        <a:gd name="connsiteY107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111558 w 3171035"/>
                        <a:gd name="connsiteY11" fmla="*/ 2910446 h 3180739"/>
                        <a:gd name="connsiteX12" fmla="*/ 983767 w 3171035"/>
                        <a:gd name="connsiteY12" fmla="*/ 3067465 h 3180739"/>
                        <a:gd name="connsiteX13" fmla="*/ 864234 w 3171035"/>
                        <a:gd name="connsiteY13" fmla="*/ 3009602 h 3180739"/>
                        <a:gd name="connsiteX14" fmla="*/ 907320 w 3171035"/>
                        <a:gd name="connsiteY14" fmla="*/ 2815576 h 3180739"/>
                        <a:gd name="connsiteX15" fmla="*/ 830683 w 3171035"/>
                        <a:gd name="connsiteY15" fmla="*/ 2772184 h 3180739"/>
                        <a:gd name="connsiteX16" fmla="*/ 760926 w 3171035"/>
                        <a:gd name="connsiteY16" fmla="*/ 2719936 h 3180739"/>
                        <a:gd name="connsiteX17" fmla="*/ 597918 w 3171035"/>
                        <a:gd name="connsiteY17" fmla="*/ 2832979 h 3180739"/>
                        <a:gd name="connsiteX18" fmla="*/ 499149 w 3171035"/>
                        <a:gd name="connsiteY18" fmla="*/ 2744205 h 3180739"/>
                        <a:gd name="connsiteX19" fmla="*/ 592045 w 3171035"/>
                        <a:gd name="connsiteY19" fmla="*/ 2574098 h 3180739"/>
                        <a:gd name="connsiteX20" fmla="*/ 520580 w 3171035"/>
                        <a:gd name="connsiteY20" fmla="*/ 2501938 h 3180739"/>
                        <a:gd name="connsiteX21" fmla="*/ 496178 w 3171035"/>
                        <a:gd name="connsiteY21" fmla="*/ 2470496 h 3180739"/>
                        <a:gd name="connsiteX22" fmla="*/ 313006 w 3171035"/>
                        <a:gd name="connsiteY22" fmla="*/ 2539883 h 3180739"/>
                        <a:gd name="connsiteX23" fmla="*/ 238634 w 3171035"/>
                        <a:gd name="connsiteY23" fmla="*/ 2429861 h 3180739"/>
                        <a:gd name="connsiteX24" fmla="*/ 370045 w 3171035"/>
                        <a:gd name="connsiteY24" fmla="*/ 2287114 h 3180739"/>
                        <a:gd name="connsiteX25" fmla="*/ 311564 w 3171035"/>
                        <a:gd name="connsiteY25" fmla="*/ 2172799 h 3180739"/>
                        <a:gd name="connsiteX26" fmla="*/ 295635 w 3171035"/>
                        <a:gd name="connsiteY26" fmla="*/ 2132330 h 3180739"/>
                        <a:gd name="connsiteX27" fmla="*/ 103079 w 3171035"/>
                        <a:gd name="connsiteY27" fmla="*/ 2150140 h 3180739"/>
                        <a:gd name="connsiteX28" fmla="*/ 60733 w 3171035"/>
                        <a:gd name="connsiteY28" fmla="*/ 2024271 h 3180739"/>
                        <a:gd name="connsiteX29" fmla="*/ 226269 w 3171035"/>
                        <a:gd name="connsiteY29" fmla="*/ 1921216 h 3180739"/>
                        <a:gd name="connsiteX30" fmla="*/ 217962 w 3171035"/>
                        <a:gd name="connsiteY30" fmla="*/ 1891262 h 3180739"/>
                        <a:gd name="connsiteX31" fmla="*/ 200221 w 3171035"/>
                        <a:gd name="connsiteY31" fmla="*/ 1782957 h 3180739"/>
                        <a:gd name="connsiteX32" fmla="*/ 5391 w 3171035"/>
                        <a:gd name="connsiteY32" fmla="*/ 1745142 h 3180739"/>
                        <a:gd name="connsiteX33" fmla="*/ 0 w 3171035"/>
                        <a:gd name="connsiteY33" fmla="*/ 1612451 h 3180739"/>
                        <a:gd name="connsiteX34" fmla="*/ 187219 w 3171035"/>
                        <a:gd name="connsiteY34" fmla="*/ 1560050 h 3180739"/>
                        <a:gd name="connsiteX35" fmla="*/ 192903 w 3171035"/>
                        <a:gd name="connsiteY35" fmla="*/ 1448336 h 3180739"/>
                        <a:gd name="connsiteX36" fmla="*/ 199656 w 3171035"/>
                        <a:gd name="connsiteY36" fmla="*/ 1402148 h 3180739"/>
                        <a:gd name="connsiteX37" fmla="*/ 19664 w 3171035"/>
                        <a:gd name="connsiteY37" fmla="*/ 1311302 h 3180739"/>
                        <a:gd name="connsiteX38" fmla="*/ 50600 w 3171035"/>
                        <a:gd name="connsiteY38" fmla="*/ 1182155 h 3180739"/>
                        <a:gd name="connsiteX39" fmla="*/ 248017 w 3171035"/>
                        <a:gd name="connsiteY39" fmla="*/ 1182708 h 3180739"/>
                        <a:gd name="connsiteX40" fmla="*/ 271243 w 3171035"/>
                        <a:gd name="connsiteY40" fmla="*/ 1110342 h 3180739"/>
                        <a:gd name="connsiteX41" fmla="*/ 301810 w 3171035"/>
                        <a:gd name="connsiteY41" fmla="*/ 1039267 h 3180739"/>
                        <a:gd name="connsiteX42" fmla="*/ 153232 w 3171035"/>
                        <a:gd name="connsiteY42" fmla="*/ 907843 h 3180739"/>
                        <a:gd name="connsiteX43" fmla="*/ 215955 w 3171035"/>
                        <a:gd name="connsiteY43" fmla="*/ 790787 h 3180739"/>
                        <a:gd name="connsiteX44" fmla="*/ 404589 w 3171035"/>
                        <a:gd name="connsiteY44" fmla="*/ 840887 h 3180739"/>
                        <a:gd name="connsiteX45" fmla="*/ 407683 w 3171035"/>
                        <a:gd name="connsiteY45" fmla="*/ 835422 h 3180739"/>
                        <a:gd name="connsiteX46" fmla="*/ 499532 w 3171035"/>
                        <a:gd name="connsiteY46" fmla="*/ 712793 h 3180739"/>
                        <a:gd name="connsiteX47" fmla="*/ 392278 w 3171035"/>
                        <a:gd name="connsiteY47" fmla="*/ 554059 h 3180739"/>
                        <a:gd name="connsiteX48" fmla="*/ 482243 w 3171035"/>
                        <a:gd name="connsiteY48" fmla="*/ 456373 h 3180739"/>
                        <a:gd name="connsiteX49" fmla="*/ 651505 w 3171035"/>
                        <a:gd name="connsiteY49" fmla="*/ 551489 h 3180739"/>
                        <a:gd name="connsiteX50" fmla="*/ 677929 w 3171035"/>
                        <a:gd name="connsiteY50" fmla="*/ 525319 h 3180739"/>
                        <a:gd name="connsiteX51" fmla="*/ 765738 w 3171035"/>
                        <a:gd name="connsiteY51" fmla="*/ 457171 h 3180739"/>
                        <a:gd name="connsiteX52" fmla="*/ 709237 w 3171035"/>
                        <a:gd name="connsiteY52" fmla="*/ 264903 h 3180739"/>
                        <a:gd name="connsiteX53" fmla="*/ 824607 w 3171035"/>
                        <a:gd name="connsiteY53" fmla="*/ 199132 h 3180739"/>
                        <a:gd name="connsiteX54" fmla="*/ 957502 w 3171035"/>
                        <a:gd name="connsiteY54" fmla="*/ 341660 h 3180739"/>
                        <a:gd name="connsiteX55" fmla="*/ 1007068 w 3171035"/>
                        <a:gd name="connsiteY55" fmla="*/ 316303 h 3180739"/>
                        <a:gd name="connsiteX56" fmla="*/ 1105222 w 3171035"/>
                        <a:gd name="connsiteY56" fmla="*/ 277669 h 3180739"/>
                        <a:gd name="connsiteX57" fmla="*/ 1085630 w 3171035"/>
                        <a:gd name="connsiteY57" fmla="*/ 80113 h 3180739"/>
                        <a:gd name="connsiteX58" fmla="*/ 1236120 w 3171035"/>
                        <a:gd name="connsiteY58" fmla="*/ 37366 h 3180739"/>
                        <a:gd name="connsiteX59" fmla="*/ 1323934 w 3171035"/>
                        <a:gd name="connsiteY59" fmla="*/ 217003 h 3180739"/>
                        <a:gd name="connsiteX60" fmla="*/ 1417429 w 3171035"/>
                        <a:gd name="connsiteY60" fmla="*/ 200656 h 3180739"/>
                        <a:gd name="connsiteX61" fmla="*/ 1487425 w 3171035"/>
                        <a:gd name="connsiteY61" fmla="*/ 195547 h 3180739"/>
                        <a:gd name="connsiteX62" fmla="*/ 1533687 w 3171035"/>
                        <a:gd name="connsiteY62" fmla="*/ 0 h 3180739"/>
                        <a:gd name="connsiteX63" fmla="*/ 1666488 w 3171035"/>
                        <a:gd name="connsiteY63" fmla="*/ 0 h 3180739"/>
                        <a:gd name="connsiteX64" fmla="*/ 1713021 w 3171035"/>
                        <a:gd name="connsiteY64" fmla="*/ 196691 h 3180739"/>
                        <a:gd name="connsiteX65" fmla="*/ 1827814 w 3171035"/>
                        <a:gd name="connsiteY65" fmla="*/ 211044 h 3180739"/>
                        <a:gd name="connsiteX66" fmla="*/ 1868036 w 3171035"/>
                        <a:gd name="connsiteY66" fmla="*/ 220686 h 3180739"/>
                        <a:gd name="connsiteX67" fmla="*/ 1966340 w 3171035"/>
                        <a:gd name="connsiteY67" fmla="*/ 44283 h 3180739"/>
                        <a:gd name="connsiteX68" fmla="*/ 2094111 w 3171035"/>
                        <a:gd name="connsiteY68" fmla="*/ 80485 h 3180739"/>
                        <a:gd name="connsiteX69" fmla="*/ 2085164 w 3171035"/>
                        <a:gd name="connsiteY69" fmla="*/ 284665 h 3180739"/>
                        <a:gd name="connsiteX70" fmla="*/ 2159615 w 3171035"/>
                        <a:gd name="connsiteY70" fmla="*/ 312606 h 3180739"/>
                        <a:gd name="connsiteX71" fmla="*/ 2226104 w 3171035"/>
                        <a:gd name="connsiteY71" fmla="*/ 347399 h 3180739"/>
                        <a:gd name="connsiteX72" fmla="*/ 2364977 w 3171035"/>
                        <a:gd name="connsiteY72" fmla="*/ 209566 h 3180739"/>
                        <a:gd name="connsiteX73" fmla="*/ 2477715 w 3171035"/>
                        <a:gd name="connsiteY73" fmla="*/ 279754 h 3180739"/>
                        <a:gd name="connsiteX74" fmla="*/ 2415747 w 3171035"/>
                        <a:gd name="connsiteY74" fmla="*/ 463940 h 3180739"/>
                        <a:gd name="connsiteX75" fmla="*/ 2455995 w 3171035"/>
                        <a:gd name="connsiteY75" fmla="*/ 491791 h 3180739"/>
                        <a:gd name="connsiteX76" fmla="*/ 2545864 w 3171035"/>
                        <a:gd name="connsiteY76" fmla="*/ 570128 h 3180739"/>
                        <a:gd name="connsiteX77" fmla="*/ 2728079 w 3171035"/>
                        <a:gd name="connsiteY77" fmla="*/ 481733 h 3180739"/>
                        <a:gd name="connsiteX78" fmla="*/ 2811993 w 3171035"/>
                        <a:gd name="connsiteY78" fmla="*/ 584662 h 3180739"/>
                        <a:gd name="connsiteX79" fmla="*/ 2695713 w 3171035"/>
                        <a:gd name="connsiteY79" fmla="*/ 736197 h 3180739"/>
                        <a:gd name="connsiteX80" fmla="*/ 2790128 w 3171035"/>
                        <a:gd name="connsiteY80" fmla="*/ 877978 h 3180739"/>
                        <a:gd name="connsiteX81" fmla="*/ 2988670 w 3171035"/>
                        <a:gd name="connsiteY81" fmla="*/ 835149 h 3180739"/>
                        <a:gd name="connsiteX82" fmla="*/ 3045808 w 3171035"/>
                        <a:gd name="connsiteY82" fmla="*/ 955030 h 3180739"/>
                        <a:gd name="connsiteX83" fmla="*/ 2889317 w 3171035"/>
                        <a:gd name="connsiteY83" fmla="*/ 1080823 h 3180739"/>
                        <a:gd name="connsiteX84" fmla="*/ 2939763 w 3171035"/>
                        <a:gd name="connsiteY84" fmla="*/ 1235148 h 3180739"/>
                        <a:gd name="connsiteX85" fmla="*/ 3135030 w 3171035"/>
                        <a:gd name="connsiteY85" fmla="*/ 1239792 h 3180739"/>
                        <a:gd name="connsiteX86" fmla="*/ 3162523 w 3171035"/>
                        <a:gd name="connsiteY86" fmla="*/ 1369716 h 3180739"/>
                        <a:gd name="connsiteX87" fmla="*/ 2980226 w 3171035"/>
                        <a:gd name="connsiteY87" fmla="*/ 1455724 h 3180739"/>
                        <a:gd name="connsiteX88" fmla="*/ 2986351 w 3171035"/>
                        <a:gd name="connsiteY88" fmla="*/ 1631053 h 3180739"/>
                        <a:gd name="connsiteX89" fmla="*/ 3171035 w 3171035"/>
                        <a:gd name="connsiteY89" fmla="*/ 1689698 h 3180739"/>
                        <a:gd name="connsiteX90" fmla="*/ 3161063 w 3171035"/>
                        <a:gd name="connsiteY90" fmla="*/ 1822124 h 3180739"/>
                        <a:gd name="connsiteX91" fmla="*/ 2963663 w 3171035"/>
                        <a:gd name="connsiteY91" fmla="*/ 1853402 h 3180739"/>
                        <a:gd name="connsiteX92" fmla="*/ 2928221 w 3171035"/>
                        <a:gd name="connsiteY92" fmla="*/ 1999244 h 3180739"/>
                        <a:gd name="connsiteX93" fmla="*/ 3090916 w 3171035"/>
                        <a:gd name="connsiteY93" fmla="*/ 2107762 h 3180739"/>
                        <a:gd name="connsiteX94" fmla="*/ 3044640 w 3171035"/>
                        <a:gd name="connsiteY94" fmla="*/ 2232240 h 3180739"/>
                        <a:gd name="connsiteX95" fmla="*/ 2845101 w 3171035"/>
                        <a:gd name="connsiteY95" fmla="*/ 2207446 h 3180739"/>
                        <a:gd name="connsiteX96" fmla="*/ 2764753 w 3171035"/>
                        <a:gd name="connsiteY96" fmla="*/ 2347473 h 3180739"/>
                        <a:gd name="connsiteX97" fmla="*/ 2887835 w 3171035"/>
                        <a:gd name="connsiteY97" fmla="*/ 2507752 h 3180739"/>
                        <a:gd name="connsiteX98" fmla="*/ 2803958 w 3171035"/>
                        <a:gd name="connsiteY98" fmla="*/ 2610712 h 3180739"/>
                        <a:gd name="connsiteX99" fmla="*/ 2629138 w 3171035"/>
                        <a:gd name="connsiteY99" fmla="*/ 2525982 h 3180739"/>
                        <a:gd name="connsiteX100" fmla="*/ 2526456 w 3171035"/>
                        <a:gd name="connsiteY100" fmla="*/ 2631952 h 3180739"/>
                        <a:gd name="connsiteX101" fmla="*/ 2608792 w 3171035"/>
                        <a:gd name="connsiteY101" fmla="*/ 2814437 h 3180739"/>
                        <a:gd name="connsiteX102" fmla="*/ 2503568 w 3171035"/>
                        <a:gd name="connsiteY102" fmla="*/ 2895456 h 3180739"/>
                        <a:gd name="connsiteX103" fmla="*/ 2347733 w 3171035"/>
                        <a:gd name="connsiteY103" fmla="*/ 2768836 h 3180739"/>
                        <a:gd name="connsiteX104" fmla="*/ 2220287 w 3171035"/>
                        <a:gd name="connsiteY104" fmla="*/ 2841379 h 3180739"/>
                        <a:gd name="connsiteX105" fmla="*/ 2248911 w 3171035"/>
                        <a:gd name="connsiteY105" fmla="*/ 3038710 h 3180739"/>
                        <a:gd name="connsiteX106" fmla="*/ 2125404 w 3171035"/>
                        <a:gd name="connsiteY106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111558 w 3171035"/>
                        <a:gd name="connsiteY11" fmla="*/ 2910446 h 3180739"/>
                        <a:gd name="connsiteX12" fmla="*/ 983767 w 3171035"/>
                        <a:gd name="connsiteY12" fmla="*/ 3067465 h 3180739"/>
                        <a:gd name="connsiteX13" fmla="*/ 864234 w 3171035"/>
                        <a:gd name="connsiteY13" fmla="*/ 3009602 h 3180739"/>
                        <a:gd name="connsiteX14" fmla="*/ 907320 w 3171035"/>
                        <a:gd name="connsiteY14" fmla="*/ 2815576 h 3180739"/>
                        <a:gd name="connsiteX15" fmla="*/ 830683 w 3171035"/>
                        <a:gd name="connsiteY15" fmla="*/ 2772184 h 3180739"/>
                        <a:gd name="connsiteX16" fmla="*/ 760926 w 3171035"/>
                        <a:gd name="connsiteY16" fmla="*/ 2719936 h 3180739"/>
                        <a:gd name="connsiteX17" fmla="*/ 597918 w 3171035"/>
                        <a:gd name="connsiteY17" fmla="*/ 2832979 h 3180739"/>
                        <a:gd name="connsiteX18" fmla="*/ 499149 w 3171035"/>
                        <a:gd name="connsiteY18" fmla="*/ 2744205 h 3180739"/>
                        <a:gd name="connsiteX19" fmla="*/ 592045 w 3171035"/>
                        <a:gd name="connsiteY19" fmla="*/ 2574098 h 3180739"/>
                        <a:gd name="connsiteX20" fmla="*/ 520580 w 3171035"/>
                        <a:gd name="connsiteY20" fmla="*/ 2501938 h 3180739"/>
                        <a:gd name="connsiteX21" fmla="*/ 496178 w 3171035"/>
                        <a:gd name="connsiteY21" fmla="*/ 2470496 h 3180739"/>
                        <a:gd name="connsiteX22" fmla="*/ 313006 w 3171035"/>
                        <a:gd name="connsiteY22" fmla="*/ 2539883 h 3180739"/>
                        <a:gd name="connsiteX23" fmla="*/ 238634 w 3171035"/>
                        <a:gd name="connsiteY23" fmla="*/ 2429861 h 3180739"/>
                        <a:gd name="connsiteX24" fmla="*/ 370045 w 3171035"/>
                        <a:gd name="connsiteY24" fmla="*/ 2287114 h 3180739"/>
                        <a:gd name="connsiteX25" fmla="*/ 311564 w 3171035"/>
                        <a:gd name="connsiteY25" fmla="*/ 2172799 h 3180739"/>
                        <a:gd name="connsiteX26" fmla="*/ 295635 w 3171035"/>
                        <a:gd name="connsiteY26" fmla="*/ 2132330 h 3180739"/>
                        <a:gd name="connsiteX27" fmla="*/ 103079 w 3171035"/>
                        <a:gd name="connsiteY27" fmla="*/ 2150140 h 3180739"/>
                        <a:gd name="connsiteX28" fmla="*/ 60733 w 3171035"/>
                        <a:gd name="connsiteY28" fmla="*/ 2024271 h 3180739"/>
                        <a:gd name="connsiteX29" fmla="*/ 226269 w 3171035"/>
                        <a:gd name="connsiteY29" fmla="*/ 1921216 h 3180739"/>
                        <a:gd name="connsiteX30" fmla="*/ 217962 w 3171035"/>
                        <a:gd name="connsiteY30" fmla="*/ 1891262 h 3180739"/>
                        <a:gd name="connsiteX31" fmla="*/ 200221 w 3171035"/>
                        <a:gd name="connsiteY31" fmla="*/ 1782957 h 3180739"/>
                        <a:gd name="connsiteX32" fmla="*/ 5391 w 3171035"/>
                        <a:gd name="connsiteY32" fmla="*/ 1745142 h 3180739"/>
                        <a:gd name="connsiteX33" fmla="*/ 0 w 3171035"/>
                        <a:gd name="connsiteY33" fmla="*/ 1612451 h 3180739"/>
                        <a:gd name="connsiteX34" fmla="*/ 187219 w 3171035"/>
                        <a:gd name="connsiteY34" fmla="*/ 1560050 h 3180739"/>
                        <a:gd name="connsiteX35" fmla="*/ 192903 w 3171035"/>
                        <a:gd name="connsiteY35" fmla="*/ 1448336 h 3180739"/>
                        <a:gd name="connsiteX36" fmla="*/ 199656 w 3171035"/>
                        <a:gd name="connsiteY36" fmla="*/ 1402148 h 3180739"/>
                        <a:gd name="connsiteX37" fmla="*/ 19664 w 3171035"/>
                        <a:gd name="connsiteY37" fmla="*/ 1311302 h 3180739"/>
                        <a:gd name="connsiteX38" fmla="*/ 50600 w 3171035"/>
                        <a:gd name="connsiteY38" fmla="*/ 1182155 h 3180739"/>
                        <a:gd name="connsiteX39" fmla="*/ 248017 w 3171035"/>
                        <a:gd name="connsiteY39" fmla="*/ 1182708 h 3180739"/>
                        <a:gd name="connsiteX40" fmla="*/ 271243 w 3171035"/>
                        <a:gd name="connsiteY40" fmla="*/ 1110342 h 3180739"/>
                        <a:gd name="connsiteX41" fmla="*/ 301810 w 3171035"/>
                        <a:gd name="connsiteY41" fmla="*/ 1039267 h 3180739"/>
                        <a:gd name="connsiteX42" fmla="*/ 153232 w 3171035"/>
                        <a:gd name="connsiteY42" fmla="*/ 907843 h 3180739"/>
                        <a:gd name="connsiteX43" fmla="*/ 215955 w 3171035"/>
                        <a:gd name="connsiteY43" fmla="*/ 790787 h 3180739"/>
                        <a:gd name="connsiteX44" fmla="*/ 404589 w 3171035"/>
                        <a:gd name="connsiteY44" fmla="*/ 840887 h 3180739"/>
                        <a:gd name="connsiteX45" fmla="*/ 407683 w 3171035"/>
                        <a:gd name="connsiteY45" fmla="*/ 835422 h 3180739"/>
                        <a:gd name="connsiteX46" fmla="*/ 499532 w 3171035"/>
                        <a:gd name="connsiteY46" fmla="*/ 712793 h 3180739"/>
                        <a:gd name="connsiteX47" fmla="*/ 392278 w 3171035"/>
                        <a:gd name="connsiteY47" fmla="*/ 554059 h 3180739"/>
                        <a:gd name="connsiteX48" fmla="*/ 482243 w 3171035"/>
                        <a:gd name="connsiteY48" fmla="*/ 456373 h 3180739"/>
                        <a:gd name="connsiteX49" fmla="*/ 651505 w 3171035"/>
                        <a:gd name="connsiteY49" fmla="*/ 551489 h 3180739"/>
                        <a:gd name="connsiteX50" fmla="*/ 677929 w 3171035"/>
                        <a:gd name="connsiteY50" fmla="*/ 525319 h 3180739"/>
                        <a:gd name="connsiteX51" fmla="*/ 765738 w 3171035"/>
                        <a:gd name="connsiteY51" fmla="*/ 457171 h 3180739"/>
                        <a:gd name="connsiteX52" fmla="*/ 709237 w 3171035"/>
                        <a:gd name="connsiteY52" fmla="*/ 264903 h 3180739"/>
                        <a:gd name="connsiteX53" fmla="*/ 824607 w 3171035"/>
                        <a:gd name="connsiteY53" fmla="*/ 199132 h 3180739"/>
                        <a:gd name="connsiteX54" fmla="*/ 957502 w 3171035"/>
                        <a:gd name="connsiteY54" fmla="*/ 341660 h 3180739"/>
                        <a:gd name="connsiteX55" fmla="*/ 1007068 w 3171035"/>
                        <a:gd name="connsiteY55" fmla="*/ 316303 h 3180739"/>
                        <a:gd name="connsiteX56" fmla="*/ 1105222 w 3171035"/>
                        <a:gd name="connsiteY56" fmla="*/ 277669 h 3180739"/>
                        <a:gd name="connsiteX57" fmla="*/ 1085630 w 3171035"/>
                        <a:gd name="connsiteY57" fmla="*/ 80113 h 3180739"/>
                        <a:gd name="connsiteX58" fmla="*/ 1236120 w 3171035"/>
                        <a:gd name="connsiteY58" fmla="*/ 37366 h 3180739"/>
                        <a:gd name="connsiteX59" fmla="*/ 1323934 w 3171035"/>
                        <a:gd name="connsiteY59" fmla="*/ 217003 h 3180739"/>
                        <a:gd name="connsiteX60" fmla="*/ 1417429 w 3171035"/>
                        <a:gd name="connsiteY60" fmla="*/ 200656 h 3180739"/>
                        <a:gd name="connsiteX61" fmla="*/ 1487425 w 3171035"/>
                        <a:gd name="connsiteY61" fmla="*/ 195547 h 3180739"/>
                        <a:gd name="connsiteX62" fmla="*/ 1533687 w 3171035"/>
                        <a:gd name="connsiteY62" fmla="*/ 0 h 3180739"/>
                        <a:gd name="connsiteX63" fmla="*/ 1666488 w 3171035"/>
                        <a:gd name="connsiteY63" fmla="*/ 0 h 3180739"/>
                        <a:gd name="connsiteX64" fmla="*/ 1713021 w 3171035"/>
                        <a:gd name="connsiteY64" fmla="*/ 196691 h 3180739"/>
                        <a:gd name="connsiteX65" fmla="*/ 1827814 w 3171035"/>
                        <a:gd name="connsiteY65" fmla="*/ 211044 h 3180739"/>
                        <a:gd name="connsiteX66" fmla="*/ 1868036 w 3171035"/>
                        <a:gd name="connsiteY66" fmla="*/ 220686 h 3180739"/>
                        <a:gd name="connsiteX67" fmla="*/ 1966340 w 3171035"/>
                        <a:gd name="connsiteY67" fmla="*/ 44283 h 3180739"/>
                        <a:gd name="connsiteX68" fmla="*/ 2094111 w 3171035"/>
                        <a:gd name="connsiteY68" fmla="*/ 80485 h 3180739"/>
                        <a:gd name="connsiteX69" fmla="*/ 2085164 w 3171035"/>
                        <a:gd name="connsiteY69" fmla="*/ 284665 h 3180739"/>
                        <a:gd name="connsiteX70" fmla="*/ 2226104 w 3171035"/>
                        <a:gd name="connsiteY70" fmla="*/ 347399 h 3180739"/>
                        <a:gd name="connsiteX71" fmla="*/ 2364977 w 3171035"/>
                        <a:gd name="connsiteY71" fmla="*/ 209566 h 3180739"/>
                        <a:gd name="connsiteX72" fmla="*/ 2477715 w 3171035"/>
                        <a:gd name="connsiteY72" fmla="*/ 279754 h 3180739"/>
                        <a:gd name="connsiteX73" fmla="*/ 2415747 w 3171035"/>
                        <a:gd name="connsiteY73" fmla="*/ 463940 h 3180739"/>
                        <a:gd name="connsiteX74" fmla="*/ 2455995 w 3171035"/>
                        <a:gd name="connsiteY74" fmla="*/ 491791 h 3180739"/>
                        <a:gd name="connsiteX75" fmla="*/ 2545864 w 3171035"/>
                        <a:gd name="connsiteY75" fmla="*/ 570128 h 3180739"/>
                        <a:gd name="connsiteX76" fmla="*/ 2728079 w 3171035"/>
                        <a:gd name="connsiteY76" fmla="*/ 481733 h 3180739"/>
                        <a:gd name="connsiteX77" fmla="*/ 2811993 w 3171035"/>
                        <a:gd name="connsiteY77" fmla="*/ 584662 h 3180739"/>
                        <a:gd name="connsiteX78" fmla="*/ 2695713 w 3171035"/>
                        <a:gd name="connsiteY78" fmla="*/ 736197 h 3180739"/>
                        <a:gd name="connsiteX79" fmla="*/ 2790128 w 3171035"/>
                        <a:gd name="connsiteY79" fmla="*/ 877978 h 3180739"/>
                        <a:gd name="connsiteX80" fmla="*/ 2988670 w 3171035"/>
                        <a:gd name="connsiteY80" fmla="*/ 835149 h 3180739"/>
                        <a:gd name="connsiteX81" fmla="*/ 3045808 w 3171035"/>
                        <a:gd name="connsiteY81" fmla="*/ 955030 h 3180739"/>
                        <a:gd name="connsiteX82" fmla="*/ 2889317 w 3171035"/>
                        <a:gd name="connsiteY82" fmla="*/ 1080823 h 3180739"/>
                        <a:gd name="connsiteX83" fmla="*/ 2939763 w 3171035"/>
                        <a:gd name="connsiteY83" fmla="*/ 1235148 h 3180739"/>
                        <a:gd name="connsiteX84" fmla="*/ 3135030 w 3171035"/>
                        <a:gd name="connsiteY84" fmla="*/ 1239792 h 3180739"/>
                        <a:gd name="connsiteX85" fmla="*/ 3162523 w 3171035"/>
                        <a:gd name="connsiteY85" fmla="*/ 1369716 h 3180739"/>
                        <a:gd name="connsiteX86" fmla="*/ 2980226 w 3171035"/>
                        <a:gd name="connsiteY86" fmla="*/ 1455724 h 3180739"/>
                        <a:gd name="connsiteX87" fmla="*/ 2986351 w 3171035"/>
                        <a:gd name="connsiteY87" fmla="*/ 1631053 h 3180739"/>
                        <a:gd name="connsiteX88" fmla="*/ 3171035 w 3171035"/>
                        <a:gd name="connsiteY88" fmla="*/ 1689698 h 3180739"/>
                        <a:gd name="connsiteX89" fmla="*/ 3161063 w 3171035"/>
                        <a:gd name="connsiteY89" fmla="*/ 1822124 h 3180739"/>
                        <a:gd name="connsiteX90" fmla="*/ 2963663 w 3171035"/>
                        <a:gd name="connsiteY90" fmla="*/ 1853402 h 3180739"/>
                        <a:gd name="connsiteX91" fmla="*/ 2928221 w 3171035"/>
                        <a:gd name="connsiteY91" fmla="*/ 1999244 h 3180739"/>
                        <a:gd name="connsiteX92" fmla="*/ 3090916 w 3171035"/>
                        <a:gd name="connsiteY92" fmla="*/ 2107762 h 3180739"/>
                        <a:gd name="connsiteX93" fmla="*/ 3044640 w 3171035"/>
                        <a:gd name="connsiteY93" fmla="*/ 2232240 h 3180739"/>
                        <a:gd name="connsiteX94" fmla="*/ 2845101 w 3171035"/>
                        <a:gd name="connsiteY94" fmla="*/ 2207446 h 3180739"/>
                        <a:gd name="connsiteX95" fmla="*/ 2764753 w 3171035"/>
                        <a:gd name="connsiteY95" fmla="*/ 2347473 h 3180739"/>
                        <a:gd name="connsiteX96" fmla="*/ 2887835 w 3171035"/>
                        <a:gd name="connsiteY96" fmla="*/ 2507752 h 3180739"/>
                        <a:gd name="connsiteX97" fmla="*/ 2803958 w 3171035"/>
                        <a:gd name="connsiteY97" fmla="*/ 2610712 h 3180739"/>
                        <a:gd name="connsiteX98" fmla="*/ 2629138 w 3171035"/>
                        <a:gd name="connsiteY98" fmla="*/ 2525982 h 3180739"/>
                        <a:gd name="connsiteX99" fmla="*/ 2526456 w 3171035"/>
                        <a:gd name="connsiteY99" fmla="*/ 2631952 h 3180739"/>
                        <a:gd name="connsiteX100" fmla="*/ 2608792 w 3171035"/>
                        <a:gd name="connsiteY100" fmla="*/ 2814437 h 3180739"/>
                        <a:gd name="connsiteX101" fmla="*/ 2503568 w 3171035"/>
                        <a:gd name="connsiteY101" fmla="*/ 2895456 h 3180739"/>
                        <a:gd name="connsiteX102" fmla="*/ 2347733 w 3171035"/>
                        <a:gd name="connsiteY102" fmla="*/ 2768836 h 3180739"/>
                        <a:gd name="connsiteX103" fmla="*/ 2220287 w 3171035"/>
                        <a:gd name="connsiteY103" fmla="*/ 2841379 h 3180739"/>
                        <a:gd name="connsiteX104" fmla="*/ 2248911 w 3171035"/>
                        <a:gd name="connsiteY104" fmla="*/ 3038710 h 3180739"/>
                        <a:gd name="connsiteX105" fmla="*/ 2125404 w 3171035"/>
                        <a:gd name="connsiteY105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111558 w 3171035"/>
                        <a:gd name="connsiteY11" fmla="*/ 2910446 h 3180739"/>
                        <a:gd name="connsiteX12" fmla="*/ 983767 w 3171035"/>
                        <a:gd name="connsiteY12" fmla="*/ 3067465 h 3180739"/>
                        <a:gd name="connsiteX13" fmla="*/ 864234 w 3171035"/>
                        <a:gd name="connsiteY13" fmla="*/ 3009602 h 3180739"/>
                        <a:gd name="connsiteX14" fmla="*/ 907320 w 3171035"/>
                        <a:gd name="connsiteY14" fmla="*/ 2815576 h 3180739"/>
                        <a:gd name="connsiteX15" fmla="*/ 830683 w 3171035"/>
                        <a:gd name="connsiteY15" fmla="*/ 2772184 h 3180739"/>
                        <a:gd name="connsiteX16" fmla="*/ 760926 w 3171035"/>
                        <a:gd name="connsiteY16" fmla="*/ 2719936 h 3180739"/>
                        <a:gd name="connsiteX17" fmla="*/ 597918 w 3171035"/>
                        <a:gd name="connsiteY17" fmla="*/ 2832979 h 3180739"/>
                        <a:gd name="connsiteX18" fmla="*/ 499149 w 3171035"/>
                        <a:gd name="connsiteY18" fmla="*/ 2744205 h 3180739"/>
                        <a:gd name="connsiteX19" fmla="*/ 592045 w 3171035"/>
                        <a:gd name="connsiteY19" fmla="*/ 2574098 h 3180739"/>
                        <a:gd name="connsiteX20" fmla="*/ 520580 w 3171035"/>
                        <a:gd name="connsiteY20" fmla="*/ 2501938 h 3180739"/>
                        <a:gd name="connsiteX21" fmla="*/ 496178 w 3171035"/>
                        <a:gd name="connsiteY21" fmla="*/ 2470496 h 3180739"/>
                        <a:gd name="connsiteX22" fmla="*/ 313006 w 3171035"/>
                        <a:gd name="connsiteY22" fmla="*/ 2539883 h 3180739"/>
                        <a:gd name="connsiteX23" fmla="*/ 238634 w 3171035"/>
                        <a:gd name="connsiteY23" fmla="*/ 2429861 h 3180739"/>
                        <a:gd name="connsiteX24" fmla="*/ 370045 w 3171035"/>
                        <a:gd name="connsiteY24" fmla="*/ 2287114 h 3180739"/>
                        <a:gd name="connsiteX25" fmla="*/ 311564 w 3171035"/>
                        <a:gd name="connsiteY25" fmla="*/ 2172799 h 3180739"/>
                        <a:gd name="connsiteX26" fmla="*/ 295635 w 3171035"/>
                        <a:gd name="connsiteY26" fmla="*/ 2132330 h 3180739"/>
                        <a:gd name="connsiteX27" fmla="*/ 103079 w 3171035"/>
                        <a:gd name="connsiteY27" fmla="*/ 2150140 h 3180739"/>
                        <a:gd name="connsiteX28" fmla="*/ 60733 w 3171035"/>
                        <a:gd name="connsiteY28" fmla="*/ 2024271 h 3180739"/>
                        <a:gd name="connsiteX29" fmla="*/ 226269 w 3171035"/>
                        <a:gd name="connsiteY29" fmla="*/ 1921216 h 3180739"/>
                        <a:gd name="connsiteX30" fmla="*/ 217962 w 3171035"/>
                        <a:gd name="connsiteY30" fmla="*/ 1891262 h 3180739"/>
                        <a:gd name="connsiteX31" fmla="*/ 200221 w 3171035"/>
                        <a:gd name="connsiteY31" fmla="*/ 1782957 h 3180739"/>
                        <a:gd name="connsiteX32" fmla="*/ 5391 w 3171035"/>
                        <a:gd name="connsiteY32" fmla="*/ 1745142 h 3180739"/>
                        <a:gd name="connsiteX33" fmla="*/ 0 w 3171035"/>
                        <a:gd name="connsiteY33" fmla="*/ 1612451 h 3180739"/>
                        <a:gd name="connsiteX34" fmla="*/ 187219 w 3171035"/>
                        <a:gd name="connsiteY34" fmla="*/ 1560050 h 3180739"/>
                        <a:gd name="connsiteX35" fmla="*/ 192903 w 3171035"/>
                        <a:gd name="connsiteY35" fmla="*/ 1448336 h 3180739"/>
                        <a:gd name="connsiteX36" fmla="*/ 199656 w 3171035"/>
                        <a:gd name="connsiteY36" fmla="*/ 1402148 h 3180739"/>
                        <a:gd name="connsiteX37" fmla="*/ 19664 w 3171035"/>
                        <a:gd name="connsiteY37" fmla="*/ 1311302 h 3180739"/>
                        <a:gd name="connsiteX38" fmla="*/ 50600 w 3171035"/>
                        <a:gd name="connsiteY38" fmla="*/ 1182155 h 3180739"/>
                        <a:gd name="connsiteX39" fmla="*/ 248017 w 3171035"/>
                        <a:gd name="connsiteY39" fmla="*/ 1182708 h 3180739"/>
                        <a:gd name="connsiteX40" fmla="*/ 271243 w 3171035"/>
                        <a:gd name="connsiteY40" fmla="*/ 1110342 h 3180739"/>
                        <a:gd name="connsiteX41" fmla="*/ 301810 w 3171035"/>
                        <a:gd name="connsiteY41" fmla="*/ 1039267 h 3180739"/>
                        <a:gd name="connsiteX42" fmla="*/ 153232 w 3171035"/>
                        <a:gd name="connsiteY42" fmla="*/ 907843 h 3180739"/>
                        <a:gd name="connsiteX43" fmla="*/ 215955 w 3171035"/>
                        <a:gd name="connsiteY43" fmla="*/ 790787 h 3180739"/>
                        <a:gd name="connsiteX44" fmla="*/ 404589 w 3171035"/>
                        <a:gd name="connsiteY44" fmla="*/ 840887 h 3180739"/>
                        <a:gd name="connsiteX45" fmla="*/ 407683 w 3171035"/>
                        <a:gd name="connsiteY45" fmla="*/ 835422 h 3180739"/>
                        <a:gd name="connsiteX46" fmla="*/ 499532 w 3171035"/>
                        <a:gd name="connsiteY46" fmla="*/ 712793 h 3180739"/>
                        <a:gd name="connsiteX47" fmla="*/ 392278 w 3171035"/>
                        <a:gd name="connsiteY47" fmla="*/ 554059 h 3180739"/>
                        <a:gd name="connsiteX48" fmla="*/ 482243 w 3171035"/>
                        <a:gd name="connsiteY48" fmla="*/ 456373 h 3180739"/>
                        <a:gd name="connsiteX49" fmla="*/ 651505 w 3171035"/>
                        <a:gd name="connsiteY49" fmla="*/ 551489 h 3180739"/>
                        <a:gd name="connsiteX50" fmla="*/ 677929 w 3171035"/>
                        <a:gd name="connsiteY50" fmla="*/ 525319 h 3180739"/>
                        <a:gd name="connsiteX51" fmla="*/ 765738 w 3171035"/>
                        <a:gd name="connsiteY51" fmla="*/ 457171 h 3180739"/>
                        <a:gd name="connsiteX52" fmla="*/ 709237 w 3171035"/>
                        <a:gd name="connsiteY52" fmla="*/ 264903 h 3180739"/>
                        <a:gd name="connsiteX53" fmla="*/ 824607 w 3171035"/>
                        <a:gd name="connsiteY53" fmla="*/ 199132 h 3180739"/>
                        <a:gd name="connsiteX54" fmla="*/ 957502 w 3171035"/>
                        <a:gd name="connsiteY54" fmla="*/ 341660 h 3180739"/>
                        <a:gd name="connsiteX55" fmla="*/ 1007068 w 3171035"/>
                        <a:gd name="connsiteY55" fmla="*/ 316303 h 3180739"/>
                        <a:gd name="connsiteX56" fmla="*/ 1105222 w 3171035"/>
                        <a:gd name="connsiteY56" fmla="*/ 277669 h 3180739"/>
                        <a:gd name="connsiteX57" fmla="*/ 1085630 w 3171035"/>
                        <a:gd name="connsiteY57" fmla="*/ 80113 h 3180739"/>
                        <a:gd name="connsiteX58" fmla="*/ 1236120 w 3171035"/>
                        <a:gd name="connsiteY58" fmla="*/ 37366 h 3180739"/>
                        <a:gd name="connsiteX59" fmla="*/ 1323934 w 3171035"/>
                        <a:gd name="connsiteY59" fmla="*/ 217003 h 3180739"/>
                        <a:gd name="connsiteX60" fmla="*/ 1417429 w 3171035"/>
                        <a:gd name="connsiteY60" fmla="*/ 200656 h 3180739"/>
                        <a:gd name="connsiteX61" fmla="*/ 1487425 w 3171035"/>
                        <a:gd name="connsiteY61" fmla="*/ 195547 h 3180739"/>
                        <a:gd name="connsiteX62" fmla="*/ 1533687 w 3171035"/>
                        <a:gd name="connsiteY62" fmla="*/ 0 h 3180739"/>
                        <a:gd name="connsiteX63" fmla="*/ 1666488 w 3171035"/>
                        <a:gd name="connsiteY63" fmla="*/ 0 h 3180739"/>
                        <a:gd name="connsiteX64" fmla="*/ 1713021 w 3171035"/>
                        <a:gd name="connsiteY64" fmla="*/ 196691 h 3180739"/>
                        <a:gd name="connsiteX65" fmla="*/ 1827814 w 3171035"/>
                        <a:gd name="connsiteY65" fmla="*/ 211044 h 3180739"/>
                        <a:gd name="connsiteX66" fmla="*/ 1868036 w 3171035"/>
                        <a:gd name="connsiteY66" fmla="*/ 220686 h 3180739"/>
                        <a:gd name="connsiteX67" fmla="*/ 1966340 w 3171035"/>
                        <a:gd name="connsiteY67" fmla="*/ 44283 h 3180739"/>
                        <a:gd name="connsiteX68" fmla="*/ 2094111 w 3171035"/>
                        <a:gd name="connsiteY68" fmla="*/ 80485 h 3180739"/>
                        <a:gd name="connsiteX69" fmla="*/ 2085164 w 3171035"/>
                        <a:gd name="connsiteY69" fmla="*/ 284665 h 3180739"/>
                        <a:gd name="connsiteX70" fmla="*/ 2226104 w 3171035"/>
                        <a:gd name="connsiteY70" fmla="*/ 347399 h 3180739"/>
                        <a:gd name="connsiteX71" fmla="*/ 2364977 w 3171035"/>
                        <a:gd name="connsiteY71" fmla="*/ 209566 h 3180739"/>
                        <a:gd name="connsiteX72" fmla="*/ 2477715 w 3171035"/>
                        <a:gd name="connsiteY72" fmla="*/ 279754 h 3180739"/>
                        <a:gd name="connsiteX73" fmla="*/ 2415747 w 3171035"/>
                        <a:gd name="connsiteY73" fmla="*/ 463940 h 3180739"/>
                        <a:gd name="connsiteX74" fmla="*/ 2545864 w 3171035"/>
                        <a:gd name="connsiteY74" fmla="*/ 570128 h 3180739"/>
                        <a:gd name="connsiteX75" fmla="*/ 2728079 w 3171035"/>
                        <a:gd name="connsiteY75" fmla="*/ 481733 h 3180739"/>
                        <a:gd name="connsiteX76" fmla="*/ 2811993 w 3171035"/>
                        <a:gd name="connsiteY76" fmla="*/ 584662 h 3180739"/>
                        <a:gd name="connsiteX77" fmla="*/ 2695713 w 3171035"/>
                        <a:gd name="connsiteY77" fmla="*/ 736197 h 3180739"/>
                        <a:gd name="connsiteX78" fmla="*/ 2790128 w 3171035"/>
                        <a:gd name="connsiteY78" fmla="*/ 877978 h 3180739"/>
                        <a:gd name="connsiteX79" fmla="*/ 2988670 w 3171035"/>
                        <a:gd name="connsiteY79" fmla="*/ 835149 h 3180739"/>
                        <a:gd name="connsiteX80" fmla="*/ 3045808 w 3171035"/>
                        <a:gd name="connsiteY80" fmla="*/ 955030 h 3180739"/>
                        <a:gd name="connsiteX81" fmla="*/ 2889317 w 3171035"/>
                        <a:gd name="connsiteY81" fmla="*/ 1080823 h 3180739"/>
                        <a:gd name="connsiteX82" fmla="*/ 2939763 w 3171035"/>
                        <a:gd name="connsiteY82" fmla="*/ 1235148 h 3180739"/>
                        <a:gd name="connsiteX83" fmla="*/ 3135030 w 3171035"/>
                        <a:gd name="connsiteY83" fmla="*/ 1239792 h 3180739"/>
                        <a:gd name="connsiteX84" fmla="*/ 3162523 w 3171035"/>
                        <a:gd name="connsiteY84" fmla="*/ 1369716 h 3180739"/>
                        <a:gd name="connsiteX85" fmla="*/ 2980226 w 3171035"/>
                        <a:gd name="connsiteY85" fmla="*/ 1455724 h 3180739"/>
                        <a:gd name="connsiteX86" fmla="*/ 2986351 w 3171035"/>
                        <a:gd name="connsiteY86" fmla="*/ 1631053 h 3180739"/>
                        <a:gd name="connsiteX87" fmla="*/ 3171035 w 3171035"/>
                        <a:gd name="connsiteY87" fmla="*/ 1689698 h 3180739"/>
                        <a:gd name="connsiteX88" fmla="*/ 3161063 w 3171035"/>
                        <a:gd name="connsiteY88" fmla="*/ 1822124 h 3180739"/>
                        <a:gd name="connsiteX89" fmla="*/ 2963663 w 3171035"/>
                        <a:gd name="connsiteY89" fmla="*/ 1853402 h 3180739"/>
                        <a:gd name="connsiteX90" fmla="*/ 2928221 w 3171035"/>
                        <a:gd name="connsiteY90" fmla="*/ 1999244 h 3180739"/>
                        <a:gd name="connsiteX91" fmla="*/ 3090916 w 3171035"/>
                        <a:gd name="connsiteY91" fmla="*/ 2107762 h 3180739"/>
                        <a:gd name="connsiteX92" fmla="*/ 3044640 w 3171035"/>
                        <a:gd name="connsiteY92" fmla="*/ 2232240 h 3180739"/>
                        <a:gd name="connsiteX93" fmla="*/ 2845101 w 3171035"/>
                        <a:gd name="connsiteY93" fmla="*/ 2207446 h 3180739"/>
                        <a:gd name="connsiteX94" fmla="*/ 2764753 w 3171035"/>
                        <a:gd name="connsiteY94" fmla="*/ 2347473 h 3180739"/>
                        <a:gd name="connsiteX95" fmla="*/ 2887835 w 3171035"/>
                        <a:gd name="connsiteY95" fmla="*/ 2507752 h 3180739"/>
                        <a:gd name="connsiteX96" fmla="*/ 2803958 w 3171035"/>
                        <a:gd name="connsiteY96" fmla="*/ 2610712 h 3180739"/>
                        <a:gd name="connsiteX97" fmla="*/ 2629138 w 3171035"/>
                        <a:gd name="connsiteY97" fmla="*/ 2525982 h 3180739"/>
                        <a:gd name="connsiteX98" fmla="*/ 2526456 w 3171035"/>
                        <a:gd name="connsiteY98" fmla="*/ 2631952 h 3180739"/>
                        <a:gd name="connsiteX99" fmla="*/ 2608792 w 3171035"/>
                        <a:gd name="connsiteY99" fmla="*/ 2814437 h 3180739"/>
                        <a:gd name="connsiteX100" fmla="*/ 2503568 w 3171035"/>
                        <a:gd name="connsiteY100" fmla="*/ 2895456 h 3180739"/>
                        <a:gd name="connsiteX101" fmla="*/ 2347733 w 3171035"/>
                        <a:gd name="connsiteY101" fmla="*/ 2768836 h 3180739"/>
                        <a:gd name="connsiteX102" fmla="*/ 2220287 w 3171035"/>
                        <a:gd name="connsiteY102" fmla="*/ 2841379 h 3180739"/>
                        <a:gd name="connsiteX103" fmla="*/ 2248911 w 3171035"/>
                        <a:gd name="connsiteY103" fmla="*/ 3038710 h 3180739"/>
                        <a:gd name="connsiteX104" fmla="*/ 2125404 w 3171035"/>
                        <a:gd name="connsiteY104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111558 w 3171035"/>
                        <a:gd name="connsiteY11" fmla="*/ 2910446 h 3180739"/>
                        <a:gd name="connsiteX12" fmla="*/ 983767 w 3171035"/>
                        <a:gd name="connsiteY12" fmla="*/ 3067465 h 3180739"/>
                        <a:gd name="connsiteX13" fmla="*/ 864234 w 3171035"/>
                        <a:gd name="connsiteY13" fmla="*/ 3009602 h 3180739"/>
                        <a:gd name="connsiteX14" fmla="*/ 907320 w 3171035"/>
                        <a:gd name="connsiteY14" fmla="*/ 2815576 h 3180739"/>
                        <a:gd name="connsiteX15" fmla="*/ 830683 w 3171035"/>
                        <a:gd name="connsiteY15" fmla="*/ 2772184 h 3180739"/>
                        <a:gd name="connsiteX16" fmla="*/ 760926 w 3171035"/>
                        <a:gd name="connsiteY16" fmla="*/ 2719936 h 3180739"/>
                        <a:gd name="connsiteX17" fmla="*/ 597918 w 3171035"/>
                        <a:gd name="connsiteY17" fmla="*/ 2832979 h 3180739"/>
                        <a:gd name="connsiteX18" fmla="*/ 499149 w 3171035"/>
                        <a:gd name="connsiteY18" fmla="*/ 2744205 h 3180739"/>
                        <a:gd name="connsiteX19" fmla="*/ 592045 w 3171035"/>
                        <a:gd name="connsiteY19" fmla="*/ 2574098 h 3180739"/>
                        <a:gd name="connsiteX20" fmla="*/ 520580 w 3171035"/>
                        <a:gd name="connsiteY20" fmla="*/ 2501938 h 3180739"/>
                        <a:gd name="connsiteX21" fmla="*/ 496178 w 3171035"/>
                        <a:gd name="connsiteY21" fmla="*/ 2470496 h 3180739"/>
                        <a:gd name="connsiteX22" fmla="*/ 313006 w 3171035"/>
                        <a:gd name="connsiteY22" fmla="*/ 2539883 h 3180739"/>
                        <a:gd name="connsiteX23" fmla="*/ 238634 w 3171035"/>
                        <a:gd name="connsiteY23" fmla="*/ 2429861 h 3180739"/>
                        <a:gd name="connsiteX24" fmla="*/ 370045 w 3171035"/>
                        <a:gd name="connsiteY24" fmla="*/ 2287114 h 3180739"/>
                        <a:gd name="connsiteX25" fmla="*/ 311564 w 3171035"/>
                        <a:gd name="connsiteY25" fmla="*/ 2172799 h 3180739"/>
                        <a:gd name="connsiteX26" fmla="*/ 295635 w 3171035"/>
                        <a:gd name="connsiteY26" fmla="*/ 2132330 h 3180739"/>
                        <a:gd name="connsiteX27" fmla="*/ 103079 w 3171035"/>
                        <a:gd name="connsiteY27" fmla="*/ 2150140 h 3180739"/>
                        <a:gd name="connsiteX28" fmla="*/ 60733 w 3171035"/>
                        <a:gd name="connsiteY28" fmla="*/ 2024271 h 3180739"/>
                        <a:gd name="connsiteX29" fmla="*/ 226269 w 3171035"/>
                        <a:gd name="connsiteY29" fmla="*/ 1921216 h 3180739"/>
                        <a:gd name="connsiteX30" fmla="*/ 217962 w 3171035"/>
                        <a:gd name="connsiteY30" fmla="*/ 1891262 h 3180739"/>
                        <a:gd name="connsiteX31" fmla="*/ 200221 w 3171035"/>
                        <a:gd name="connsiteY31" fmla="*/ 1782957 h 3180739"/>
                        <a:gd name="connsiteX32" fmla="*/ 5391 w 3171035"/>
                        <a:gd name="connsiteY32" fmla="*/ 1745142 h 3180739"/>
                        <a:gd name="connsiteX33" fmla="*/ 0 w 3171035"/>
                        <a:gd name="connsiteY33" fmla="*/ 1612451 h 3180739"/>
                        <a:gd name="connsiteX34" fmla="*/ 187219 w 3171035"/>
                        <a:gd name="connsiteY34" fmla="*/ 1560050 h 3180739"/>
                        <a:gd name="connsiteX35" fmla="*/ 192903 w 3171035"/>
                        <a:gd name="connsiteY35" fmla="*/ 1448336 h 3180739"/>
                        <a:gd name="connsiteX36" fmla="*/ 199656 w 3171035"/>
                        <a:gd name="connsiteY36" fmla="*/ 1402148 h 3180739"/>
                        <a:gd name="connsiteX37" fmla="*/ 19664 w 3171035"/>
                        <a:gd name="connsiteY37" fmla="*/ 1311302 h 3180739"/>
                        <a:gd name="connsiteX38" fmla="*/ 50600 w 3171035"/>
                        <a:gd name="connsiteY38" fmla="*/ 1182155 h 3180739"/>
                        <a:gd name="connsiteX39" fmla="*/ 248017 w 3171035"/>
                        <a:gd name="connsiteY39" fmla="*/ 1182708 h 3180739"/>
                        <a:gd name="connsiteX40" fmla="*/ 271243 w 3171035"/>
                        <a:gd name="connsiteY40" fmla="*/ 1110342 h 3180739"/>
                        <a:gd name="connsiteX41" fmla="*/ 301810 w 3171035"/>
                        <a:gd name="connsiteY41" fmla="*/ 1039267 h 3180739"/>
                        <a:gd name="connsiteX42" fmla="*/ 153232 w 3171035"/>
                        <a:gd name="connsiteY42" fmla="*/ 907843 h 3180739"/>
                        <a:gd name="connsiteX43" fmla="*/ 215955 w 3171035"/>
                        <a:gd name="connsiteY43" fmla="*/ 790787 h 3180739"/>
                        <a:gd name="connsiteX44" fmla="*/ 404589 w 3171035"/>
                        <a:gd name="connsiteY44" fmla="*/ 840887 h 3180739"/>
                        <a:gd name="connsiteX45" fmla="*/ 407683 w 3171035"/>
                        <a:gd name="connsiteY45" fmla="*/ 835422 h 3180739"/>
                        <a:gd name="connsiteX46" fmla="*/ 499532 w 3171035"/>
                        <a:gd name="connsiteY46" fmla="*/ 712793 h 3180739"/>
                        <a:gd name="connsiteX47" fmla="*/ 392278 w 3171035"/>
                        <a:gd name="connsiteY47" fmla="*/ 554059 h 3180739"/>
                        <a:gd name="connsiteX48" fmla="*/ 482243 w 3171035"/>
                        <a:gd name="connsiteY48" fmla="*/ 456373 h 3180739"/>
                        <a:gd name="connsiteX49" fmla="*/ 651505 w 3171035"/>
                        <a:gd name="connsiteY49" fmla="*/ 551489 h 3180739"/>
                        <a:gd name="connsiteX50" fmla="*/ 677929 w 3171035"/>
                        <a:gd name="connsiteY50" fmla="*/ 525319 h 3180739"/>
                        <a:gd name="connsiteX51" fmla="*/ 765738 w 3171035"/>
                        <a:gd name="connsiteY51" fmla="*/ 457171 h 3180739"/>
                        <a:gd name="connsiteX52" fmla="*/ 709237 w 3171035"/>
                        <a:gd name="connsiteY52" fmla="*/ 264903 h 3180739"/>
                        <a:gd name="connsiteX53" fmla="*/ 824607 w 3171035"/>
                        <a:gd name="connsiteY53" fmla="*/ 199132 h 3180739"/>
                        <a:gd name="connsiteX54" fmla="*/ 957502 w 3171035"/>
                        <a:gd name="connsiteY54" fmla="*/ 341660 h 3180739"/>
                        <a:gd name="connsiteX55" fmla="*/ 1007068 w 3171035"/>
                        <a:gd name="connsiteY55" fmla="*/ 316303 h 3180739"/>
                        <a:gd name="connsiteX56" fmla="*/ 1105222 w 3171035"/>
                        <a:gd name="connsiteY56" fmla="*/ 277669 h 3180739"/>
                        <a:gd name="connsiteX57" fmla="*/ 1085630 w 3171035"/>
                        <a:gd name="connsiteY57" fmla="*/ 80113 h 3180739"/>
                        <a:gd name="connsiteX58" fmla="*/ 1236120 w 3171035"/>
                        <a:gd name="connsiteY58" fmla="*/ 37366 h 3180739"/>
                        <a:gd name="connsiteX59" fmla="*/ 1323934 w 3171035"/>
                        <a:gd name="connsiteY59" fmla="*/ 217003 h 3180739"/>
                        <a:gd name="connsiteX60" fmla="*/ 1417429 w 3171035"/>
                        <a:gd name="connsiteY60" fmla="*/ 200656 h 3180739"/>
                        <a:gd name="connsiteX61" fmla="*/ 1487425 w 3171035"/>
                        <a:gd name="connsiteY61" fmla="*/ 195547 h 3180739"/>
                        <a:gd name="connsiteX62" fmla="*/ 1533687 w 3171035"/>
                        <a:gd name="connsiteY62" fmla="*/ 0 h 3180739"/>
                        <a:gd name="connsiteX63" fmla="*/ 1666488 w 3171035"/>
                        <a:gd name="connsiteY63" fmla="*/ 0 h 3180739"/>
                        <a:gd name="connsiteX64" fmla="*/ 1713021 w 3171035"/>
                        <a:gd name="connsiteY64" fmla="*/ 196691 h 3180739"/>
                        <a:gd name="connsiteX65" fmla="*/ 1868036 w 3171035"/>
                        <a:gd name="connsiteY65" fmla="*/ 220686 h 3180739"/>
                        <a:gd name="connsiteX66" fmla="*/ 1966340 w 3171035"/>
                        <a:gd name="connsiteY66" fmla="*/ 44283 h 3180739"/>
                        <a:gd name="connsiteX67" fmla="*/ 2094111 w 3171035"/>
                        <a:gd name="connsiteY67" fmla="*/ 80485 h 3180739"/>
                        <a:gd name="connsiteX68" fmla="*/ 2085164 w 3171035"/>
                        <a:gd name="connsiteY68" fmla="*/ 284665 h 3180739"/>
                        <a:gd name="connsiteX69" fmla="*/ 2226104 w 3171035"/>
                        <a:gd name="connsiteY69" fmla="*/ 347399 h 3180739"/>
                        <a:gd name="connsiteX70" fmla="*/ 2364977 w 3171035"/>
                        <a:gd name="connsiteY70" fmla="*/ 209566 h 3180739"/>
                        <a:gd name="connsiteX71" fmla="*/ 2477715 w 3171035"/>
                        <a:gd name="connsiteY71" fmla="*/ 279754 h 3180739"/>
                        <a:gd name="connsiteX72" fmla="*/ 2415747 w 3171035"/>
                        <a:gd name="connsiteY72" fmla="*/ 463940 h 3180739"/>
                        <a:gd name="connsiteX73" fmla="*/ 2545864 w 3171035"/>
                        <a:gd name="connsiteY73" fmla="*/ 570128 h 3180739"/>
                        <a:gd name="connsiteX74" fmla="*/ 2728079 w 3171035"/>
                        <a:gd name="connsiteY74" fmla="*/ 481733 h 3180739"/>
                        <a:gd name="connsiteX75" fmla="*/ 2811993 w 3171035"/>
                        <a:gd name="connsiteY75" fmla="*/ 584662 h 3180739"/>
                        <a:gd name="connsiteX76" fmla="*/ 2695713 w 3171035"/>
                        <a:gd name="connsiteY76" fmla="*/ 736197 h 3180739"/>
                        <a:gd name="connsiteX77" fmla="*/ 2790128 w 3171035"/>
                        <a:gd name="connsiteY77" fmla="*/ 877978 h 3180739"/>
                        <a:gd name="connsiteX78" fmla="*/ 2988670 w 3171035"/>
                        <a:gd name="connsiteY78" fmla="*/ 835149 h 3180739"/>
                        <a:gd name="connsiteX79" fmla="*/ 3045808 w 3171035"/>
                        <a:gd name="connsiteY79" fmla="*/ 955030 h 3180739"/>
                        <a:gd name="connsiteX80" fmla="*/ 2889317 w 3171035"/>
                        <a:gd name="connsiteY80" fmla="*/ 1080823 h 3180739"/>
                        <a:gd name="connsiteX81" fmla="*/ 2939763 w 3171035"/>
                        <a:gd name="connsiteY81" fmla="*/ 1235148 h 3180739"/>
                        <a:gd name="connsiteX82" fmla="*/ 3135030 w 3171035"/>
                        <a:gd name="connsiteY82" fmla="*/ 1239792 h 3180739"/>
                        <a:gd name="connsiteX83" fmla="*/ 3162523 w 3171035"/>
                        <a:gd name="connsiteY83" fmla="*/ 1369716 h 3180739"/>
                        <a:gd name="connsiteX84" fmla="*/ 2980226 w 3171035"/>
                        <a:gd name="connsiteY84" fmla="*/ 1455724 h 3180739"/>
                        <a:gd name="connsiteX85" fmla="*/ 2986351 w 3171035"/>
                        <a:gd name="connsiteY85" fmla="*/ 1631053 h 3180739"/>
                        <a:gd name="connsiteX86" fmla="*/ 3171035 w 3171035"/>
                        <a:gd name="connsiteY86" fmla="*/ 1689698 h 3180739"/>
                        <a:gd name="connsiteX87" fmla="*/ 3161063 w 3171035"/>
                        <a:gd name="connsiteY87" fmla="*/ 1822124 h 3180739"/>
                        <a:gd name="connsiteX88" fmla="*/ 2963663 w 3171035"/>
                        <a:gd name="connsiteY88" fmla="*/ 1853402 h 3180739"/>
                        <a:gd name="connsiteX89" fmla="*/ 2928221 w 3171035"/>
                        <a:gd name="connsiteY89" fmla="*/ 1999244 h 3180739"/>
                        <a:gd name="connsiteX90" fmla="*/ 3090916 w 3171035"/>
                        <a:gd name="connsiteY90" fmla="*/ 2107762 h 3180739"/>
                        <a:gd name="connsiteX91" fmla="*/ 3044640 w 3171035"/>
                        <a:gd name="connsiteY91" fmla="*/ 2232240 h 3180739"/>
                        <a:gd name="connsiteX92" fmla="*/ 2845101 w 3171035"/>
                        <a:gd name="connsiteY92" fmla="*/ 2207446 h 3180739"/>
                        <a:gd name="connsiteX93" fmla="*/ 2764753 w 3171035"/>
                        <a:gd name="connsiteY93" fmla="*/ 2347473 h 3180739"/>
                        <a:gd name="connsiteX94" fmla="*/ 2887835 w 3171035"/>
                        <a:gd name="connsiteY94" fmla="*/ 2507752 h 3180739"/>
                        <a:gd name="connsiteX95" fmla="*/ 2803958 w 3171035"/>
                        <a:gd name="connsiteY95" fmla="*/ 2610712 h 3180739"/>
                        <a:gd name="connsiteX96" fmla="*/ 2629138 w 3171035"/>
                        <a:gd name="connsiteY96" fmla="*/ 2525982 h 3180739"/>
                        <a:gd name="connsiteX97" fmla="*/ 2526456 w 3171035"/>
                        <a:gd name="connsiteY97" fmla="*/ 2631952 h 3180739"/>
                        <a:gd name="connsiteX98" fmla="*/ 2608792 w 3171035"/>
                        <a:gd name="connsiteY98" fmla="*/ 2814437 h 3180739"/>
                        <a:gd name="connsiteX99" fmla="*/ 2503568 w 3171035"/>
                        <a:gd name="connsiteY99" fmla="*/ 2895456 h 3180739"/>
                        <a:gd name="connsiteX100" fmla="*/ 2347733 w 3171035"/>
                        <a:gd name="connsiteY100" fmla="*/ 2768836 h 3180739"/>
                        <a:gd name="connsiteX101" fmla="*/ 2220287 w 3171035"/>
                        <a:gd name="connsiteY101" fmla="*/ 2841379 h 3180739"/>
                        <a:gd name="connsiteX102" fmla="*/ 2248911 w 3171035"/>
                        <a:gd name="connsiteY102" fmla="*/ 3038710 h 3180739"/>
                        <a:gd name="connsiteX103" fmla="*/ 2125404 w 3171035"/>
                        <a:gd name="connsiteY103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111558 w 3171035"/>
                        <a:gd name="connsiteY11" fmla="*/ 2910446 h 3180739"/>
                        <a:gd name="connsiteX12" fmla="*/ 983767 w 3171035"/>
                        <a:gd name="connsiteY12" fmla="*/ 3067465 h 3180739"/>
                        <a:gd name="connsiteX13" fmla="*/ 864234 w 3171035"/>
                        <a:gd name="connsiteY13" fmla="*/ 3009602 h 3180739"/>
                        <a:gd name="connsiteX14" fmla="*/ 907320 w 3171035"/>
                        <a:gd name="connsiteY14" fmla="*/ 2815576 h 3180739"/>
                        <a:gd name="connsiteX15" fmla="*/ 830683 w 3171035"/>
                        <a:gd name="connsiteY15" fmla="*/ 2772184 h 3180739"/>
                        <a:gd name="connsiteX16" fmla="*/ 760926 w 3171035"/>
                        <a:gd name="connsiteY16" fmla="*/ 2719936 h 3180739"/>
                        <a:gd name="connsiteX17" fmla="*/ 597918 w 3171035"/>
                        <a:gd name="connsiteY17" fmla="*/ 2832979 h 3180739"/>
                        <a:gd name="connsiteX18" fmla="*/ 499149 w 3171035"/>
                        <a:gd name="connsiteY18" fmla="*/ 2744205 h 3180739"/>
                        <a:gd name="connsiteX19" fmla="*/ 592045 w 3171035"/>
                        <a:gd name="connsiteY19" fmla="*/ 2574098 h 3180739"/>
                        <a:gd name="connsiteX20" fmla="*/ 520580 w 3171035"/>
                        <a:gd name="connsiteY20" fmla="*/ 2501938 h 3180739"/>
                        <a:gd name="connsiteX21" fmla="*/ 496178 w 3171035"/>
                        <a:gd name="connsiteY21" fmla="*/ 2470496 h 3180739"/>
                        <a:gd name="connsiteX22" fmla="*/ 313006 w 3171035"/>
                        <a:gd name="connsiteY22" fmla="*/ 2539883 h 3180739"/>
                        <a:gd name="connsiteX23" fmla="*/ 238634 w 3171035"/>
                        <a:gd name="connsiteY23" fmla="*/ 2429861 h 3180739"/>
                        <a:gd name="connsiteX24" fmla="*/ 370045 w 3171035"/>
                        <a:gd name="connsiteY24" fmla="*/ 2287114 h 3180739"/>
                        <a:gd name="connsiteX25" fmla="*/ 311564 w 3171035"/>
                        <a:gd name="connsiteY25" fmla="*/ 2172799 h 3180739"/>
                        <a:gd name="connsiteX26" fmla="*/ 295635 w 3171035"/>
                        <a:gd name="connsiteY26" fmla="*/ 2132330 h 3180739"/>
                        <a:gd name="connsiteX27" fmla="*/ 103079 w 3171035"/>
                        <a:gd name="connsiteY27" fmla="*/ 2150140 h 3180739"/>
                        <a:gd name="connsiteX28" fmla="*/ 60733 w 3171035"/>
                        <a:gd name="connsiteY28" fmla="*/ 2024271 h 3180739"/>
                        <a:gd name="connsiteX29" fmla="*/ 226269 w 3171035"/>
                        <a:gd name="connsiteY29" fmla="*/ 1921216 h 3180739"/>
                        <a:gd name="connsiteX30" fmla="*/ 217962 w 3171035"/>
                        <a:gd name="connsiteY30" fmla="*/ 1891262 h 3180739"/>
                        <a:gd name="connsiteX31" fmla="*/ 200221 w 3171035"/>
                        <a:gd name="connsiteY31" fmla="*/ 1782957 h 3180739"/>
                        <a:gd name="connsiteX32" fmla="*/ 5391 w 3171035"/>
                        <a:gd name="connsiteY32" fmla="*/ 1745142 h 3180739"/>
                        <a:gd name="connsiteX33" fmla="*/ 0 w 3171035"/>
                        <a:gd name="connsiteY33" fmla="*/ 1612451 h 3180739"/>
                        <a:gd name="connsiteX34" fmla="*/ 187219 w 3171035"/>
                        <a:gd name="connsiteY34" fmla="*/ 1560050 h 3180739"/>
                        <a:gd name="connsiteX35" fmla="*/ 192903 w 3171035"/>
                        <a:gd name="connsiteY35" fmla="*/ 1448336 h 3180739"/>
                        <a:gd name="connsiteX36" fmla="*/ 199656 w 3171035"/>
                        <a:gd name="connsiteY36" fmla="*/ 1402148 h 3180739"/>
                        <a:gd name="connsiteX37" fmla="*/ 19664 w 3171035"/>
                        <a:gd name="connsiteY37" fmla="*/ 1311302 h 3180739"/>
                        <a:gd name="connsiteX38" fmla="*/ 50600 w 3171035"/>
                        <a:gd name="connsiteY38" fmla="*/ 1182155 h 3180739"/>
                        <a:gd name="connsiteX39" fmla="*/ 248017 w 3171035"/>
                        <a:gd name="connsiteY39" fmla="*/ 1182708 h 3180739"/>
                        <a:gd name="connsiteX40" fmla="*/ 271243 w 3171035"/>
                        <a:gd name="connsiteY40" fmla="*/ 1110342 h 3180739"/>
                        <a:gd name="connsiteX41" fmla="*/ 301810 w 3171035"/>
                        <a:gd name="connsiteY41" fmla="*/ 1039267 h 3180739"/>
                        <a:gd name="connsiteX42" fmla="*/ 153232 w 3171035"/>
                        <a:gd name="connsiteY42" fmla="*/ 907843 h 3180739"/>
                        <a:gd name="connsiteX43" fmla="*/ 215955 w 3171035"/>
                        <a:gd name="connsiteY43" fmla="*/ 790787 h 3180739"/>
                        <a:gd name="connsiteX44" fmla="*/ 404589 w 3171035"/>
                        <a:gd name="connsiteY44" fmla="*/ 840887 h 3180739"/>
                        <a:gd name="connsiteX45" fmla="*/ 407683 w 3171035"/>
                        <a:gd name="connsiteY45" fmla="*/ 835422 h 3180739"/>
                        <a:gd name="connsiteX46" fmla="*/ 499532 w 3171035"/>
                        <a:gd name="connsiteY46" fmla="*/ 712793 h 3180739"/>
                        <a:gd name="connsiteX47" fmla="*/ 392278 w 3171035"/>
                        <a:gd name="connsiteY47" fmla="*/ 554059 h 3180739"/>
                        <a:gd name="connsiteX48" fmla="*/ 482243 w 3171035"/>
                        <a:gd name="connsiteY48" fmla="*/ 456373 h 3180739"/>
                        <a:gd name="connsiteX49" fmla="*/ 651505 w 3171035"/>
                        <a:gd name="connsiteY49" fmla="*/ 551489 h 3180739"/>
                        <a:gd name="connsiteX50" fmla="*/ 677929 w 3171035"/>
                        <a:gd name="connsiteY50" fmla="*/ 525319 h 3180739"/>
                        <a:gd name="connsiteX51" fmla="*/ 765738 w 3171035"/>
                        <a:gd name="connsiteY51" fmla="*/ 457171 h 3180739"/>
                        <a:gd name="connsiteX52" fmla="*/ 709237 w 3171035"/>
                        <a:gd name="connsiteY52" fmla="*/ 264903 h 3180739"/>
                        <a:gd name="connsiteX53" fmla="*/ 824607 w 3171035"/>
                        <a:gd name="connsiteY53" fmla="*/ 199132 h 3180739"/>
                        <a:gd name="connsiteX54" fmla="*/ 957502 w 3171035"/>
                        <a:gd name="connsiteY54" fmla="*/ 341660 h 3180739"/>
                        <a:gd name="connsiteX55" fmla="*/ 1007068 w 3171035"/>
                        <a:gd name="connsiteY55" fmla="*/ 316303 h 3180739"/>
                        <a:gd name="connsiteX56" fmla="*/ 1105222 w 3171035"/>
                        <a:gd name="connsiteY56" fmla="*/ 277669 h 3180739"/>
                        <a:gd name="connsiteX57" fmla="*/ 1085630 w 3171035"/>
                        <a:gd name="connsiteY57" fmla="*/ 80113 h 3180739"/>
                        <a:gd name="connsiteX58" fmla="*/ 1236120 w 3171035"/>
                        <a:gd name="connsiteY58" fmla="*/ 37366 h 3180739"/>
                        <a:gd name="connsiteX59" fmla="*/ 1323934 w 3171035"/>
                        <a:gd name="connsiteY59" fmla="*/ 217003 h 3180739"/>
                        <a:gd name="connsiteX60" fmla="*/ 1487425 w 3171035"/>
                        <a:gd name="connsiteY60" fmla="*/ 195547 h 3180739"/>
                        <a:gd name="connsiteX61" fmla="*/ 1533687 w 3171035"/>
                        <a:gd name="connsiteY61" fmla="*/ 0 h 3180739"/>
                        <a:gd name="connsiteX62" fmla="*/ 1666488 w 3171035"/>
                        <a:gd name="connsiteY62" fmla="*/ 0 h 3180739"/>
                        <a:gd name="connsiteX63" fmla="*/ 1713021 w 3171035"/>
                        <a:gd name="connsiteY63" fmla="*/ 196691 h 3180739"/>
                        <a:gd name="connsiteX64" fmla="*/ 1868036 w 3171035"/>
                        <a:gd name="connsiteY64" fmla="*/ 220686 h 3180739"/>
                        <a:gd name="connsiteX65" fmla="*/ 1966340 w 3171035"/>
                        <a:gd name="connsiteY65" fmla="*/ 44283 h 3180739"/>
                        <a:gd name="connsiteX66" fmla="*/ 2094111 w 3171035"/>
                        <a:gd name="connsiteY66" fmla="*/ 80485 h 3180739"/>
                        <a:gd name="connsiteX67" fmla="*/ 2085164 w 3171035"/>
                        <a:gd name="connsiteY67" fmla="*/ 284665 h 3180739"/>
                        <a:gd name="connsiteX68" fmla="*/ 2226104 w 3171035"/>
                        <a:gd name="connsiteY68" fmla="*/ 347399 h 3180739"/>
                        <a:gd name="connsiteX69" fmla="*/ 2364977 w 3171035"/>
                        <a:gd name="connsiteY69" fmla="*/ 209566 h 3180739"/>
                        <a:gd name="connsiteX70" fmla="*/ 2477715 w 3171035"/>
                        <a:gd name="connsiteY70" fmla="*/ 279754 h 3180739"/>
                        <a:gd name="connsiteX71" fmla="*/ 2415747 w 3171035"/>
                        <a:gd name="connsiteY71" fmla="*/ 463940 h 3180739"/>
                        <a:gd name="connsiteX72" fmla="*/ 2545864 w 3171035"/>
                        <a:gd name="connsiteY72" fmla="*/ 570128 h 3180739"/>
                        <a:gd name="connsiteX73" fmla="*/ 2728079 w 3171035"/>
                        <a:gd name="connsiteY73" fmla="*/ 481733 h 3180739"/>
                        <a:gd name="connsiteX74" fmla="*/ 2811993 w 3171035"/>
                        <a:gd name="connsiteY74" fmla="*/ 584662 h 3180739"/>
                        <a:gd name="connsiteX75" fmla="*/ 2695713 w 3171035"/>
                        <a:gd name="connsiteY75" fmla="*/ 736197 h 3180739"/>
                        <a:gd name="connsiteX76" fmla="*/ 2790128 w 3171035"/>
                        <a:gd name="connsiteY76" fmla="*/ 877978 h 3180739"/>
                        <a:gd name="connsiteX77" fmla="*/ 2988670 w 3171035"/>
                        <a:gd name="connsiteY77" fmla="*/ 835149 h 3180739"/>
                        <a:gd name="connsiteX78" fmla="*/ 3045808 w 3171035"/>
                        <a:gd name="connsiteY78" fmla="*/ 955030 h 3180739"/>
                        <a:gd name="connsiteX79" fmla="*/ 2889317 w 3171035"/>
                        <a:gd name="connsiteY79" fmla="*/ 1080823 h 3180739"/>
                        <a:gd name="connsiteX80" fmla="*/ 2939763 w 3171035"/>
                        <a:gd name="connsiteY80" fmla="*/ 1235148 h 3180739"/>
                        <a:gd name="connsiteX81" fmla="*/ 3135030 w 3171035"/>
                        <a:gd name="connsiteY81" fmla="*/ 1239792 h 3180739"/>
                        <a:gd name="connsiteX82" fmla="*/ 3162523 w 3171035"/>
                        <a:gd name="connsiteY82" fmla="*/ 1369716 h 3180739"/>
                        <a:gd name="connsiteX83" fmla="*/ 2980226 w 3171035"/>
                        <a:gd name="connsiteY83" fmla="*/ 1455724 h 3180739"/>
                        <a:gd name="connsiteX84" fmla="*/ 2986351 w 3171035"/>
                        <a:gd name="connsiteY84" fmla="*/ 1631053 h 3180739"/>
                        <a:gd name="connsiteX85" fmla="*/ 3171035 w 3171035"/>
                        <a:gd name="connsiteY85" fmla="*/ 1689698 h 3180739"/>
                        <a:gd name="connsiteX86" fmla="*/ 3161063 w 3171035"/>
                        <a:gd name="connsiteY86" fmla="*/ 1822124 h 3180739"/>
                        <a:gd name="connsiteX87" fmla="*/ 2963663 w 3171035"/>
                        <a:gd name="connsiteY87" fmla="*/ 1853402 h 3180739"/>
                        <a:gd name="connsiteX88" fmla="*/ 2928221 w 3171035"/>
                        <a:gd name="connsiteY88" fmla="*/ 1999244 h 3180739"/>
                        <a:gd name="connsiteX89" fmla="*/ 3090916 w 3171035"/>
                        <a:gd name="connsiteY89" fmla="*/ 2107762 h 3180739"/>
                        <a:gd name="connsiteX90" fmla="*/ 3044640 w 3171035"/>
                        <a:gd name="connsiteY90" fmla="*/ 2232240 h 3180739"/>
                        <a:gd name="connsiteX91" fmla="*/ 2845101 w 3171035"/>
                        <a:gd name="connsiteY91" fmla="*/ 2207446 h 3180739"/>
                        <a:gd name="connsiteX92" fmla="*/ 2764753 w 3171035"/>
                        <a:gd name="connsiteY92" fmla="*/ 2347473 h 3180739"/>
                        <a:gd name="connsiteX93" fmla="*/ 2887835 w 3171035"/>
                        <a:gd name="connsiteY93" fmla="*/ 2507752 h 3180739"/>
                        <a:gd name="connsiteX94" fmla="*/ 2803958 w 3171035"/>
                        <a:gd name="connsiteY94" fmla="*/ 2610712 h 3180739"/>
                        <a:gd name="connsiteX95" fmla="*/ 2629138 w 3171035"/>
                        <a:gd name="connsiteY95" fmla="*/ 2525982 h 3180739"/>
                        <a:gd name="connsiteX96" fmla="*/ 2526456 w 3171035"/>
                        <a:gd name="connsiteY96" fmla="*/ 2631952 h 3180739"/>
                        <a:gd name="connsiteX97" fmla="*/ 2608792 w 3171035"/>
                        <a:gd name="connsiteY97" fmla="*/ 2814437 h 3180739"/>
                        <a:gd name="connsiteX98" fmla="*/ 2503568 w 3171035"/>
                        <a:gd name="connsiteY98" fmla="*/ 2895456 h 3180739"/>
                        <a:gd name="connsiteX99" fmla="*/ 2347733 w 3171035"/>
                        <a:gd name="connsiteY99" fmla="*/ 2768836 h 3180739"/>
                        <a:gd name="connsiteX100" fmla="*/ 2220287 w 3171035"/>
                        <a:gd name="connsiteY100" fmla="*/ 2841379 h 3180739"/>
                        <a:gd name="connsiteX101" fmla="*/ 2248911 w 3171035"/>
                        <a:gd name="connsiteY101" fmla="*/ 3038710 h 3180739"/>
                        <a:gd name="connsiteX102" fmla="*/ 2125404 w 3171035"/>
                        <a:gd name="connsiteY102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111558 w 3171035"/>
                        <a:gd name="connsiteY11" fmla="*/ 2910446 h 3180739"/>
                        <a:gd name="connsiteX12" fmla="*/ 983767 w 3171035"/>
                        <a:gd name="connsiteY12" fmla="*/ 3067465 h 3180739"/>
                        <a:gd name="connsiteX13" fmla="*/ 864234 w 3171035"/>
                        <a:gd name="connsiteY13" fmla="*/ 3009602 h 3180739"/>
                        <a:gd name="connsiteX14" fmla="*/ 907320 w 3171035"/>
                        <a:gd name="connsiteY14" fmla="*/ 2815576 h 3180739"/>
                        <a:gd name="connsiteX15" fmla="*/ 830683 w 3171035"/>
                        <a:gd name="connsiteY15" fmla="*/ 2772184 h 3180739"/>
                        <a:gd name="connsiteX16" fmla="*/ 760926 w 3171035"/>
                        <a:gd name="connsiteY16" fmla="*/ 2719936 h 3180739"/>
                        <a:gd name="connsiteX17" fmla="*/ 597918 w 3171035"/>
                        <a:gd name="connsiteY17" fmla="*/ 2832979 h 3180739"/>
                        <a:gd name="connsiteX18" fmla="*/ 499149 w 3171035"/>
                        <a:gd name="connsiteY18" fmla="*/ 2744205 h 3180739"/>
                        <a:gd name="connsiteX19" fmla="*/ 592045 w 3171035"/>
                        <a:gd name="connsiteY19" fmla="*/ 2574098 h 3180739"/>
                        <a:gd name="connsiteX20" fmla="*/ 520580 w 3171035"/>
                        <a:gd name="connsiteY20" fmla="*/ 2501938 h 3180739"/>
                        <a:gd name="connsiteX21" fmla="*/ 496178 w 3171035"/>
                        <a:gd name="connsiteY21" fmla="*/ 2470496 h 3180739"/>
                        <a:gd name="connsiteX22" fmla="*/ 313006 w 3171035"/>
                        <a:gd name="connsiteY22" fmla="*/ 2539883 h 3180739"/>
                        <a:gd name="connsiteX23" fmla="*/ 238634 w 3171035"/>
                        <a:gd name="connsiteY23" fmla="*/ 2429861 h 3180739"/>
                        <a:gd name="connsiteX24" fmla="*/ 370045 w 3171035"/>
                        <a:gd name="connsiteY24" fmla="*/ 2287114 h 3180739"/>
                        <a:gd name="connsiteX25" fmla="*/ 311564 w 3171035"/>
                        <a:gd name="connsiteY25" fmla="*/ 2172799 h 3180739"/>
                        <a:gd name="connsiteX26" fmla="*/ 295635 w 3171035"/>
                        <a:gd name="connsiteY26" fmla="*/ 2132330 h 3180739"/>
                        <a:gd name="connsiteX27" fmla="*/ 103079 w 3171035"/>
                        <a:gd name="connsiteY27" fmla="*/ 2150140 h 3180739"/>
                        <a:gd name="connsiteX28" fmla="*/ 60733 w 3171035"/>
                        <a:gd name="connsiteY28" fmla="*/ 2024271 h 3180739"/>
                        <a:gd name="connsiteX29" fmla="*/ 226269 w 3171035"/>
                        <a:gd name="connsiteY29" fmla="*/ 1921216 h 3180739"/>
                        <a:gd name="connsiteX30" fmla="*/ 217962 w 3171035"/>
                        <a:gd name="connsiteY30" fmla="*/ 1891262 h 3180739"/>
                        <a:gd name="connsiteX31" fmla="*/ 200221 w 3171035"/>
                        <a:gd name="connsiteY31" fmla="*/ 1782957 h 3180739"/>
                        <a:gd name="connsiteX32" fmla="*/ 5391 w 3171035"/>
                        <a:gd name="connsiteY32" fmla="*/ 1745142 h 3180739"/>
                        <a:gd name="connsiteX33" fmla="*/ 0 w 3171035"/>
                        <a:gd name="connsiteY33" fmla="*/ 1612451 h 3180739"/>
                        <a:gd name="connsiteX34" fmla="*/ 187219 w 3171035"/>
                        <a:gd name="connsiteY34" fmla="*/ 1560050 h 3180739"/>
                        <a:gd name="connsiteX35" fmla="*/ 192903 w 3171035"/>
                        <a:gd name="connsiteY35" fmla="*/ 1448336 h 3180739"/>
                        <a:gd name="connsiteX36" fmla="*/ 199656 w 3171035"/>
                        <a:gd name="connsiteY36" fmla="*/ 1402148 h 3180739"/>
                        <a:gd name="connsiteX37" fmla="*/ 19664 w 3171035"/>
                        <a:gd name="connsiteY37" fmla="*/ 1311302 h 3180739"/>
                        <a:gd name="connsiteX38" fmla="*/ 50600 w 3171035"/>
                        <a:gd name="connsiteY38" fmla="*/ 1182155 h 3180739"/>
                        <a:gd name="connsiteX39" fmla="*/ 248017 w 3171035"/>
                        <a:gd name="connsiteY39" fmla="*/ 1182708 h 3180739"/>
                        <a:gd name="connsiteX40" fmla="*/ 271243 w 3171035"/>
                        <a:gd name="connsiteY40" fmla="*/ 1110342 h 3180739"/>
                        <a:gd name="connsiteX41" fmla="*/ 301810 w 3171035"/>
                        <a:gd name="connsiteY41" fmla="*/ 1039267 h 3180739"/>
                        <a:gd name="connsiteX42" fmla="*/ 153232 w 3171035"/>
                        <a:gd name="connsiteY42" fmla="*/ 907843 h 3180739"/>
                        <a:gd name="connsiteX43" fmla="*/ 215955 w 3171035"/>
                        <a:gd name="connsiteY43" fmla="*/ 790787 h 3180739"/>
                        <a:gd name="connsiteX44" fmla="*/ 404589 w 3171035"/>
                        <a:gd name="connsiteY44" fmla="*/ 840887 h 3180739"/>
                        <a:gd name="connsiteX45" fmla="*/ 407683 w 3171035"/>
                        <a:gd name="connsiteY45" fmla="*/ 835422 h 3180739"/>
                        <a:gd name="connsiteX46" fmla="*/ 499532 w 3171035"/>
                        <a:gd name="connsiteY46" fmla="*/ 712793 h 3180739"/>
                        <a:gd name="connsiteX47" fmla="*/ 392278 w 3171035"/>
                        <a:gd name="connsiteY47" fmla="*/ 554059 h 3180739"/>
                        <a:gd name="connsiteX48" fmla="*/ 482243 w 3171035"/>
                        <a:gd name="connsiteY48" fmla="*/ 456373 h 3180739"/>
                        <a:gd name="connsiteX49" fmla="*/ 651505 w 3171035"/>
                        <a:gd name="connsiteY49" fmla="*/ 551489 h 3180739"/>
                        <a:gd name="connsiteX50" fmla="*/ 677929 w 3171035"/>
                        <a:gd name="connsiteY50" fmla="*/ 525319 h 3180739"/>
                        <a:gd name="connsiteX51" fmla="*/ 765738 w 3171035"/>
                        <a:gd name="connsiteY51" fmla="*/ 457171 h 3180739"/>
                        <a:gd name="connsiteX52" fmla="*/ 709237 w 3171035"/>
                        <a:gd name="connsiteY52" fmla="*/ 264903 h 3180739"/>
                        <a:gd name="connsiteX53" fmla="*/ 824607 w 3171035"/>
                        <a:gd name="connsiteY53" fmla="*/ 199132 h 3180739"/>
                        <a:gd name="connsiteX54" fmla="*/ 957502 w 3171035"/>
                        <a:gd name="connsiteY54" fmla="*/ 341660 h 3180739"/>
                        <a:gd name="connsiteX55" fmla="*/ 1105222 w 3171035"/>
                        <a:gd name="connsiteY55" fmla="*/ 277669 h 3180739"/>
                        <a:gd name="connsiteX56" fmla="*/ 1085630 w 3171035"/>
                        <a:gd name="connsiteY56" fmla="*/ 80113 h 3180739"/>
                        <a:gd name="connsiteX57" fmla="*/ 1236120 w 3171035"/>
                        <a:gd name="connsiteY57" fmla="*/ 37366 h 3180739"/>
                        <a:gd name="connsiteX58" fmla="*/ 1323934 w 3171035"/>
                        <a:gd name="connsiteY58" fmla="*/ 217003 h 3180739"/>
                        <a:gd name="connsiteX59" fmla="*/ 1487425 w 3171035"/>
                        <a:gd name="connsiteY59" fmla="*/ 195547 h 3180739"/>
                        <a:gd name="connsiteX60" fmla="*/ 1533687 w 3171035"/>
                        <a:gd name="connsiteY60" fmla="*/ 0 h 3180739"/>
                        <a:gd name="connsiteX61" fmla="*/ 1666488 w 3171035"/>
                        <a:gd name="connsiteY61" fmla="*/ 0 h 3180739"/>
                        <a:gd name="connsiteX62" fmla="*/ 1713021 w 3171035"/>
                        <a:gd name="connsiteY62" fmla="*/ 196691 h 3180739"/>
                        <a:gd name="connsiteX63" fmla="*/ 1868036 w 3171035"/>
                        <a:gd name="connsiteY63" fmla="*/ 220686 h 3180739"/>
                        <a:gd name="connsiteX64" fmla="*/ 1966340 w 3171035"/>
                        <a:gd name="connsiteY64" fmla="*/ 44283 h 3180739"/>
                        <a:gd name="connsiteX65" fmla="*/ 2094111 w 3171035"/>
                        <a:gd name="connsiteY65" fmla="*/ 80485 h 3180739"/>
                        <a:gd name="connsiteX66" fmla="*/ 2085164 w 3171035"/>
                        <a:gd name="connsiteY66" fmla="*/ 284665 h 3180739"/>
                        <a:gd name="connsiteX67" fmla="*/ 2226104 w 3171035"/>
                        <a:gd name="connsiteY67" fmla="*/ 347399 h 3180739"/>
                        <a:gd name="connsiteX68" fmla="*/ 2364977 w 3171035"/>
                        <a:gd name="connsiteY68" fmla="*/ 209566 h 3180739"/>
                        <a:gd name="connsiteX69" fmla="*/ 2477715 w 3171035"/>
                        <a:gd name="connsiteY69" fmla="*/ 279754 h 3180739"/>
                        <a:gd name="connsiteX70" fmla="*/ 2415747 w 3171035"/>
                        <a:gd name="connsiteY70" fmla="*/ 463940 h 3180739"/>
                        <a:gd name="connsiteX71" fmla="*/ 2545864 w 3171035"/>
                        <a:gd name="connsiteY71" fmla="*/ 570128 h 3180739"/>
                        <a:gd name="connsiteX72" fmla="*/ 2728079 w 3171035"/>
                        <a:gd name="connsiteY72" fmla="*/ 481733 h 3180739"/>
                        <a:gd name="connsiteX73" fmla="*/ 2811993 w 3171035"/>
                        <a:gd name="connsiteY73" fmla="*/ 584662 h 3180739"/>
                        <a:gd name="connsiteX74" fmla="*/ 2695713 w 3171035"/>
                        <a:gd name="connsiteY74" fmla="*/ 736197 h 3180739"/>
                        <a:gd name="connsiteX75" fmla="*/ 2790128 w 3171035"/>
                        <a:gd name="connsiteY75" fmla="*/ 877978 h 3180739"/>
                        <a:gd name="connsiteX76" fmla="*/ 2988670 w 3171035"/>
                        <a:gd name="connsiteY76" fmla="*/ 835149 h 3180739"/>
                        <a:gd name="connsiteX77" fmla="*/ 3045808 w 3171035"/>
                        <a:gd name="connsiteY77" fmla="*/ 955030 h 3180739"/>
                        <a:gd name="connsiteX78" fmla="*/ 2889317 w 3171035"/>
                        <a:gd name="connsiteY78" fmla="*/ 1080823 h 3180739"/>
                        <a:gd name="connsiteX79" fmla="*/ 2939763 w 3171035"/>
                        <a:gd name="connsiteY79" fmla="*/ 1235148 h 3180739"/>
                        <a:gd name="connsiteX80" fmla="*/ 3135030 w 3171035"/>
                        <a:gd name="connsiteY80" fmla="*/ 1239792 h 3180739"/>
                        <a:gd name="connsiteX81" fmla="*/ 3162523 w 3171035"/>
                        <a:gd name="connsiteY81" fmla="*/ 1369716 h 3180739"/>
                        <a:gd name="connsiteX82" fmla="*/ 2980226 w 3171035"/>
                        <a:gd name="connsiteY82" fmla="*/ 1455724 h 3180739"/>
                        <a:gd name="connsiteX83" fmla="*/ 2986351 w 3171035"/>
                        <a:gd name="connsiteY83" fmla="*/ 1631053 h 3180739"/>
                        <a:gd name="connsiteX84" fmla="*/ 3171035 w 3171035"/>
                        <a:gd name="connsiteY84" fmla="*/ 1689698 h 3180739"/>
                        <a:gd name="connsiteX85" fmla="*/ 3161063 w 3171035"/>
                        <a:gd name="connsiteY85" fmla="*/ 1822124 h 3180739"/>
                        <a:gd name="connsiteX86" fmla="*/ 2963663 w 3171035"/>
                        <a:gd name="connsiteY86" fmla="*/ 1853402 h 3180739"/>
                        <a:gd name="connsiteX87" fmla="*/ 2928221 w 3171035"/>
                        <a:gd name="connsiteY87" fmla="*/ 1999244 h 3180739"/>
                        <a:gd name="connsiteX88" fmla="*/ 3090916 w 3171035"/>
                        <a:gd name="connsiteY88" fmla="*/ 2107762 h 3180739"/>
                        <a:gd name="connsiteX89" fmla="*/ 3044640 w 3171035"/>
                        <a:gd name="connsiteY89" fmla="*/ 2232240 h 3180739"/>
                        <a:gd name="connsiteX90" fmla="*/ 2845101 w 3171035"/>
                        <a:gd name="connsiteY90" fmla="*/ 2207446 h 3180739"/>
                        <a:gd name="connsiteX91" fmla="*/ 2764753 w 3171035"/>
                        <a:gd name="connsiteY91" fmla="*/ 2347473 h 3180739"/>
                        <a:gd name="connsiteX92" fmla="*/ 2887835 w 3171035"/>
                        <a:gd name="connsiteY92" fmla="*/ 2507752 h 3180739"/>
                        <a:gd name="connsiteX93" fmla="*/ 2803958 w 3171035"/>
                        <a:gd name="connsiteY93" fmla="*/ 2610712 h 3180739"/>
                        <a:gd name="connsiteX94" fmla="*/ 2629138 w 3171035"/>
                        <a:gd name="connsiteY94" fmla="*/ 2525982 h 3180739"/>
                        <a:gd name="connsiteX95" fmla="*/ 2526456 w 3171035"/>
                        <a:gd name="connsiteY95" fmla="*/ 2631952 h 3180739"/>
                        <a:gd name="connsiteX96" fmla="*/ 2608792 w 3171035"/>
                        <a:gd name="connsiteY96" fmla="*/ 2814437 h 3180739"/>
                        <a:gd name="connsiteX97" fmla="*/ 2503568 w 3171035"/>
                        <a:gd name="connsiteY97" fmla="*/ 2895456 h 3180739"/>
                        <a:gd name="connsiteX98" fmla="*/ 2347733 w 3171035"/>
                        <a:gd name="connsiteY98" fmla="*/ 2768836 h 3180739"/>
                        <a:gd name="connsiteX99" fmla="*/ 2220287 w 3171035"/>
                        <a:gd name="connsiteY99" fmla="*/ 2841379 h 3180739"/>
                        <a:gd name="connsiteX100" fmla="*/ 2248911 w 3171035"/>
                        <a:gd name="connsiteY100" fmla="*/ 3038710 h 3180739"/>
                        <a:gd name="connsiteX101" fmla="*/ 2125404 w 3171035"/>
                        <a:gd name="connsiteY101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111558 w 3171035"/>
                        <a:gd name="connsiteY11" fmla="*/ 2910446 h 3180739"/>
                        <a:gd name="connsiteX12" fmla="*/ 983767 w 3171035"/>
                        <a:gd name="connsiteY12" fmla="*/ 3067465 h 3180739"/>
                        <a:gd name="connsiteX13" fmla="*/ 864234 w 3171035"/>
                        <a:gd name="connsiteY13" fmla="*/ 3009602 h 3180739"/>
                        <a:gd name="connsiteX14" fmla="*/ 907320 w 3171035"/>
                        <a:gd name="connsiteY14" fmla="*/ 2815576 h 3180739"/>
                        <a:gd name="connsiteX15" fmla="*/ 830683 w 3171035"/>
                        <a:gd name="connsiteY15" fmla="*/ 2772184 h 3180739"/>
                        <a:gd name="connsiteX16" fmla="*/ 760926 w 3171035"/>
                        <a:gd name="connsiteY16" fmla="*/ 2719936 h 3180739"/>
                        <a:gd name="connsiteX17" fmla="*/ 597918 w 3171035"/>
                        <a:gd name="connsiteY17" fmla="*/ 2832979 h 3180739"/>
                        <a:gd name="connsiteX18" fmla="*/ 499149 w 3171035"/>
                        <a:gd name="connsiteY18" fmla="*/ 2744205 h 3180739"/>
                        <a:gd name="connsiteX19" fmla="*/ 592045 w 3171035"/>
                        <a:gd name="connsiteY19" fmla="*/ 2574098 h 3180739"/>
                        <a:gd name="connsiteX20" fmla="*/ 520580 w 3171035"/>
                        <a:gd name="connsiteY20" fmla="*/ 2501938 h 3180739"/>
                        <a:gd name="connsiteX21" fmla="*/ 496178 w 3171035"/>
                        <a:gd name="connsiteY21" fmla="*/ 2470496 h 3180739"/>
                        <a:gd name="connsiteX22" fmla="*/ 313006 w 3171035"/>
                        <a:gd name="connsiteY22" fmla="*/ 2539883 h 3180739"/>
                        <a:gd name="connsiteX23" fmla="*/ 238634 w 3171035"/>
                        <a:gd name="connsiteY23" fmla="*/ 2429861 h 3180739"/>
                        <a:gd name="connsiteX24" fmla="*/ 370045 w 3171035"/>
                        <a:gd name="connsiteY24" fmla="*/ 2287114 h 3180739"/>
                        <a:gd name="connsiteX25" fmla="*/ 311564 w 3171035"/>
                        <a:gd name="connsiteY25" fmla="*/ 2172799 h 3180739"/>
                        <a:gd name="connsiteX26" fmla="*/ 295635 w 3171035"/>
                        <a:gd name="connsiteY26" fmla="*/ 2132330 h 3180739"/>
                        <a:gd name="connsiteX27" fmla="*/ 103079 w 3171035"/>
                        <a:gd name="connsiteY27" fmla="*/ 2150140 h 3180739"/>
                        <a:gd name="connsiteX28" fmla="*/ 60733 w 3171035"/>
                        <a:gd name="connsiteY28" fmla="*/ 2024271 h 3180739"/>
                        <a:gd name="connsiteX29" fmla="*/ 226269 w 3171035"/>
                        <a:gd name="connsiteY29" fmla="*/ 1921216 h 3180739"/>
                        <a:gd name="connsiteX30" fmla="*/ 217962 w 3171035"/>
                        <a:gd name="connsiteY30" fmla="*/ 1891262 h 3180739"/>
                        <a:gd name="connsiteX31" fmla="*/ 200221 w 3171035"/>
                        <a:gd name="connsiteY31" fmla="*/ 1782957 h 3180739"/>
                        <a:gd name="connsiteX32" fmla="*/ 5391 w 3171035"/>
                        <a:gd name="connsiteY32" fmla="*/ 1745142 h 3180739"/>
                        <a:gd name="connsiteX33" fmla="*/ 0 w 3171035"/>
                        <a:gd name="connsiteY33" fmla="*/ 1612451 h 3180739"/>
                        <a:gd name="connsiteX34" fmla="*/ 187219 w 3171035"/>
                        <a:gd name="connsiteY34" fmla="*/ 1560050 h 3180739"/>
                        <a:gd name="connsiteX35" fmla="*/ 192903 w 3171035"/>
                        <a:gd name="connsiteY35" fmla="*/ 1448336 h 3180739"/>
                        <a:gd name="connsiteX36" fmla="*/ 199656 w 3171035"/>
                        <a:gd name="connsiteY36" fmla="*/ 1402148 h 3180739"/>
                        <a:gd name="connsiteX37" fmla="*/ 19664 w 3171035"/>
                        <a:gd name="connsiteY37" fmla="*/ 1311302 h 3180739"/>
                        <a:gd name="connsiteX38" fmla="*/ 50600 w 3171035"/>
                        <a:gd name="connsiteY38" fmla="*/ 1182155 h 3180739"/>
                        <a:gd name="connsiteX39" fmla="*/ 248017 w 3171035"/>
                        <a:gd name="connsiteY39" fmla="*/ 1182708 h 3180739"/>
                        <a:gd name="connsiteX40" fmla="*/ 271243 w 3171035"/>
                        <a:gd name="connsiteY40" fmla="*/ 1110342 h 3180739"/>
                        <a:gd name="connsiteX41" fmla="*/ 301810 w 3171035"/>
                        <a:gd name="connsiteY41" fmla="*/ 1039267 h 3180739"/>
                        <a:gd name="connsiteX42" fmla="*/ 153232 w 3171035"/>
                        <a:gd name="connsiteY42" fmla="*/ 907843 h 3180739"/>
                        <a:gd name="connsiteX43" fmla="*/ 215955 w 3171035"/>
                        <a:gd name="connsiteY43" fmla="*/ 790787 h 3180739"/>
                        <a:gd name="connsiteX44" fmla="*/ 404589 w 3171035"/>
                        <a:gd name="connsiteY44" fmla="*/ 840887 h 3180739"/>
                        <a:gd name="connsiteX45" fmla="*/ 407683 w 3171035"/>
                        <a:gd name="connsiteY45" fmla="*/ 835422 h 3180739"/>
                        <a:gd name="connsiteX46" fmla="*/ 499532 w 3171035"/>
                        <a:gd name="connsiteY46" fmla="*/ 712793 h 3180739"/>
                        <a:gd name="connsiteX47" fmla="*/ 392278 w 3171035"/>
                        <a:gd name="connsiteY47" fmla="*/ 554059 h 3180739"/>
                        <a:gd name="connsiteX48" fmla="*/ 482243 w 3171035"/>
                        <a:gd name="connsiteY48" fmla="*/ 456373 h 3180739"/>
                        <a:gd name="connsiteX49" fmla="*/ 651505 w 3171035"/>
                        <a:gd name="connsiteY49" fmla="*/ 551489 h 3180739"/>
                        <a:gd name="connsiteX50" fmla="*/ 765738 w 3171035"/>
                        <a:gd name="connsiteY50" fmla="*/ 457171 h 3180739"/>
                        <a:gd name="connsiteX51" fmla="*/ 709237 w 3171035"/>
                        <a:gd name="connsiteY51" fmla="*/ 264903 h 3180739"/>
                        <a:gd name="connsiteX52" fmla="*/ 824607 w 3171035"/>
                        <a:gd name="connsiteY52" fmla="*/ 199132 h 3180739"/>
                        <a:gd name="connsiteX53" fmla="*/ 957502 w 3171035"/>
                        <a:gd name="connsiteY53" fmla="*/ 341660 h 3180739"/>
                        <a:gd name="connsiteX54" fmla="*/ 1105222 w 3171035"/>
                        <a:gd name="connsiteY54" fmla="*/ 277669 h 3180739"/>
                        <a:gd name="connsiteX55" fmla="*/ 1085630 w 3171035"/>
                        <a:gd name="connsiteY55" fmla="*/ 80113 h 3180739"/>
                        <a:gd name="connsiteX56" fmla="*/ 1236120 w 3171035"/>
                        <a:gd name="connsiteY56" fmla="*/ 37366 h 3180739"/>
                        <a:gd name="connsiteX57" fmla="*/ 1323934 w 3171035"/>
                        <a:gd name="connsiteY57" fmla="*/ 217003 h 3180739"/>
                        <a:gd name="connsiteX58" fmla="*/ 1487425 w 3171035"/>
                        <a:gd name="connsiteY58" fmla="*/ 195547 h 3180739"/>
                        <a:gd name="connsiteX59" fmla="*/ 1533687 w 3171035"/>
                        <a:gd name="connsiteY59" fmla="*/ 0 h 3180739"/>
                        <a:gd name="connsiteX60" fmla="*/ 1666488 w 3171035"/>
                        <a:gd name="connsiteY60" fmla="*/ 0 h 3180739"/>
                        <a:gd name="connsiteX61" fmla="*/ 1713021 w 3171035"/>
                        <a:gd name="connsiteY61" fmla="*/ 196691 h 3180739"/>
                        <a:gd name="connsiteX62" fmla="*/ 1868036 w 3171035"/>
                        <a:gd name="connsiteY62" fmla="*/ 220686 h 3180739"/>
                        <a:gd name="connsiteX63" fmla="*/ 1966340 w 3171035"/>
                        <a:gd name="connsiteY63" fmla="*/ 44283 h 3180739"/>
                        <a:gd name="connsiteX64" fmla="*/ 2094111 w 3171035"/>
                        <a:gd name="connsiteY64" fmla="*/ 80485 h 3180739"/>
                        <a:gd name="connsiteX65" fmla="*/ 2085164 w 3171035"/>
                        <a:gd name="connsiteY65" fmla="*/ 284665 h 3180739"/>
                        <a:gd name="connsiteX66" fmla="*/ 2226104 w 3171035"/>
                        <a:gd name="connsiteY66" fmla="*/ 347399 h 3180739"/>
                        <a:gd name="connsiteX67" fmla="*/ 2364977 w 3171035"/>
                        <a:gd name="connsiteY67" fmla="*/ 209566 h 3180739"/>
                        <a:gd name="connsiteX68" fmla="*/ 2477715 w 3171035"/>
                        <a:gd name="connsiteY68" fmla="*/ 279754 h 3180739"/>
                        <a:gd name="connsiteX69" fmla="*/ 2415747 w 3171035"/>
                        <a:gd name="connsiteY69" fmla="*/ 463940 h 3180739"/>
                        <a:gd name="connsiteX70" fmla="*/ 2545864 w 3171035"/>
                        <a:gd name="connsiteY70" fmla="*/ 570128 h 3180739"/>
                        <a:gd name="connsiteX71" fmla="*/ 2728079 w 3171035"/>
                        <a:gd name="connsiteY71" fmla="*/ 481733 h 3180739"/>
                        <a:gd name="connsiteX72" fmla="*/ 2811993 w 3171035"/>
                        <a:gd name="connsiteY72" fmla="*/ 584662 h 3180739"/>
                        <a:gd name="connsiteX73" fmla="*/ 2695713 w 3171035"/>
                        <a:gd name="connsiteY73" fmla="*/ 736197 h 3180739"/>
                        <a:gd name="connsiteX74" fmla="*/ 2790128 w 3171035"/>
                        <a:gd name="connsiteY74" fmla="*/ 877978 h 3180739"/>
                        <a:gd name="connsiteX75" fmla="*/ 2988670 w 3171035"/>
                        <a:gd name="connsiteY75" fmla="*/ 835149 h 3180739"/>
                        <a:gd name="connsiteX76" fmla="*/ 3045808 w 3171035"/>
                        <a:gd name="connsiteY76" fmla="*/ 955030 h 3180739"/>
                        <a:gd name="connsiteX77" fmla="*/ 2889317 w 3171035"/>
                        <a:gd name="connsiteY77" fmla="*/ 1080823 h 3180739"/>
                        <a:gd name="connsiteX78" fmla="*/ 2939763 w 3171035"/>
                        <a:gd name="connsiteY78" fmla="*/ 1235148 h 3180739"/>
                        <a:gd name="connsiteX79" fmla="*/ 3135030 w 3171035"/>
                        <a:gd name="connsiteY79" fmla="*/ 1239792 h 3180739"/>
                        <a:gd name="connsiteX80" fmla="*/ 3162523 w 3171035"/>
                        <a:gd name="connsiteY80" fmla="*/ 1369716 h 3180739"/>
                        <a:gd name="connsiteX81" fmla="*/ 2980226 w 3171035"/>
                        <a:gd name="connsiteY81" fmla="*/ 1455724 h 3180739"/>
                        <a:gd name="connsiteX82" fmla="*/ 2986351 w 3171035"/>
                        <a:gd name="connsiteY82" fmla="*/ 1631053 h 3180739"/>
                        <a:gd name="connsiteX83" fmla="*/ 3171035 w 3171035"/>
                        <a:gd name="connsiteY83" fmla="*/ 1689698 h 3180739"/>
                        <a:gd name="connsiteX84" fmla="*/ 3161063 w 3171035"/>
                        <a:gd name="connsiteY84" fmla="*/ 1822124 h 3180739"/>
                        <a:gd name="connsiteX85" fmla="*/ 2963663 w 3171035"/>
                        <a:gd name="connsiteY85" fmla="*/ 1853402 h 3180739"/>
                        <a:gd name="connsiteX86" fmla="*/ 2928221 w 3171035"/>
                        <a:gd name="connsiteY86" fmla="*/ 1999244 h 3180739"/>
                        <a:gd name="connsiteX87" fmla="*/ 3090916 w 3171035"/>
                        <a:gd name="connsiteY87" fmla="*/ 2107762 h 3180739"/>
                        <a:gd name="connsiteX88" fmla="*/ 3044640 w 3171035"/>
                        <a:gd name="connsiteY88" fmla="*/ 2232240 h 3180739"/>
                        <a:gd name="connsiteX89" fmla="*/ 2845101 w 3171035"/>
                        <a:gd name="connsiteY89" fmla="*/ 2207446 h 3180739"/>
                        <a:gd name="connsiteX90" fmla="*/ 2764753 w 3171035"/>
                        <a:gd name="connsiteY90" fmla="*/ 2347473 h 3180739"/>
                        <a:gd name="connsiteX91" fmla="*/ 2887835 w 3171035"/>
                        <a:gd name="connsiteY91" fmla="*/ 2507752 h 3180739"/>
                        <a:gd name="connsiteX92" fmla="*/ 2803958 w 3171035"/>
                        <a:gd name="connsiteY92" fmla="*/ 2610712 h 3180739"/>
                        <a:gd name="connsiteX93" fmla="*/ 2629138 w 3171035"/>
                        <a:gd name="connsiteY93" fmla="*/ 2525982 h 3180739"/>
                        <a:gd name="connsiteX94" fmla="*/ 2526456 w 3171035"/>
                        <a:gd name="connsiteY94" fmla="*/ 2631952 h 3180739"/>
                        <a:gd name="connsiteX95" fmla="*/ 2608792 w 3171035"/>
                        <a:gd name="connsiteY95" fmla="*/ 2814437 h 3180739"/>
                        <a:gd name="connsiteX96" fmla="*/ 2503568 w 3171035"/>
                        <a:gd name="connsiteY96" fmla="*/ 2895456 h 3180739"/>
                        <a:gd name="connsiteX97" fmla="*/ 2347733 w 3171035"/>
                        <a:gd name="connsiteY97" fmla="*/ 2768836 h 3180739"/>
                        <a:gd name="connsiteX98" fmla="*/ 2220287 w 3171035"/>
                        <a:gd name="connsiteY98" fmla="*/ 2841379 h 3180739"/>
                        <a:gd name="connsiteX99" fmla="*/ 2248911 w 3171035"/>
                        <a:gd name="connsiteY99" fmla="*/ 3038710 h 3180739"/>
                        <a:gd name="connsiteX100" fmla="*/ 2125404 w 3171035"/>
                        <a:gd name="connsiteY100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111558 w 3171035"/>
                        <a:gd name="connsiteY11" fmla="*/ 2910446 h 3180739"/>
                        <a:gd name="connsiteX12" fmla="*/ 983767 w 3171035"/>
                        <a:gd name="connsiteY12" fmla="*/ 3067465 h 3180739"/>
                        <a:gd name="connsiteX13" fmla="*/ 864234 w 3171035"/>
                        <a:gd name="connsiteY13" fmla="*/ 3009602 h 3180739"/>
                        <a:gd name="connsiteX14" fmla="*/ 907320 w 3171035"/>
                        <a:gd name="connsiteY14" fmla="*/ 2815576 h 3180739"/>
                        <a:gd name="connsiteX15" fmla="*/ 830683 w 3171035"/>
                        <a:gd name="connsiteY15" fmla="*/ 2772184 h 3180739"/>
                        <a:gd name="connsiteX16" fmla="*/ 760926 w 3171035"/>
                        <a:gd name="connsiteY16" fmla="*/ 2719936 h 3180739"/>
                        <a:gd name="connsiteX17" fmla="*/ 597918 w 3171035"/>
                        <a:gd name="connsiteY17" fmla="*/ 2832979 h 3180739"/>
                        <a:gd name="connsiteX18" fmla="*/ 499149 w 3171035"/>
                        <a:gd name="connsiteY18" fmla="*/ 2744205 h 3180739"/>
                        <a:gd name="connsiteX19" fmla="*/ 592045 w 3171035"/>
                        <a:gd name="connsiteY19" fmla="*/ 2574098 h 3180739"/>
                        <a:gd name="connsiteX20" fmla="*/ 520580 w 3171035"/>
                        <a:gd name="connsiteY20" fmla="*/ 2501938 h 3180739"/>
                        <a:gd name="connsiteX21" fmla="*/ 496178 w 3171035"/>
                        <a:gd name="connsiteY21" fmla="*/ 2470496 h 3180739"/>
                        <a:gd name="connsiteX22" fmla="*/ 313006 w 3171035"/>
                        <a:gd name="connsiteY22" fmla="*/ 2539883 h 3180739"/>
                        <a:gd name="connsiteX23" fmla="*/ 238634 w 3171035"/>
                        <a:gd name="connsiteY23" fmla="*/ 2429861 h 3180739"/>
                        <a:gd name="connsiteX24" fmla="*/ 370045 w 3171035"/>
                        <a:gd name="connsiteY24" fmla="*/ 2287114 h 3180739"/>
                        <a:gd name="connsiteX25" fmla="*/ 311564 w 3171035"/>
                        <a:gd name="connsiteY25" fmla="*/ 2172799 h 3180739"/>
                        <a:gd name="connsiteX26" fmla="*/ 295635 w 3171035"/>
                        <a:gd name="connsiteY26" fmla="*/ 2132330 h 3180739"/>
                        <a:gd name="connsiteX27" fmla="*/ 103079 w 3171035"/>
                        <a:gd name="connsiteY27" fmla="*/ 2150140 h 3180739"/>
                        <a:gd name="connsiteX28" fmla="*/ 60733 w 3171035"/>
                        <a:gd name="connsiteY28" fmla="*/ 2024271 h 3180739"/>
                        <a:gd name="connsiteX29" fmla="*/ 226269 w 3171035"/>
                        <a:gd name="connsiteY29" fmla="*/ 1921216 h 3180739"/>
                        <a:gd name="connsiteX30" fmla="*/ 217962 w 3171035"/>
                        <a:gd name="connsiteY30" fmla="*/ 1891262 h 3180739"/>
                        <a:gd name="connsiteX31" fmla="*/ 200221 w 3171035"/>
                        <a:gd name="connsiteY31" fmla="*/ 1782957 h 3180739"/>
                        <a:gd name="connsiteX32" fmla="*/ 5391 w 3171035"/>
                        <a:gd name="connsiteY32" fmla="*/ 1745142 h 3180739"/>
                        <a:gd name="connsiteX33" fmla="*/ 0 w 3171035"/>
                        <a:gd name="connsiteY33" fmla="*/ 1612451 h 3180739"/>
                        <a:gd name="connsiteX34" fmla="*/ 187219 w 3171035"/>
                        <a:gd name="connsiteY34" fmla="*/ 1560050 h 3180739"/>
                        <a:gd name="connsiteX35" fmla="*/ 192903 w 3171035"/>
                        <a:gd name="connsiteY35" fmla="*/ 1448336 h 3180739"/>
                        <a:gd name="connsiteX36" fmla="*/ 199656 w 3171035"/>
                        <a:gd name="connsiteY36" fmla="*/ 1402148 h 3180739"/>
                        <a:gd name="connsiteX37" fmla="*/ 19664 w 3171035"/>
                        <a:gd name="connsiteY37" fmla="*/ 1311302 h 3180739"/>
                        <a:gd name="connsiteX38" fmla="*/ 50600 w 3171035"/>
                        <a:gd name="connsiteY38" fmla="*/ 1182155 h 3180739"/>
                        <a:gd name="connsiteX39" fmla="*/ 248017 w 3171035"/>
                        <a:gd name="connsiteY39" fmla="*/ 1182708 h 3180739"/>
                        <a:gd name="connsiteX40" fmla="*/ 301810 w 3171035"/>
                        <a:gd name="connsiteY40" fmla="*/ 1039267 h 3180739"/>
                        <a:gd name="connsiteX41" fmla="*/ 153232 w 3171035"/>
                        <a:gd name="connsiteY41" fmla="*/ 907843 h 3180739"/>
                        <a:gd name="connsiteX42" fmla="*/ 215955 w 3171035"/>
                        <a:gd name="connsiteY42" fmla="*/ 790787 h 3180739"/>
                        <a:gd name="connsiteX43" fmla="*/ 404589 w 3171035"/>
                        <a:gd name="connsiteY43" fmla="*/ 840887 h 3180739"/>
                        <a:gd name="connsiteX44" fmla="*/ 407683 w 3171035"/>
                        <a:gd name="connsiteY44" fmla="*/ 835422 h 3180739"/>
                        <a:gd name="connsiteX45" fmla="*/ 499532 w 3171035"/>
                        <a:gd name="connsiteY45" fmla="*/ 712793 h 3180739"/>
                        <a:gd name="connsiteX46" fmla="*/ 392278 w 3171035"/>
                        <a:gd name="connsiteY46" fmla="*/ 554059 h 3180739"/>
                        <a:gd name="connsiteX47" fmla="*/ 482243 w 3171035"/>
                        <a:gd name="connsiteY47" fmla="*/ 456373 h 3180739"/>
                        <a:gd name="connsiteX48" fmla="*/ 651505 w 3171035"/>
                        <a:gd name="connsiteY48" fmla="*/ 551489 h 3180739"/>
                        <a:gd name="connsiteX49" fmla="*/ 765738 w 3171035"/>
                        <a:gd name="connsiteY49" fmla="*/ 457171 h 3180739"/>
                        <a:gd name="connsiteX50" fmla="*/ 709237 w 3171035"/>
                        <a:gd name="connsiteY50" fmla="*/ 264903 h 3180739"/>
                        <a:gd name="connsiteX51" fmla="*/ 824607 w 3171035"/>
                        <a:gd name="connsiteY51" fmla="*/ 199132 h 3180739"/>
                        <a:gd name="connsiteX52" fmla="*/ 957502 w 3171035"/>
                        <a:gd name="connsiteY52" fmla="*/ 341660 h 3180739"/>
                        <a:gd name="connsiteX53" fmla="*/ 1105222 w 3171035"/>
                        <a:gd name="connsiteY53" fmla="*/ 277669 h 3180739"/>
                        <a:gd name="connsiteX54" fmla="*/ 1085630 w 3171035"/>
                        <a:gd name="connsiteY54" fmla="*/ 80113 h 3180739"/>
                        <a:gd name="connsiteX55" fmla="*/ 1236120 w 3171035"/>
                        <a:gd name="connsiteY55" fmla="*/ 37366 h 3180739"/>
                        <a:gd name="connsiteX56" fmla="*/ 1323934 w 3171035"/>
                        <a:gd name="connsiteY56" fmla="*/ 217003 h 3180739"/>
                        <a:gd name="connsiteX57" fmla="*/ 1487425 w 3171035"/>
                        <a:gd name="connsiteY57" fmla="*/ 195547 h 3180739"/>
                        <a:gd name="connsiteX58" fmla="*/ 1533687 w 3171035"/>
                        <a:gd name="connsiteY58" fmla="*/ 0 h 3180739"/>
                        <a:gd name="connsiteX59" fmla="*/ 1666488 w 3171035"/>
                        <a:gd name="connsiteY59" fmla="*/ 0 h 3180739"/>
                        <a:gd name="connsiteX60" fmla="*/ 1713021 w 3171035"/>
                        <a:gd name="connsiteY60" fmla="*/ 196691 h 3180739"/>
                        <a:gd name="connsiteX61" fmla="*/ 1868036 w 3171035"/>
                        <a:gd name="connsiteY61" fmla="*/ 220686 h 3180739"/>
                        <a:gd name="connsiteX62" fmla="*/ 1966340 w 3171035"/>
                        <a:gd name="connsiteY62" fmla="*/ 44283 h 3180739"/>
                        <a:gd name="connsiteX63" fmla="*/ 2094111 w 3171035"/>
                        <a:gd name="connsiteY63" fmla="*/ 80485 h 3180739"/>
                        <a:gd name="connsiteX64" fmla="*/ 2085164 w 3171035"/>
                        <a:gd name="connsiteY64" fmla="*/ 284665 h 3180739"/>
                        <a:gd name="connsiteX65" fmla="*/ 2226104 w 3171035"/>
                        <a:gd name="connsiteY65" fmla="*/ 347399 h 3180739"/>
                        <a:gd name="connsiteX66" fmla="*/ 2364977 w 3171035"/>
                        <a:gd name="connsiteY66" fmla="*/ 209566 h 3180739"/>
                        <a:gd name="connsiteX67" fmla="*/ 2477715 w 3171035"/>
                        <a:gd name="connsiteY67" fmla="*/ 279754 h 3180739"/>
                        <a:gd name="connsiteX68" fmla="*/ 2415747 w 3171035"/>
                        <a:gd name="connsiteY68" fmla="*/ 463940 h 3180739"/>
                        <a:gd name="connsiteX69" fmla="*/ 2545864 w 3171035"/>
                        <a:gd name="connsiteY69" fmla="*/ 570128 h 3180739"/>
                        <a:gd name="connsiteX70" fmla="*/ 2728079 w 3171035"/>
                        <a:gd name="connsiteY70" fmla="*/ 481733 h 3180739"/>
                        <a:gd name="connsiteX71" fmla="*/ 2811993 w 3171035"/>
                        <a:gd name="connsiteY71" fmla="*/ 584662 h 3180739"/>
                        <a:gd name="connsiteX72" fmla="*/ 2695713 w 3171035"/>
                        <a:gd name="connsiteY72" fmla="*/ 736197 h 3180739"/>
                        <a:gd name="connsiteX73" fmla="*/ 2790128 w 3171035"/>
                        <a:gd name="connsiteY73" fmla="*/ 877978 h 3180739"/>
                        <a:gd name="connsiteX74" fmla="*/ 2988670 w 3171035"/>
                        <a:gd name="connsiteY74" fmla="*/ 835149 h 3180739"/>
                        <a:gd name="connsiteX75" fmla="*/ 3045808 w 3171035"/>
                        <a:gd name="connsiteY75" fmla="*/ 955030 h 3180739"/>
                        <a:gd name="connsiteX76" fmla="*/ 2889317 w 3171035"/>
                        <a:gd name="connsiteY76" fmla="*/ 1080823 h 3180739"/>
                        <a:gd name="connsiteX77" fmla="*/ 2939763 w 3171035"/>
                        <a:gd name="connsiteY77" fmla="*/ 1235148 h 3180739"/>
                        <a:gd name="connsiteX78" fmla="*/ 3135030 w 3171035"/>
                        <a:gd name="connsiteY78" fmla="*/ 1239792 h 3180739"/>
                        <a:gd name="connsiteX79" fmla="*/ 3162523 w 3171035"/>
                        <a:gd name="connsiteY79" fmla="*/ 1369716 h 3180739"/>
                        <a:gd name="connsiteX80" fmla="*/ 2980226 w 3171035"/>
                        <a:gd name="connsiteY80" fmla="*/ 1455724 h 3180739"/>
                        <a:gd name="connsiteX81" fmla="*/ 2986351 w 3171035"/>
                        <a:gd name="connsiteY81" fmla="*/ 1631053 h 3180739"/>
                        <a:gd name="connsiteX82" fmla="*/ 3171035 w 3171035"/>
                        <a:gd name="connsiteY82" fmla="*/ 1689698 h 3180739"/>
                        <a:gd name="connsiteX83" fmla="*/ 3161063 w 3171035"/>
                        <a:gd name="connsiteY83" fmla="*/ 1822124 h 3180739"/>
                        <a:gd name="connsiteX84" fmla="*/ 2963663 w 3171035"/>
                        <a:gd name="connsiteY84" fmla="*/ 1853402 h 3180739"/>
                        <a:gd name="connsiteX85" fmla="*/ 2928221 w 3171035"/>
                        <a:gd name="connsiteY85" fmla="*/ 1999244 h 3180739"/>
                        <a:gd name="connsiteX86" fmla="*/ 3090916 w 3171035"/>
                        <a:gd name="connsiteY86" fmla="*/ 2107762 h 3180739"/>
                        <a:gd name="connsiteX87" fmla="*/ 3044640 w 3171035"/>
                        <a:gd name="connsiteY87" fmla="*/ 2232240 h 3180739"/>
                        <a:gd name="connsiteX88" fmla="*/ 2845101 w 3171035"/>
                        <a:gd name="connsiteY88" fmla="*/ 2207446 h 3180739"/>
                        <a:gd name="connsiteX89" fmla="*/ 2764753 w 3171035"/>
                        <a:gd name="connsiteY89" fmla="*/ 2347473 h 3180739"/>
                        <a:gd name="connsiteX90" fmla="*/ 2887835 w 3171035"/>
                        <a:gd name="connsiteY90" fmla="*/ 2507752 h 3180739"/>
                        <a:gd name="connsiteX91" fmla="*/ 2803958 w 3171035"/>
                        <a:gd name="connsiteY91" fmla="*/ 2610712 h 3180739"/>
                        <a:gd name="connsiteX92" fmla="*/ 2629138 w 3171035"/>
                        <a:gd name="connsiteY92" fmla="*/ 2525982 h 3180739"/>
                        <a:gd name="connsiteX93" fmla="*/ 2526456 w 3171035"/>
                        <a:gd name="connsiteY93" fmla="*/ 2631952 h 3180739"/>
                        <a:gd name="connsiteX94" fmla="*/ 2608792 w 3171035"/>
                        <a:gd name="connsiteY94" fmla="*/ 2814437 h 3180739"/>
                        <a:gd name="connsiteX95" fmla="*/ 2503568 w 3171035"/>
                        <a:gd name="connsiteY95" fmla="*/ 2895456 h 3180739"/>
                        <a:gd name="connsiteX96" fmla="*/ 2347733 w 3171035"/>
                        <a:gd name="connsiteY96" fmla="*/ 2768836 h 3180739"/>
                        <a:gd name="connsiteX97" fmla="*/ 2220287 w 3171035"/>
                        <a:gd name="connsiteY97" fmla="*/ 2841379 h 3180739"/>
                        <a:gd name="connsiteX98" fmla="*/ 2248911 w 3171035"/>
                        <a:gd name="connsiteY98" fmla="*/ 3038710 h 3180739"/>
                        <a:gd name="connsiteX99" fmla="*/ 2125404 w 3171035"/>
                        <a:gd name="connsiteY99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111558 w 3171035"/>
                        <a:gd name="connsiteY11" fmla="*/ 2910446 h 3180739"/>
                        <a:gd name="connsiteX12" fmla="*/ 983767 w 3171035"/>
                        <a:gd name="connsiteY12" fmla="*/ 3067465 h 3180739"/>
                        <a:gd name="connsiteX13" fmla="*/ 864234 w 3171035"/>
                        <a:gd name="connsiteY13" fmla="*/ 3009602 h 3180739"/>
                        <a:gd name="connsiteX14" fmla="*/ 907320 w 3171035"/>
                        <a:gd name="connsiteY14" fmla="*/ 2815576 h 3180739"/>
                        <a:gd name="connsiteX15" fmla="*/ 830683 w 3171035"/>
                        <a:gd name="connsiteY15" fmla="*/ 2772184 h 3180739"/>
                        <a:gd name="connsiteX16" fmla="*/ 760926 w 3171035"/>
                        <a:gd name="connsiteY16" fmla="*/ 2719936 h 3180739"/>
                        <a:gd name="connsiteX17" fmla="*/ 597918 w 3171035"/>
                        <a:gd name="connsiteY17" fmla="*/ 2832979 h 3180739"/>
                        <a:gd name="connsiteX18" fmla="*/ 499149 w 3171035"/>
                        <a:gd name="connsiteY18" fmla="*/ 2744205 h 3180739"/>
                        <a:gd name="connsiteX19" fmla="*/ 592045 w 3171035"/>
                        <a:gd name="connsiteY19" fmla="*/ 2574098 h 3180739"/>
                        <a:gd name="connsiteX20" fmla="*/ 520580 w 3171035"/>
                        <a:gd name="connsiteY20" fmla="*/ 2501938 h 3180739"/>
                        <a:gd name="connsiteX21" fmla="*/ 496178 w 3171035"/>
                        <a:gd name="connsiteY21" fmla="*/ 2470496 h 3180739"/>
                        <a:gd name="connsiteX22" fmla="*/ 313006 w 3171035"/>
                        <a:gd name="connsiteY22" fmla="*/ 2539883 h 3180739"/>
                        <a:gd name="connsiteX23" fmla="*/ 238634 w 3171035"/>
                        <a:gd name="connsiteY23" fmla="*/ 2429861 h 3180739"/>
                        <a:gd name="connsiteX24" fmla="*/ 370045 w 3171035"/>
                        <a:gd name="connsiteY24" fmla="*/ 2287114 h 3180739"/>
                        <a:gd name="connsiteX25" fmla="*/ 311564 w 3171035"/>
                        <a:gd name="connsiteY25" fmla="*/ 2172799 h 3180739"/>
                        <a:gd name="connsiteX26" fmla="*/ 295635 w 3171035"/>
                        <a:gd name="connsiteY26" fmla="*/ 2132330 h 3180739"/>
                        <a:gd name="connsiteX27" fmla="*/ 103079 w 3171035"/>
                        <a:gd name="connsiteY27" fmla="*/ 2150140 h 3180739"/>
                        <a:gd name="connsiteX28" fmla="*/ 60733 w 3171035"/>
                        <a:gd name="connsiteY28" fmla="*/ 2024271 h 3180739"/>
                        <a:gd name="connsiteX29" fmla="*/ 226269 w 3171035"/>
                        <a:gd name="connsiteY29" fmla="*/ 1921216 h 3180739"/>
                        <a:gd name="connsiteX30" fmla="*/ 217962 w 3171035"/>
                        <a:gd name="connsiteY30" fmla="*/ 1891262 h 3180739"/>
                        <a:gd name="connsiteX31" fmla="*/ 200221 w 3171035"/>
                        <a:gd name="connsiteY31" fmla="*/ 1782957 h 3180739"/>
                        <a:gd name="connsiteX32" fmla="*/ 5391 w 3171035"/>
                        <a:gd name="connsiteY32" fmla="*/ 1745142 h 3180739"/>
                        <a:gd name="connsiteX33" fmla="*/ 0 w 3171035"/>
                        <a:gd name="connsiteY33" fmla="*/ 1612451 h 3180739"/>
                        <a:gd name="connsiteX34" fmla="*/ 187219 w 3171035"/>
                        <a:gd name="connsiteY34" fmla="*/ 1560050 h 3180739"/>
                        <a:gd name="connsiteX35" fmla="*/ 199656 w 3171035"/>
                        <a:gd name="connsiteY35" fmla="*/ 1402148 h 3180739"/>
                        <a:gd name="connsiteX36" fmla="*/ 19664 w 3171035"/>
                        <a:gd name="connsiteY36" fmla="*/ 1311302 h 3180739"/>
                        <a:gd name="connsiteX37" fmla="*/ 50600 w 3171035"/>
                        <a:gd name="connsiteY37" fmla="*/ 1182155 h 3180739"/>
                        <a:gd name="connsiteX38" fmla="*/ 248017 w 3171035"/>
                        <a:gd name="connsiteY38" fmla="*/ 1182708 h 3180739"/>
                        <a:gd name="connsiteX39" fmla="*/ 301810 w 3171035"/>
                        <a:gd name="connsiteY39" fmla="*/ 1039267 h 3180739"/>
                        <a:gd name="connsiteX40" fmla="*/ 153232 w 3171035"/>
                        <a:gd name="connsiteY40" fmla="*/ 907843 h 3180739"/>
                        <a:gd name="connsiteX41" fmla="*/ 215955 w 3171035"/>
                        <a:gd name="connsiteY41" fmla="*/ 790787 h 3180739"/>
                        <a:gd name="connsiteX42" fmla="*/ 404589 w 3171035"/>
                        <a:gd name="connsiteY42" fmla="*/ 840887 h 3180739"/>
                        <a:gd name="connsiteX43" fmla="*/ 407683 w 3171035"/>
                        <a:gd name="connsiteY43" fmla="*/ 835422 h 3180739"/>
                        <a:gd name="connsiteX44" fmla="*/ 499532 w 3171035"/>
                        <a:gd name="connsiteY44" fmla="*/ 712793 h 3180739"/>
                        <a:gd name="connsiteX45" fmla="*/ 392278 w 3171035"/>
                        <a:gd name="connsiteY45" fmla="*/ 554059 h 3180739"/>
                        <a:gd name="connsiteX46" fmla="*/ 482243 w 3171035"/>
                        <a:gd name="connsiteY46" fmla="*/ 456373 h 3180739"/>
                        <a:gd name="connsiteX47" fmla="*/ 651505 w 3171035"/>
                        <a:gd name="connsiteY47" fmla="*/ 551489 h 3180739"/>
                        <a:gd name="connsiteX48" fmla="*/ 765738 w 3171035"/>
                        <a:gd name="connsiteY48" fmla="*/ 457171 h 3180739"/>
                        <a:gd name="connsiteX49" fmla="*/ 709237 w 3171035"/>
                        <a:gd name="connsiteY49" fmla="*/ 264903 h 3180739"/>
                        <a:gd name="connsiteX50" fmla="*/ 824607 w 3171035"/>
                        <a:gd name="connsiteY50" fmla="*/ 199132 h 3180739"/>
                        <a:gd name="connsiteX51" fmla="*/ 957502 w 3171035"/>
                        <a:gd name="connsiteY51" fmla="*/ 341660 h 3180739"/>
                        <a:gd name="connsiteX52" fmla="*/ 1105222 w 3171035"/>
                        <a:gd name="connsiteY52" fmla="*/ 277669 h 3180739"/>
                        <a:gd name="connsiteX53" fmla="*/ 1085630 w 3171035"/>
                        <a:gd name="connsiteY53" fmla="*/ 80113 h 3180739"/>
                        <a:gd name="connsiteX54" fmla="*/ 1236120 w 3171035"/>
                        <a:gd name="connsiteY54" fmla="*/ 37366 h 3180739"/>
                        <a:gd name="connsiteX55" fmla="*/ 1323934 w 3171035"/>
                        <a:gd name="connsiteY55" fmla="*/ 217003 h 3180739"/>
                        <a:gd name="connsiteX56" fmla="*/ 1487425 w 3171035"/>
                        <a:gd name="connsiteY56" fmla="*/ 195547 h 3180739"/>
                        <a:gd name="connsiteX57" fmla="*/ 1533687 w 3171035"/>
                        <a:gd name="connsiteY57" fmla="*/ 0 h 3180739"/>
                        <a:gd name="connsiteX58" fmla="*/ 1666488 w 3171035"/>
                        <a:gd name="connsiteY58" fmla="*/ 0 h 3180739"/>
                        <a:gd name="connsiteX59" fmla="*/ 1713021 w 3171035"/>
                        <a:gd name="connsiteY59" fmla="*/ 196691 h 3180739"/>
                        <a:gd name="connsiteX60" fmla="*/ 1868036 w 3171035"/>
                        <a:gd name="connsiteY60" fmla="*/ 220686 h 3180739"/>
                        <a:gd name="connsiteX61" fmla="*/ 1966340 w 3171035"/>
                        <a:gd name="connsiteY61" fmla="*/ 44283 h 3180739"/>
                        <a:gd name="connsiteX62" fmla="*/ 2094111 w 3171035"/>
                        <a:gd name="connsiteY62" fmla="*/ 80485 h 3180739"/>
                        <a:gd name="connsiteX63" fmla="*/ 2085164 w 3171035"/>
                        <a:gd name="connsiteY63" fmla="*/ 284665 h 3180739"/>
                        <a:gd name="connsiteX64" fmla="*/ 2226104 w 3171035"/>
                        <a:gd name="connsiteY64" fmla="*/ 347399 h 3180739"/>
                        <a:gd name="connsiteX65" fmla="*/ 2364977 w 3171035"/>
                        <a:gd name="connsiteY65" fmla="*/ 209566 h 3180739"/>
                        <a:gd name="connsiteX66" fmla="*/ 2477715 w 3171035"/>
                        <a:gd name="connsiteY66" fmla="*/ 279754 h 3180739"/>
                        <a:gd name="connsiteX67" fmla="*/ 2415747 w 3171035"/>
                        <a:gd name="connsiteY67" fmla="*/ 463940 h 3180739"/>
                        <a:gd name="connsiteX68" fmla="*/ 2545864 w 3171035"/>
                        <a:gd name="connsiteY68" fmla="*/ 570128 h 3180739"/>
                        <a:gd name="connsiteX69" fmla="*/ 2728079 w 3171035"/>
                        <a:gd name="connsiteY69" fmla="*/ 481733 h 3180739"/>
                        <a:gd name="connsiteX70" fmla="*/ 2811993 w 3171035"/>
                        <a:gd name="connsiteY70" fmla="*/ 584662 h 3180739"/>
                        <a:gd name="connsiteX71" fmla="*/ 2695713 w 3171035"/>
                        <a:gd name="connsiteY71" fmla="*/ 736197 h 3180739"/>
                        <a:gd name="connsiteX72" fmla="*/ 2790128 w 3171035"/>
                        <a:gd name="connsiteY72" fmla="*/ 877978 h 3180739"/>
                        <a:gd name="connsiteX73" fmla="*/ 2988670 w 3171035"/>
                        <a:gd name="connsiteY73" fmla="*/ 835149 h 3180739"/>
                        <a:gd name="connsiteX74" fmla="*/ 3045808 w 3171035"/>
                        <a:gd name="connsiteY74" fmla="*/ 955030 h 3180739"/>
                        <a:gd name="connsiteX75" fmla="*/ 2889317 w 3171035"/>
                        <a:gd name="connsiteY75" fmla="*/ 1080823 h 3180739"/>
                        <a:gd name="connsiteX76" fmla="*/ 2939763 w 3171035"/>
                        <a:gd name="connsiteY76" fmla="*/ 1235148 h 3180739"/>
                        <a:gd name="connsiteX77" fmla="*/ 3135030 w 3171035"/>
                        <a:gd name="connsiteY77" fmla="*/ 1239792 h 3180739"/>
                        <a:gd name="connsiteX78" fmla="*/ 3162523 w 3171035"/>
                        <a:gd name="connsiteY78" fmla="*/ 1369716 h 3180739"/>
                        <a:gd name="connsiteX79" fmla="*/ 2980226 w 3171035"/>
                        <a:gd name="connsiteY79" fmla="*/ 1455724 h 3180739"/>
                        <a:gd name="connsiteX80" fmla="*/ 2986351 w 3171035"/>
                        <a:gd name="connsiteY80" fmla="*/ 1631053 h 3180739"/>
                        <a:gd name="connsiteX81" fmla="*/ 3171035 w 3171035"/>
                        <a:gd name="connsiteY81" fmla="*/ 1689698 h 3180739"/>
                        <a:gd name="connsiteX82" fmla="*/ 3161063 w 3171035"/>
                        <a:gd name="connsiteY82" fmla="*/ 1822124 h 3180739"/>
                        <a:gd name="connsiteX83" fmla="*/ 2963663 w 3171035"/>
                        <a:gd name="connsiteY83" fmla="*/ 1853402 h 3180739"/>
                        <a:gd name="connsiteX84" fmla="*/ 2928221 w 3171035"/>
                        <a:gd name="connsiteY84" fmla="*/ 1999244 h 3180739"/>
                        <a:gd name="connsiteX85" fmla="*/ 3090916 w 3171035"/>
                        <a:gd name="connsiteY85" fmla="*/ 2107762 h 3180739"/>
                        <a:gd name="connsiteX86" fmla="*/ 3044640 w 3171035"/>
                        <a:gd name="connsiteY86" fmla="*/ 2232240 h 3180739"/>
                        <a:gd name="connsiteX87" fmla="*/ 2845101 w 3171035"/>
                        <a:gd name="connsiteY87" fmla="*/ 2207446 h 3180739"/>
                        <a:gd name="connsiteX88" fmla="*/ 2764753 w 3171035"/>
                        <a:gd name="connsiteY88" fmla="*/ 2347473 h 3180739"/>
                        <a:gd name="connsiteX89" fmla="*/ 2887835 w 3171035"/>
                        <a:gd name="connsiteY89" fmla="*/ 2507752 h 3180739"/>
                        <a:gd name="connsiteX90" fmla="*/ 2803958 w 3171035"/>
                        <a:gd name="connsiteY90" fmla="*/ 2610712 h 3180739"/>
                        <a:gd name="connsiteX91" fmla="*/ 2629138 w 3171035"/>
                        <a:gd name="connsiteY91" fmla="*/ 2525982 h 3180739"/>
                        <a:gd name="connsiteX92" fmla="*/ 2526456 w 3171035"/>
                        <a:gd name="connsiteY92" fmla="*/ 2631952 h 3180739"/>
                        <a:gd name="connsiteX93" fmla="*/ 2608792 w 3171035"/>
                        <a:gd name="connsiteY93" fmla="*/ 2814437 h 3180739"/>
                        <a:gd name="connsiteX94" fmla="*/ 2503568 w 3171035"/>
                        <a:gd name="connsiteY94" fmla="*/ 2895456 h 3180739"/>
                        <a:gd name="connsiteX95" fmla="*/ 2347733 w 3171035"/>
                        <a:gd name="connsiteY95" fmla="*/ 2768836 h 3180739"/>
                        <a:gd name="connsiteX96" fmla="*/ 2220287 w 3171035"/>
                        <a:gd name="connsiteY96" fmla="*/ 2841379 h 3180739"/>
                        <a:gd name="connsiteX97" fmla="*/ 2248911 w 3171035"/>
                        <a:gd name="connsiteY97" fmla="*/ 3038710 h 3180739"/>
                        <a:gd name="connsiteX98" fmla="*/ 2125404 w 3171035"/>
                        <a:gd name="connsiteY98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111558 w 3171035"/>
                        <a:gd name="connsiteY11" fmla="*/ 2910446 h 3180739"/>
                        <a:gd name="connsiteX12" fmla="*/ 983767 w 3171035"/>
                        <a:gd name="connsiteY12" fmla="*/ 3067465 h 3180739"/>
                        <a:gd name="connsiteX13" fmla="*/ 864234 w 3171035"/>
                        <a:gd name="connsiteY13" fmla="*/ 3009602 h 3180739"/>
                        <a:gd name="connsiteX14" fmla="*/ 907320 w 3171035"/>
                        <a:gd name="connsiteY14" fmla="*/ 2815576 h 3180739"/>
                        <a:gd name="connsiteX15" fmla="*/ 830683 w 3171035"/>
                        <a:gd name="connsiteY15" fmla="*/ 2772184 h 3180739"/>
                        <a:gd name="connsiteX16" fmla="*/ 760926 w 3171035"/>
                        <a:gd name="connsiteY16" fmla="*/ 2719936 h 3180739"/>
                        <a:gd name="connsiteX17" fmla="*/ 597918 w 3171035"/>
                        <a:gd name="connsiteY17" fmla="*/ 2832979 h 3180739"/>
                        <a:gd name="connsiteX18" fmla="*/ 499149 w 3171035"/>
                        <a:gd name="connsiteY18" fmla="*/ 2744205 h 3180739"/>
                        <a:gd name="connsiteX19" fmla="*/ 592045 w 3171035"/>
                        <a:gd name="connsiteY19" fmla="*/ 2574098 h 3180739"/>
                        <a:gd name="connsiteX20" fmla="*/ 520580 w 3171035"/>
                        <a:gd name="connsiteY20" fmla="*/ 2501938 h 3180739"/>
                        <a:gd name="connsiteX21" fmla="*/ 496178 w 3171035"/>
                        <a:gd name="connsiteY21" fmla="*/ 2470496 h 3180739"/>
                        <a:gd name="connsiteX22" fmla="*/ 313006 w 3171035"/>
                        <a:gd name="connsiteY22" fmla="*/ 2539883 h 3180739"/>
                        <a:gd name="connsiteX23" fmla="*/ 238634 w 3171035"/>
                        <a:gd name="connsiteY23" fmla="*/ 2429861 h 3180739"/>
                        <a:gd name="connsiteX24" fmla="*/ 370045 w 3171035"/>
                        <a:gd name="connsiteY24" fmla="*/ 2287114 h 3180739"/>
                        <a:gd name="connsiteX25" fmla="*/ 311564 w 3171035"/>
                        <a:gd name="connsiteY25" fmla="*/ 2172799 h 3180739"/>
                        <a:gd name="connsiteX26" fmla="*/ 295635 w 3171035"/>
                        <a:gd name="connsiteY26" fmla="*/ 2132330 h 3180739"/>
                        <a:gd name="connsiteX27" fmla="*/ 103079 w 3171035"/>
                        <a:gd name="connsiteY27" fmla="*/ 2150140 h 3180739"/>
                        <a:gd name="connsiteX28" fmla="*/ 60733 w 3171035"/>
                        <a:gd name="connsiteY28" fmla="*/ 2024271 h 3180739"/>
                        <a:gd name="connsiteX29" fmla="*/ 226269 w 3171035"/>
                        <a:gd name="connsiteY29" fmla="*/ 1921216 h 3180739"/>
                        <a:gd name="connsiteX30" fmla="*/ 200221 w 3171035"/>
                        <a:gd name="connsiteY30" fmla="*/ 1782957 h 3180739"/>
                        <a:gd name="connsiteX31" fmla="*/ 5391 w 3171035"/>
                        <a:gd name="connsiteY31" fmla="*/ 1745142 h 3180739"/>
                        <a:gd name="connsiteX32" fmla="*/ 0 w 3171035"/>
                        <a:gd name="connsiteY32" fmla="*/ 1612451 h 3180739"/>
                        <a:gd name="connsiteX33" fmla="*/ 187219 w 3171035"/>
                        <a:gd name="connsiteY33" fmla="*/ 1560050 h 3180739"/>
                        <a:gd name="connsiteX34" fmla="*/ 199656 w 3171035"/>
                        <a:gd name="connsiteY34" fmla="*/ 1402148 h 3180739"/>
                        <a:gd name="connsiteX35" fmla="*/ 19664 w 3171035"/>
                        <a:gd name="connsiteY35" fmla="*/ 1311302 h 3180739"/>
                        <a:gd name="connsiteX36" fmla="*/ 50600 w 3171035"/>
                        <a:gd name="connsiteY36" fmla="*/ 1182155 h 3180739"/>
                        <a:gd name="connsiteX37" fmla="*/ 248017 w 3171035"/>
                        <a:gd name="connsiteY37" fmla="*/ 1182708 h 3180739"/>
                        <a:gd name="connsiteX38" fmla="*/ 301810 w 3171035"/>
                        <a:gd name="connsiteY38" fmla="*/ 1039267 h 3180739"/>
                        <a:gd name="connsiteX39" fmla="*/ 153232 w 3171035"/>
                        <a:gd name="connsiteY39" fmla="*/ 907843 h 3180739"/>
                        <a:gd name="connsiteX40" fmla="*/ 215955 w 3171035"/>
                        <a:gd name="connsiteY40" fmla="*/ 790787 h 3180739"/>
                        <a:gd name="connsiteX41" fmla="*/ 404589 w 3171035"/>
                        <a:gd name="connsiteY41" fmla="*/ 840887 h 3180739"/>
                        <a:gd name="connsiteX42" fmla="*/ 407683 w 3171035"/>
                        <a:gd name="connsiteY42" fmla="*/ 835422 h 3180739"/>
                        <a:gd name="connsiteX43" fmla="*/ 499532 w 3171035"/>
                        <a:gd name="connsiteY43" fmla="*/ 712793 h 3180739"/>
                        <a:gd name="connsiteX44" fmla="*/ 392278 w 3171035"/>
                        <a:gd name="connsiteY44" fmla="*/ 554059 h 3180739"/>
                        <a:gd name="connsiteX45" fmla="*/ 482243 w 3171035"/>
                        <a:gd name="connsiteY45" fmla="*/ 456373 h 3180739"/>
                        <a:gd name="connsiteX46" fmla="*/ 651505 w 3171035"/>
                        <a:gd name="connsiteY46" fmla="*/ 551489 h 3180739"/>
                        <a:gd name="connsiteX47" fmla="*/ 765738 w 3171035"/>
                        <a:gd name="connsiteY47" fmla="*/ 457171 h 3180739"/>
                        <a:gd name="connsiteX48" fmla="*/ 709237 w 3171035"/>
                        <a:gd name="connsiteY48" fmla="*/ 264903 h 3180739"/>
                        <a:gd name="connsiteX49" fmla="*/ 824607 w 3171035"/>
                        <a:gd name="connsiteY49" fmla="*/ 199132 h 3180739"/>
                        <a:gd name="connsiteX50" fmla="*/ 957502 w 3171035"/>
                        <a:gd name="connsiteY50" fmla="*/ 341660 h 3180739"/>
                        <a:gd name="connsiteX51" fmla="*/ 1105222 w 3171035"/>
                        <a:gd name="connsiteY51" fmla="*/ 277669 h 3180739"/>
                        <a:gd name="connsiteX52" fmla="*/ 1085630 w 3171035"/>
                        <a:gd name="connsiteY52" fmla="*/ 80113 h 3180739"/>
                        <a:gd name="connsiteX53" fmla="*/ 1236120 w 3171035"/>
                        <a:gd name="connsiteY53" fmla="*/ 37366 h 3180739"/>
                        <a:gd name="connsiteX54" fmla="*/ 1323934 w 3171035"/>
                        <a:gd name="connsiteY54" fmla="*/ 217003 h 3180739"/>
                        <a:gd name="connsiteX55" fmla="*/ 1487425 w 3171035"/>
                        <a:gd name="connsiteY55" fmla="*/ 195547 h 3180739"/>
                        <a:gd name="connsiteX56" fmla="*/ 1533687 w 3171035"/>
                        <a:gd name="connsiteY56" fmla="*/ 0 h 3180739"/>
                        <a:gd name="connsiteX57" fmla="*/ 1666488 w 3171035"/>
                        <a:gd name="connsiteY57" fmla="*/ 0 h 3180739"/>
                        <a:gd name="connsiteX58" fmla="*/ 1713021 w 3171035"/>
                        <a:gd name="connsiteY58" fmla="*/ 196691 h 3180739"/>
                        <a:gd name="connsiteX59" fmla="*/ 1868036 w 3171035"/>
                        <a:gd name="connsiteY59" fmla="*/ 220686 h 3180739"/>
                        <a:gd name="connsiteX60" fmla="*/ 1966340 w 3171035"/>
                        <a:gd name="connsiteY60" fmla="*/ 44283 h 3180739"/>
                        <a:gd name="connsiteX61" fmla="*/ 2094111 w 3171035"/>
                        <a:gd name="connsiteY61" fmla="*/ 80485 h 3180739"/>
                        <a:gd name="connsiteX62" fmla="*/ 2085164 w 3171035"/>
                        <a:gd name="connsiteY62" fmla="*/ 284665 h 3180739"/>
                        <a:gd name="connsiteX63" fmla="*/ 2226104 w 3171035"/>
                        <a:gd name="connsiteY63" fmla="*/ 347399 h 3180739"/>
                        <a:gd name="connsiteX64" fmla="*/ 2364977 w 3171035"/>
                        <a:gd name="connsiteY64" fmla="*/ 209566 h 3180739"/>
                        <a:gd name="connsiteX65" fmla="*/ 2477715 w 3171035"/>
                        <a:gd name="connsiteY65" fmla="*/ 279754 h 3180739"/>
                        <a:gd name="connsiteX66" fmla="*/ 2415747 w 3171035"/>
                        <a:gd name="connsiteY66" fmla="*/ 463940 h 3180739"/>
                        <a:gd name="connsiteX67" fmla="*/ 2545864 w 3171035"/>
                        <a:gd name="connsiteY67" fmla="*/ 570128 h 3180739"/>
                        <a:gd name="connsiteX68" fmla="*/ 2728079 w 3171035"/>
                        <a:gd name="connsiteY68" fmla="*/ 481733 h 3180739"/>
                        <a:gd name="connsiteX69" fmla="*/ 2811993 w 3171035"/>
                        <a:gd name="connsiteY69" fmla="*/ 584662 h 3180739"/>
                        <a:gd name="connsiteX70" fmla="*/ 2695713 w 3171035"/>
                        <a:gd name="connsiteY70" fmla="*/ 736197 h 3180739"/>
                        <a:gd name="connsiteX71" fmla="*/ 2790128 w 3171035"/>
                        <a:gd name="connsiteY71" fmla="*/ 877978 h 3180739"/>
                        <a:gd name="connsiteX72" fmla="*/ 2988670 w 3171035"/>
                        <a:gd name="connsiteY72" fmla="*/ 835149 h 3180739"/>
                        <a:gd name="connsiteX73" fmla="*/ 3045808 w 3171035"/>
                        <a:gd name="connsiteY73" fmla="*/ 955030 h 3180739"/>
                        <a:gd name="connsiteX74" fmla="*/ 2889317 w 3171035"/>
                        <a:gd name="connsiteY74" fmla="*/ 1080823 h 3180739"/>
                        <a:gd name="connsiteX75" fmla="*/ 2939763 w 3171035"/>
                        <a:gd name="connsiteY75" fmla="*/ 1235148 h 3180739"/>
                        <a:gd name="connsiteX76" fmla="*/ 3135030 w 3171035"/>
                        <a:gd name="connsiteY76" fmla="*/ 1239792 h 3180739"/>
                        <a:gd name="connsiteX77" fmla="*/ 3162523 w 3171035"/>
                        <a:gd name="connsiteY77" fmla="*/ 1369716 h 3180739"/>
                        <a:gd name="connsiteX78" fmla="*/ 2980226 w 3171035"/>
                        <a:gd name="connsiteY78" fmla="*/ 1455724 h 3180739"/>
                        <a:gd name="connsiteX79" fmla="*/ 2986351 w 3171035"/>
                        <a:gd name="connsiteY79" fmla="*/ 1631053 h 3180739"/>
                        <a:gd name="connsiteX80" fmla="*/ 3171035 w 3171035"/>
                        <a:gd name="connsiteY80" fmla="*/ 1689698 h 3180739"/>
                        <a:gd name="connsiteX81" fmla="*/ 3161063 w 3171035"/>
                        <a:gd name="connsiteY81" fmla="*/ 1822124 h 3180739"/>
                        <a:gd name="connsiteX82" fmla="*/ 2963663 w 3171035"/>
                        <a:gd name="connsiteY82" fmla="*/ 1853402 h 3180739"/>
                        <a:gd name="connsiteX83" fmla="*/ 2928221 w 3171035"/>
                        <a:gd name="connsiteY83" fmla="*/ 1999244 h 3180739"/>
                        <a:gd name="connsiteX84" fmla="*/ 3090916 w 3171035"/>
                        <a:gd name="connsiteY84" fmla="*/ 2107762 h 3180739"/>
                        <a:gd name="connsiteX85" fmla="*/ 3044640 w 3171035"/>
                        <a:gd name="connsiteY85" fmla="*/ 2232240 h 3180739"/>
                        <a:gd name="connsiteX86" fmla="*/ 2845101 w 3171035"/>
                        <a:gd name="connsiteY86" fmla="*/ 2207446 h 3180739"/>
                        <a:gd name="connsiteX87" fmla="*/ 2764753 w 3171035"/>
                        <a:gd name="connsiteY87" fmla="*/ 2347473 h 3180739"/>
                        <a:gd name="connsiteX88" fmla="*/ 2887835 w 3171035"/>
                        <a:gd name="connsiteY88" fmla="*/ 2507752 h 3180739"/>
                        <a:gd name="connsiteX89" fmla="*/ 2803958 w 3171035"/>
                        <a:gd name="connsiteY89" fmla="*/ 2610712 h 3180739"/>
                        <a:gd name="connsiteX90" fmla="*/ 2629138 w 3171035"/>
                        <a:gd name="connsiteY90" fmla="*/ 2525982 h 3180739"/>
                        <a:gd name="connsiteX91" fmla="*/ 2526456 w 3171035"/>
                        <a:gd name="connsiteY91" fmla="*/ 2631952 h 3180739"/>
                        <a:gd name="connsiteX92" fmla="*/ 2608792 w 3171035"/>
                        <a:gd name="connsiteY92" fmla="*/ 2814437 h 3180739"/>
                        <a:gd name="connsiteX93" fmla="*/ 2503568 w 3171035"/>
                        <a:gd name="connsiteY93" fmla="*/ 2895456 h 3180739"/>
                        <a:gd name="connsiteX94" fmla="*/ 2347733 w 3171035"/>
                        <a:gd name="connsiteY94" fmla="*/ 2768836 h 3180739"/>
                        <a:gd name="connsiteX95" fmla="*/ 2220287 w 3171035"/>
                        <a:gd name="connsiteY95" fmla="*/ 2841379 h 3180739"/>
                        <a:gd name="connsiteX96" fmla="*/ 2248911 w 3171035"/>
                        <a:gd name="connsiteY96" fmla="*/ 3038710 h 3180739"/>
                        <a:gd name="connsiteX97" fmla="*/ 2125404 w 3171035"/>
                        <a:gd name="connsiteY97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111558 w 3171035"/>
                        <a:gd name="connsiteY11" fmla="*/ 2910446 h 3180739"/>
                        <a:gd name="connsiteX12" fmla="*/ 983767 w 3171035"/>
                        <a:gd name="connsiteY12" fmla="*/ 3067465 h 3180739"/>
                        <a:gd name="connsiteX13" fmla="*/ 864234 w 3171035"/>
                        <a:gd name="connsiteY13" fmla="*/ 3009602 h 3180739"/>
                        <a:gd name="connsiteX14" fmla="*/ 907320 w 3171035"/>
                        <a:gd name="connsiteY14" fmla="*/ 2815576 h 3180739"/>
                        <a:gd name="connsiteX15" fmla="*/ 830683 w 3171035"/>
                        <a:gd name="connsiteY15" fmla="*/ 2772184 h 3180739"/>
                        <a:gd name="connsiteX16" fmla="*/ 760926 w 3171035"/>
                        <a:gd name="connsiteY16" fmla="*/ 2719936 h 3180739"/>
                        <a:gd name="connsiteX17" fmla="*/ 597918 w 3171035"/>
                        <a:gd name="connsiteY17" fmla="*/ 2832979 h 3180739"/>
                        <a:gd name="connsiteX18" fmla="*/ 499149 w 3171035"/>
                        <a:gd name="connsiteY18" fmla="*/ 2744205 h 3180739"/>
                        <a:gd name="connsiteX19" fmla="*/ 592045 w 3171035"/>
                        <a:gd name="connsiteY19" fmla="*/ 2574098 h 3180739"/>
                        <a:gd name="connsiteX20" fmla="*/ 520580 w 3171035"/>
                        <a:gd name="connsiteY20" fmla="*/ 2501938 h 3180739"/>
                        <a:gd name="connsiteX21" fmla="*/ 496178 w 3171035"/>
                        <a:gd name="connsiteY21" fmla="*/ 2470496 h 3180739"/>
                        <a:gd name="connsiteX22" fmla="*/ 313006 w 3171035"/>
                        <a:gd name="connsiteY22" fmla="*/ 2539883 h 3180739"/>
                        <a:gd name="connsiteX23" fmla="*/ 238634 w 3171035"/>
                        <a:gd name="connsiteY23" fmla="*/ 2429861 h 3180739"/>
                        <a:gd name="connsiteX24" fmla="*/ 370045 w 3171035"/>
                        <a:gd name="connsiteY24" fmla="*/ 2287114 h 3180739"/>
                        <a:gd name="connsiteX25" fmla="*/ 295635 w 3171035"/>
                        <a:gd name="connsiteY25" fmla="*/ 2132330 h 3180739"/>
                        <a:gd name="connsiteX26" fmla="*/ 103079 w 3171035"/>
                        <a:gd name="connsiteY26" fmla="*/ 2150140 h 3180739"/>
                        <a:gd name="connsiteX27" fmla="*/ 60733 w 3171035"/>
                        <a:gd name="connsiteY27" fmla="*/ 2024271 h 3180739"/>
                        <a:gd name="connsiteX28" fmla="*/ 226269 w 3171035"/>
                        <a:gd name="connsiteY28" fmla="*/ 1921216 h 3180739"/>
                        <a:gd name="connsiteX29" fmla="*/ 200221 w 3171035"/>
                        <a:gd name="connsiteY29" fmla="*/ 1782957 h 3180739"/>
                        <a:gd name="connsiteX30" fmla="*/ 5391 w 3171035"/>
                        <a:gd name="connsiteY30" fmla="*/ 1745142 h 3180739"/>
                        <a:gd name="connsiteX31" fmla="*/ 0 w 3171035"/>
                        <a:gd name="connsiteY31" fmla="*/ 1612451 h 3180739"/>
                        <a:gd name="connsiteX32" fmla="*/ 187219 w 3171035"/>
                        <a:gd name="connsiteY32" fmla="*/ 1560050 h 3180739"/>
                        <a:gd name="connsiteX33" fmla="*/ 199656 w 3171035"/>
                        <a:gd name="connsiteY33" fmla="*/ 1402148 h 3180739"/>
                        <a:gd name="connsiteX34" fmla="*/ 19664 w 3171035"/>
                        <a:gd name="connsiteY34" fmla="*/ 1311302 h 3180739"/>
                        <a:gd name="connsiteX35" fmla="*/ 50600 w 3171035"/>
                        <a:gd name="connsiteY35" fmla="*/ 1182155 h 3180739"/>
                        <a:gd name="connsiteX36" fmla="*/ 248017 w 3171035"/>
                        <a:gd name="connsiteY36" fmla="*/ 1182708 h 3180739"/>
                        <a:gd name="connsiteX37" fmla="*/ 301810 w 3171035"/>
                        <a:gd name="connsiteY37" fmla="*/ 1039267 h 3180739"/>
                        <a:gd name="connsiteX38" fmla="*/ 153232 w 3171035"/>
                        <a:gd name="connsiteY38" fmla="*/ 907843 h 3180739"/>
                        <a:gd name="connsiteX39" fmla="*/ 215955 w 3171035"/>
                        <a:gd name="connsiteY39" fmla="*/ 790787 h 3180739"/>
                        <a:gd name="connsiteX40" fmla="*/ 404589 w 3171035"/>
                        <a:gd name="connsiteY40" fmla="*/ 840887 h 3180739"/>
                        <a:gd name="connsiteX41" fmla="*/ 407683 w 3171035"/>
                        <a:gd name="connsiteY41" fmla="*/ 835422 h 3180739"/>
                        <a:gd name="connsiteX42" fmla="*/ 499532 w 3171035"/>
                        <a:gd name="connsiteY42" fmla="*/ 712793 h 3180739"/>
                        <a:gd name="connsiteX43" fmla="*/ 392278 w 3171035"/>
                        <a:gd name="connsiteY43" fmla="*/ 554059 h 3180739"/>
                        <a:gd name="connsiteX44" fmla="*/ 482243 w 3171035"/>
                        <a:gd name="connsiteY44" fmla="*/ 456373 h 3180739"/>
                        <a:gd name="connsiteX45" fmla="*/ 651505 w 3171035"/>
                        <a:gd name="connsiteY45" fmla="*/ 551489 h 3180739"/>
                        <a:gd name="connsiteX46" fmla="*/ 765738 w 3171035"/>
                        <a:gd name="connsiteY46" fmla="*/ 457171 h 3180739"/>
                        <a:gd name="connsiteX47" fmla="*/ 709237 w 3171035"/>
                        <a:gd name="connsiteY47" fmla="*/ 264903 h 3180739"/>
                        <a:gd name="connsiteX48" fmla="*/ 824607 w 3171035"/>
                        <a:gd name="connsiteY48" fmla="*/ 199132 h 3180739"/>
                        <a:gd name="connsiteX49" fmla="*/ 957502 w 3171035"/>
                        <a:gd name="connsiteY49" fmla="*/ 341660 h 3180739"/>
                        <a:gd name="connsiteX50" fmla="*/ 1105222 w 3171035"/>
                        <a:gd name="connsiteY50" fmla="*/ 277669 h 3180739"/>
                        <a:gd name="connsiteX51" fmla="*/ 1085630 w 3171035"/>
                        <a:gd name="connsiteY51" fmla="*/ 80113 h 3180739"/>
                        <a:gd name="connsiteX52" fmla="*/ 1236120 w 3171035"/>
                        <a:gd name="connsiteY52" fmla="*/ 37366 h 3180739"/>
                        <a:gd name="connsiteX53" fmla="*/ 1323934 w 3171035"/>
                        <a:gd name="connsiteY53" fmla="*/ 217003 h 3180739"/>
                        <a:gd name="connsiteX54" fmla="*/ 1487425 w 3171035"/>
                        <a:gd name="connsiteY54" fmla="*/ 195547 h 3180739"/>
                        <a:gd name="connsiteX55" fmla="*/ 1533687 w 3171035"/>
                        <a:gd name="connsiteY55" fmla="*/ 0 h 3180739"/>
                        <a:gd name="connsiteX56" fmla="*/ 1666488 w 3171035"/>
                        <a:gd name="connsiteY56" fmla="*/ 0 h 3180739"/>
                        <a:gd name="connsiteX57" fmla="*/ 1713021 w 3171035"/>
                        <a:gd name="connsiteY57" fmla="*/ 196691 h 3180739"/>
                        <a:gd name="connsiteX58" fmla="*/ 1868036 w 3171035"/>
                        <a:gd name="connsiteY58" fmla="*/ 220686 h 3180739"/>
                        <a:gd name="connsiteX59" fmla="*/ 1966340 w 3171035"/>
                        <a:gd name="connsiteY59" fmla="*/ 44283 h 3180739"/>
                        <a:gd name="connsiteX60" fmla="*/ 2094111 w 3171035"/>
                        <a:gd name="connsiteY60" fmla="*/ 80485 h 3180739"/>
                        <a:gd name="connsiteX61" fmla="*/ 2085164 w 3171035"/>
                        <a:gd name="connsiteY61" fmla="*/ 284665 h 3180739"/>
                        <a:gd name="connsiteX62" fmla="*/ 2226104 w 3171035"/>
                        <a:gd name="connsiteY62" fmla="*/ 347399 h 3180739"/>
                        <a:gd name="connsiteX63" fmla="*/ 2364977 w 3171035"/>
                        <a:gd name="connsiteY63" fmla="*/ 209566 h 3180739"/>
                        <a:gd name="connsiteX64" fmla="*/ 2477715 w 3171035"/>
                        <a:gd name="connsiteY64" fmla="*/ 279754 h 3180739"/>
                        <a:gd name="connsiteX65" fmla="*/ 2415747 w 3171035"/>
                        <a:gd name="connsiteY65" fmla="*/ 463940 h 3180739"/>
                        <a:gd name="connsiteX66" fmla="*/ 2545864 w 3171035"/>
                        <a:gd name="connsiteY66" fmla="*/ 570128 h 3180739"/>
                        <a:gd name="connsiteX67" fmla="*/ 2728079 w 3171035"/>
                        <a:gd name="connsiteY67" fmla="*/ 481733 h 3180739"/>
                        <a:gd name="connsiteX68" fmla="*/ 2811993 w 3171035"/>
                        <a:gd name="connsiteY68" fmla="*/ 584662 h 3180739"/>
                        <a:gd name="connsiteX69" fmla="*/ 2695713 w 3171035"/>
                        <a:gd name="connsiteY69" fmla="*/ 736197 h 3180739"/>
                        <a:gd name="connsiteX70" fmla="*/ 2790128 w 3171035"/>
                        <a:gd name="connsiteY70" fmla="*/ 877978 h 3180739"/>
                        <a:gd name="connsiteX71" fmla="*/ 2988670 w 3171035"/>
                        <a:gd name="connsiteY71" fmla="*/ 835149 h 3180739"/>
                        <a:gd name="connsiteX72" fmla="*/ 3045808 w 3171035"/>
                        <a:gd name="connsiteY72" fmla="*/ 955030 h 3180739"/>
                        <a:gd name="connsiteX73" fmla="*/ 2889317 w 3171035"/>
                        <a:gd name="connsiteY73" fmla="*/ 1080823 h 3180739"/>
                        <a:gd name="connsiteX74" fmla="*/ 2939763 w 3171035"/>
                        <a:gd name="connsiteY74" fmla="*/ 1235148 h 3180739"/>
                        <a:gd name="connsiteX75" fmla="*/ 3135030 w 3171035"/>
                        <a:gd name="connsiteY75" fmla="*/ 1239792 h 3180739"/>
                        <a:gd name="connsiteX76" fmla="*/ 3162523 w 3171035"/>
                        <a:gd name="connsiteY76" fmla="*/ 1369716 h 3180739"/>
                        <a:gd name="connsiteX77" fmla="*/ 2980226 w 3171035"/>
                        <a:gd name="connsiteY77" fmla="*/ 1455724 h 3180739"/>
                        <a:gd name="connsiteX78" fmla="*/ 2986351 w 3171035"/>
                        <a:gd name="connsiteY78" fmla="*/ 1631053 h 3180739"/>
                        <a:gd name="connsiteX79" fmla="*/ 3171035 w 3171035"/>
                        <a:gd name="connsiteY79" fmla="*/ 1689698 h 3180739"/>
                        <a:gd name="connsiteX80" fmla="*/ 3161063 w 3171035"/>
                        <a:gd name="connsiteY80" fmla="*/ 1822124 h 3180739"/>
                        <a:gd name="connsiteX81" fmla="*/ 2963663 w 3171035"/>
                        <a:gd name="connsiteY81" fmla="*/ 1853402 h 3180739"/>
                        <a:gd name="connsiteX82" fmla="*/ 2928221 w 3171035"/>
                        <a:gd name="connsiteY82" fmla="*/ 1999244 h 3180739"/>
                        <a:gd name="connsiteX83" fmla="*/ 3090916 w 3171035"/>
                        <a:gd name="connsiteY83" fmla="*/ 2107762 h 3180739"/>
                        <a:gd name="connsiteX84" fmla="*/ 3044640 w 3171035"/>
                        <a:gd name="connsiteY84" fmla="*/ 2232240 h 3180739"/>
                        <a:gd name="connsiteX85" fmla="*/ 2845101 w 3171035"/>
                        <a:gd name="connsiteY85" fmla="*/ 2207446 h 3180739"/>
                        <a:gd name="connsiteX86" fmla="*/ 2764753 w 3171035"/>
                        <a:gd name="connsiteY86" fmla="*/ 2347473 h 3180739"/>
                        <a:gd name="connsiteX87" fmla="*/ 2887835 w 3171035"/>
                        <a:gd name="connsiteY87" fmla="*/ 2507752 h 3180739"/>
                        <a:gd name="connsiteX88" fmla="*/ 2803958 w 3171035"/>
                        <a:gd name="connsiteY88" fmla="*/ 2610712 h 3180739"/>
                        <a:gd name="connsiteX89" fmla="*/ 2629138 w 3171035"/>
                        <a:gd name="connsiteY89" fmla="*/ 2525982 h 3180739"/>
                        <a:gd name="connsiteX90" fmla="*/ 2526456 w 3171035"/>
                        <a:gd name="connsiteY90" fmla="*/ 2631952 h 3180739"/>
                        <a:gd name="connsiteX91" fmla="*/ 2608792 w 3171035"/>
                        <a:gd name="connsiteY91" fmla="*/ 2814437 h 3180739"/>
                        <a:gd name="connsiteX92" fmla="*/ 2503568 w 3171035"/>
                        <a:gd name="connsiteY92" fmla="*/ 2895456 h 3180739"/>
                        <a:gd name="connsiteX93" fmla="*/ 2347733 w 3171035"/>
                        <a:gd name="connsiteY93" fmla="*/ 2768836 h 3180739"/>
                        <a:gd name="connsiteX94" fmla="*/ 2220287 w 3171035"/>
                        <a:gd name="connsiteY94" fmla="*/ 2841379 h 3180739"/>
                        <a:gd name="connsiteX95" fmla="*/ 2248911 w 3171035"/>
                        <a:gd name="connsiteY95" fmla="*/ 3038710 h 3180739"/>
                        <a:gd name="connsiteX96" fmla="*/ 2125404 w 3171035"/>
                        <a:gd name="connsiteY96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111558 w 3171035"/>
                        <a:gd name="connsiteY11" fmla="*/ 2910446 h 3180739"/>
                        <a:gd name="connsiteX12" fmla="*/ 983767 w 3171035"/>
                        <a:gd name="connsiteY12" fmla="*/ 3067465 h 3180739"/>
                        <a:gd name="connsiteX13" fmla="*/ 864234 w 3171035"/>
                        <a:gd name="connsiteY13" fmla="*/ 3009602 h 3180739"/>
                        <a:gd name="connsiteX14" fmla="*/ 907320 w 3171035"/>
                        <a:gd name="connsiteY14" fmla="*/ 2815576 h 3180739"/>
                        <a:gd name="connsiteX15" fmla="*/ 830683 w 3171035"/>
                        <a:gd name="connsiteY15" fmla="*/ 2772184 h 3180739"/>
                        <a:gd name="connsiteX16" fmla="*/ 760926 w 3171035"/>
                        <a:gd name="connsiteY16" fmla="*/ 2719936 h 3180739"/>
                        <a:gd name="connsiteX17" fmla="*/ 597918 w 3171035"/>
                        <a:gd name="connsiteY17" fmla="*/ 2832979 h 3180739"/>
                        <a:gd name="connsiteX18" fmla="*/ 499149 w 3171035"/>
                        <a:gd name="connsiteY18" fmla="*/ 2744205 h 3180739"/>
                        <a:gd name="connsiteX19" fmla="*/ 592045 w 3171035"/>
                        <a:gd name="connsiteY19" fmla="*/ 2574098 h 3180739"/>
                        <a:gd name="connsiteX20" fmla="*/ 496178 w 3171035"/>
                        <a:gd name="connsiteY20" fmla="*/ 2470496 h 3180739"/>
                        <a:gd name="connsiteX21" fmla="*/ 313006 w 3171035"/>
                        <a:gd name="connsiteY21" fmla="*/ 2539883 h 3180739"/>
                        <a:gd name="connsiteX22" fmla="*/ 238634 w 3171035"/>
                        <a:gd name="connsiteY22" fmla="*/ 2429861 h 3180739"/>
                        <a:gd name="connsiteX23" fmla="*/ 370045 w 3171035"/>
                        <a:gd name="connsiteY23" fmla="*/ 2287114 h 3180739"/>
                        <a:gd name="connsiteX24" fmla="*/ 295635 w 3171035"/>
                        <a:gd name="connsiteY24" fmla="*/ 2132330 h 3180739"/>
                        <a:gd name="connsiteX25" fmla="*/ 103079 w 3171035"/>
                        <a:gd name="connsiteY25" fmla="*/ 2150140 h 3180739"/>
                        <a:gd name="connsiteX26" fmla="*/ 60733 w 3171035"/>
                        <a:gd name="connsiteY26" fmla="*/ 2024271 h 3180739"/>
                        <a:gd name="connsiteX27" fmla="*/ 226269 w 3171035"/>
                        <a:gd name="connsiteY27" fmla="*/ 1921216 h 3180739"/>
                        <a:gd name="connsiteX28" fmla="*/ 200221 w 3171035"/>
                        <a:gd name="connsiteY28" fmla="*/ 1782957 h 3180739"/>
                        <a:gd name="connsiteX29" fmla="*/ 5391 w 3171035"/>
                        <a:gd name="connsiteY29" fmla="*/ 1745142 h 3180739"/>
                        <a:gd name="connsiteX30" fmla="*/ 0 w 3171035"/>
                        <a:gd name="connsiteY30" fmla="*/ 1612451 h 3180739"/>
                        <a:gd name="connsiteX31" fmla="*/ 187219 w 3171035"/>
                        <a:gd name="connsiteY31" fmla="*/ 1560050 h 3180739"/>
                        <a:gd name="connsiteX32" fmla="*/ 199656 w 3171035"/>
                        <a:gd name="connsiteY32" fmla="*/ 1402148 h 3180739"/>
                        <a:gd name="connsiteX33" fmla="*/ 19664 w 3171035"/>
                        <a:gd name="connsiteY33" fmla="*/ 1311302 h 3180739"/>
                        <a:gd name="connsiteX34" fmla="*/ 50600 w 3171035"/>
                        <a:gd name="connsiteY34" fmla="*/ 1182155 h 3180739"/>
                        <a:gd name="connsiteX35" fmla="*/ 248017 w 3171035"/>
                        <a:gd name="connsiteY35" fmla="*/ 1182708 h 3180739"/>
                        <a:gd name="connsiteX36" fmla="*/ 301810 w 3171035"/>
                        <a:gd name="connsiteY36" fmla="*/ 1039267 h 3180739"/>
                        <a:gd name="connsiteX37" fmla="*/ 153232 w 3171035"/>
                        <a:gd name="connsiteY37" fmla="*/ 907843 h 3180739"/>
                        <a:gd name="connsiteX38" fmla="*/ 215955 w 3171035"/>
                        <a:gd name="connsiteY38" fmla="*/ 790787 h 3180739"/>
                        <a:gd name="connsiteX39" fmla="*/ 404589 w 3171035"/>
                        <a:gd name="connsiteY39" fmla="*/ 840887 h 3180739"/>
                        <a:gd name="connsiteX40" fmla="*/ 407683 w 3171035"/>
                        <a:gd name="connsiteY40" fmla="*/ 835422 h 3180739"/>
                        <a:gd name="connsiteX41" fmla="*/ 499532 w 3171035"/>
                        <a:gd name="connsiteY41" fmla="*/ 712793 h 3180739"/>
                        <a:gd name="connsiteX42" fmla="*/ 392278 w 3171035"/>
                        <a:gd name="connsiteY42" fmla="*/ 554059 h 3180739"/>
                        <a:gd name="connsiteX43" fmla="*/ 482243 w 3171035"/>
                        <a:gd name="connsiteY43" fmla="*/ 456373 h 3180739"/>
                        <a:gd name="connsiteX44" fmla="*/ 651505 w 3171035"/>
                        <a:gd name="connsiteY44" fmla="*/ 551489 h 3180739"/>
                        <a:gd name="connsiteX45" fmla="*/ 765738 w 3171035"/>
                        <a:gd name="connsiteY45" fmla="*/ 457171 h 3180739"/>
                        <a:gd name="connsiteX46" fmla="*/ 709237 w 3171035"/>
                        <a:gd name="connsiteY46" fmla="*/ 264903 h 3180739"/>
                        <a:gd name="connsiteX47" fmla="*/ 824607 w 3171035"/>
                        <a:gd name="connsiteY47" fmla="*/ 199132 h 3180739"/>
                        <a:gd name="connsiteX48" fmla="*/ 957502 w 3171035"/>
                        <a:gd name="connsiteY48" fmla="*/ 341660 h 3180739"/>
                        <a:gd name="connsiteX49" fmla="*/ 1105222 w 3171035"/>
                        <a:gd name="connsiteY49" fmla="*/ 277669 h 3180739"/>
                        <a:gd name="connsiteX50" fmla="*/ 1085630 w 3171035"/>
                        <a:gd name="connsiteY50" fmla="*/ 80113 h 3180739"/>
                        <a:gd name="connsiteX51" fmla="*/ 1236120 w 3171035"/>
                        <a:gd name="connsiteY51" fmla="*/ 37366 h 3180739"/>
                        <a:gd name="connsiteX52" fmla="*/ 1323934 w 3171035"/>
                        <a:gd name="connsiteY52" fmla="*/ 217003 h 3180739"/>
                        <a:gd name="connsiteX53" fmla="*/ 1487425 w 3171035"/>
                        <a:gd name="connsiteY53" fmla="*/ 195547 h 3180739"/>
                        <a:gd name="connsiteX54" fmla="*/ 1533687 w 3171035"/>
                        <a:gd name="connsiteY54" fmla="*/ 0 h 3180739"/>
                        <a:gd name="connsiteX55" fmla="*/ 1666488 w 3171035"/>
                        <a:gd name="connsiteY55" fmla="*/ 0 h 3180739"/>
                        <a:gd name="connsiteX56" fmla="*/ 1713021 w 3171035"/>
                        <a:gd name="connsiteY56" fmla="*/ 196691 h 3180739"/>
                        <a:gd name="connsiteX57" fmla="*/ 1868036 w 3171035"/>
                        <a:gd name="connsiteY57" fmla="*/ 220686 h 3180739"/>
                        <a:gd name="connsiteX58" fmla="*/ 1966340 w 3171035"/>
                        <a:gd name="connsiteY58" fmla="*/ 44283 h 3180739"/>
                        <a:gd name="connsiteX59" fmla="*/ 2094111 w 3171035"/>
                        <a:gd name="connsiteY59" fmla="*/ 80485 h 3180739"/>
                        <a:gd name="connsiteX60" fmla="*/ 2085164 w 3171035"/>
                        <a:gd name="connsiteY60" fmla="*/ 284665 h 3180739"/>
                        <a:gd name="connsiteX61" fmla="*/ 2226104 w 3171035"/>
                        <a:gd name="connsiteY61" fmla="*/ 347399 h 3180739"/>
                        <a:gd name="connsiteX62" fmla="*/ 2364977 w 3171035"/>
                        <a:gd name="connsiteY62" fmla="*/ 209566 h 3180739"/>
                        <a:gd name="connsiteX63" fmla="*/ 2477715 w 3171035"/>
                        <a:gd name="connsiteY63" fmla="*/ 279754 h 3180739"/>
                        <a:gd name="connsiteX64" fmla="*/ 2415747 w 3171035"/>
                        <a:gd name="connsiteY64" fmla="*/ 463940 h 3180739"/>
                        <a:gd name="connsiteX65" fmla="*/ 2545864 w 3171035"/>
                        <a:gd name="connsiteY65" fmla="*/ 570128 h 3180739"/>
                        <a:gd name="connsiteX66" fmla="*/ 2728079 w 3171035"/>
                        <a:gd name="connsiteY66" fmla="*/ 481733 h 3180739"/>
                        <a:gd name="connsiteX67" fmla="*/ 2811993 w 3171035"/>
                        <a:gd name="connsiteY67" fmla="*/ 584662 h 3180739"/>
                        <a:gd name="connsiteX68" fmla="*/ 2695713 w 3171035"/>
                        <a:gd name="connsiteY68" fmla="*/ 736197 h 3180739"/>
                        <a:gd name="connsiteX69" fmla="*/ 2790128 w 3171035"/>
                        <a:gd name="connsiteY69" fmla="*/ 877978 h 3180739"/>
                        <a:gd name="connsiteX70" fmla="*/ 2988670 w 3171035"/>
                        <a:gd name="connsiteY70" fmla="*/ 835149 h 3180739"/>
                        <a:gd name="connsiteX71" fmla="*/ 3045808 w 3171035"/>
                        <a:gd name="connsiteY71" fmla="*/ 955030 h 3180739"/>
                        <a:gd name="connsiteX72" fmla="*/ 2889317 w 3171035"/>
                        <a:gd name="connsiteY72" fmla="*/ 1080823 h 3180739"/>
                        <a:gd name="connsiteX73" fmla="*/ 2939763 w 3171035"/>
                        <a:gd name="connsiteY73" fmla="*/ 1235148 h 3180739"/>
                        <a:gd name="connsiteX74" fmla="*/ 3135030 w 3171035"/>
                        <a:gd name="connsiteY74" fmla="*/ 1239792 h 3180739"/>
                        <a:gd name="connsiteX75" fmla="*/ 3162523 w 3171035"/>
                        <a:gd name="connsiteY75" fmla="*/ 1369716 h 3180739"/>
                        <a:gd name="connsiteX76" fmla="*/ 2980226 w 3171035"/>
                        <a:gd name="connsiteY76" fmla="*/ 1455724 h 3180739"/>
                        <a:gd name="connsiteX77" fmla="*/ 2986351 w 3171035"/>
                        <a:gd name="connsiteY77" fmla="*/ 1631053 h 3180739"/>
                        <a:gd name="connsiteX78" fmla="*/ 3171035 w 3171035"/>
                        <a:gd name="connsiteY78" fmla="*/ 1689698 h 3180739"/>
                        <a:gd name="connsiteX79" fmla="*/ 3161063 w 3171035"/>
                        <a:gd name="connsiteY79" fmla="*/ 1822124 h 3180739"/>
                        <a:gd name="connsiteX80" fmla="*/ 2963663 w 3171035"/>
                        <a:gd name="connsiteY80" fmla="*/ 1853402 h 3180739"/>
                        <a:gd name="connsiteX81" fmla="*/ 2928221 w 3171035"/>
                        <a:gd name="connsiteY81" fmla="*/ 1999244 h 3180739"/>
                        <a:gd name="connsiteX82" fmla="*/ 3090916 w 3171035"/>
                        <a:gd name="connsiteY82" fmla="*/ 2107762 h 3180739"/>
                        <a:gd name="connsiteX83" fmla="*/ 3044640 w 3171035"/>
                        <a:gd name="connsiteY83" fmla="*/ 2232240 h 3180739"/>
                        <a:gd name="connsiteX84" fmla="*/ 2845101 w 3171035"/>
                        <a:gd name="connsiteY84" fmla="*/ 2207446 h 3180739"/>
                        <a:gd name="connsiteX85" fmla="*/ 2764753 w 3171035"/>
                        <a:gd name="connsiteY85" fmla="*/ 2347473 h 3180739"/>
                        <a:gd name="connsiteX86" fmla="*/ 2887835 w 3171035"/>
                        <a:gd name="connsiteY86" fmla="*/ 2507752 h 3180739"/>
                        <a:gd name="connsiteX87" fmla="*/ 2803958 w 3171035"/>
                        <a:gd name="connsiteY87" fmla="*/ 2610712 h 3180739"/>
                        <a:gd name="connsiteX88" fmla="*/ 2629138 w 3171035"/>
                        <a:gd name="connsiteY88" fmla="*/ 2525982 h 3180739"/>
                        <a:gd name="connsiteX89" fmla="*/ 2526456 w 3171035"/>
                        <a:gd name="connsiteY89" fmla="*/ 2631952 h 3180739"/>
                        <a:gd name="connsiteX90" fmla="*/ 2608792 w 3171035"/>
                        <a:gd name="connsiteY90" fmla="*/ 2814437 h 3180739"/>
                        <a:gd name="connsiteX91" fmla="*/ 2503568 w 3171035"/>
                        <a:gd name="connsiteY91" fmla="*/ 2895456 h 3180739"/>
                        <a:gd name="connsiteX92" fmla="*/ 2347733 w 3171035"/>
                        <a:gd name="connsiteY92" fmla="*/ 2768836 h 3180739"/>
                        <a:gd name="connsiteX93" fmla="*/ 2220287 w 3171035"/>
                        <a:gd name="connsiteY93" fmla="*/ 2841379 h 3180739"/>
                        <a:gd name="connsiteX94" fmla="*/ 2248911 w 3171035"/>
                        <a:gd name="connsiteY94" fmla="*/ 3038710 h 3180739"/>
                        <a:gd name="connsiteX95" fmla="*/ 2125404 w 3171035"/>
                        <a:gd name="connsiteY95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111558 w 3171035"/>
                        <a:gd name="connsiteY11" fmla="*/ 2910446 h 3180739"/>
                        <a:gd name="connsiteX12" fmla="*/ 983767 w 3171035"/>
                        <a:gd name="connsiteY12" fmla="*/ 3067465 h 3180739"/>
                        <a:gd name="connsiteX13" fmla="*/ 864234 w 3171035"/>
                        <a:gd name="connsiteY13" fmla="*/ 3009602 h 3180739"/>
                        <a:gd name="connsiteX14" fmla="*/ 907320 w 3171035"/>
                        <a:gd name="connsiteY14" fmla="*/ 2815576 h 3180739"/>
                        <a:gd name="connsiteX15" fmla="*/ 760926 w 3171035"/>
                        <a:gd name="connsiteY15" fmla="*/ 2719936 h 3180739"/>
                        <a:gd name="connsiteX16" fmla="*/ 597918 w 3171035"/>
                        <a:gd name="connsiteY16" fmla="*/ 2832979 h 3180739"/>
                        <a:gd name="connsiteX17" fmla="*/ 499149 w 3171035"/>
                        <a:gd name="connsiteY17" fmla="*/ 2744205 h 3180739"/>
                        <a:gd name="connsiteX18" fmla="*/ 592045 w 3171035"/>
                        <a:gd name="connsiteY18" fmla="*/ 2574098 h 3180739"/>
                        <a:gd name="connsiteX19" fmla="*/ 496178 w 3171035"/>
                        <a:gd name="connsiteY19" fmla="*/ 2470496 h 3180739"/>
                        <a:gd name="connsiteX20" fmla="*/ 313006 w 3171035"/>
                        <a:gd name="connsiteY20" fmla="*/ 2539883 h 3180739"/>
                        <a:gd name="connsiteX21" fmla="*/ 238634 w 3171035"/>
                        <a:gd name="connsiteY21" fmla="*/ 2429861 h 3180739"/>
                        <a:gd name="connsiteX22" fmla="*/ 370045 w 3171035"/>
                        <a:gd name="connsiteY22" fmla="*/ 2287114 h 3180739"/>
                        <a:gd name="connsiteX23" fmla="*/ 295635 w 3171035"/>
                        <a:gd name="connsiteY23" fmla="*/ 2132330 h 3180739"/>
                        <a:gd name="connsiteX24" fmla="*/ 103079 w 3171035"/>
                        <a:gd name="connsiteY24" fmla="*/ 2150140 h 3180739"/>
                        <a:gd name="connsiteX25" fmla="*/ 60733 w 3171035"/>
                        <a:gd name="connsiteY25" fmla="*/ 2024271 h 3180739"/>
                        <a:gd name="connsiteX26" fmla="*/ 226269 w 3171035"/>
                        <a:gd name="connsiteY26" fmla="*/ 1921216 h 3180739"/>
                        <a:gd name="connsiteX27" fmla="*/ 200221 w 3171035"/>
                        <a:gd name="connsiteY27" fmla="*/ 1782957 h 3180739"/>
                        <a:gd name="connsiteX28" fmla="*/ 5391 w 3171035"/>
                        <a:gd name="connsiteY28" fmla="*/ 1745142 h 3180739"/>
                        <a:gd name="connsiteX29" fmla="*/ 0 w 3171035"/>
                        <a:gd name="connsiteY29" fmla="*/ 1612451 h 3180739"/>
                        <a:gd name="connsiteX30" fmla="*/ 187219 w 3171035"/>
                        <a:gd name="connsiteY30" fmla="*/ 1560050 h 3180739"/>
                        <a:gd name="connsiteX31" fmla="*/ 199656 w 3171035"/>
                        <a:gd name="connsiteY31" fmla="*/ 1402148 h 3180739"/>
                        <a:gd name="connsiteX32" fmla="*/ 19664 w 3171035"/>
                        <a:gd name="connsiteY32" fmla="*/ 1311302 h 3180739"/>
                        <a:gd name="connsiteX33" fmla="*/ 50600 w 3171035"/>
                        <a:gd name="connsiteY33" fmla="*/ 1182155 h 3180739"/>
                        <a:gd name="connsiteX34" fmla="*/ 248017 w 3171035"/>
                        <a:gd name="connsiteY34" fmla="*/ 1182708 h 3180739"/>
                        <a:gd name="connsiteX35" fmla="*/ 301810 w 3171035"/>
                        <a:gd name="connsiteY35" fmla="*/ 1039267 h 3180739"/>
                        <a:gd name="connsiteX36" fmla="*/ 153232 w 3171035"/>
                        <a:gd name="connsiteY36" fmla="*/ 907843 h 3180739"/>
                        <a:gd name="connsiteX37" fmla="*/ 215955 w 3171035"/>
                        <a:gd name="connsiteY37" fmla="*/ 790787 h 3180739"/>
                        <a:gd name="connsiteX38" fmla="*/ 404589 w 3171035"/>
                        <a:gd name="connsiteY38" fmla="*/ 840887 h 3180739"/>
                        <a:gd name="connsiteX39" fmla="*/ 407683 w 3171035"/>
                        <a:gd name="connsiteY39" fmla="*/ 835422 h 3180739"/>
                        <a:gd name="connsiteX40" fmla="*/ 499532 w 3171035"/>
                        <a:gd name="connsiteY40" fmla="*/ 712793 h 3180739"/>
                        <a:gd name="connsiteX41" fmla="*/ 392278 w 3171035"/>
                        <a:gd name="connsiteY41" fmla="*/ 554059 h 3180739"/>
                        <a:gd name="connsiteX42" fmla="*/ 482243 w 3171035"/>
                        <a:gd name="connsiteY42" fmla="*/ 456373 h 3180739"/>
                        <a:gd name="connsiteX43" fmla="*/ 651505 w 3171035"/>
                        <a:gd name="connsiteY43" fmla="*/ 551489 h 3180739"/>
                        <a:gd name="connsiteX44" fmla="*/ 765738 w 3171035"/>
                        <a:gd name="connsiteY44" fmla="*/ 457171 h 3180739"/>
                        <a:gd name="connsiteX45" fmla="*/ 709237 w 3171035"/>
                        <a:gd name="connsiteY45" fmla="*/ 264903 h 3180739"/>
                        <a:gd name="connsiteX46" fmla="*/ 824607 w 3171035"/>
                        <a:gd name="connsiteY46" fmla="*/ 199132 h 3180739"/>
                        <a:gd name="connsiteX47" fmla="*/ 957502 w 3171035"/>
                        <a:gd name="connsiteY47" fmla="*/ 341660 h 3180739"/>
                        <a:gd name="connsiteX48" fmla="*/ 1105222 w 3171035"/>
                        <a:gd name="connsiteY48" fmla="*/ 277669 h 3180739"/>
                        <a:gd name="connsiteX49" fmla="*/ 1085630 w 3171035"/>
                        <a:gd name="connsiteY49" fmla="*/ 80113 h 3180739"/>
                        <a:gd name="connsiteX50" fmla="*/ 1236120 w 3171035"/>
                        <a:gd name="connsiteY50" fmla="*/ 37366 h 3180739"/>
                        <a:gd name="connsiteX51" fmla="*/ 1323934 w 3171035"/>
                        <a:gd name="connsiteY51" fmla="*/ 217003 h 3180739"/>
                        <a:gd name="connsiteX52" fmla="*/ 1487425 w 3171035"/>
                        <a:gd name="connsiteY52" fmla="*/ 195547 h 3180739"/>
                        <a:gd name="connsiteX53" fmla="*/ 1533687 w 3171035"/>
                        <a:gd name="connsiteY53" fmla="*/ 0 h 3180739"/>
                        <a:gd name="connsiteX54" fmla="*/ 1666488 w 3171035"/>
                        <a:gd name="connsiteY54" fmla="*/ 0 h 3180739"/>
                        <a:gd name="connsiteX55" fmla="*/ 1713021 w 3171035"/>
                        <a:gd name="connsiteY55" fmla="*/ 196691 h 3180739"/>
                        <a:gd name="connsiteX56" fmla="*/ 1868036 w 3171035"/>
                        <a:gd name="connsiteY56" fmla="*/ 220686 h 3180739"/>
                        <a:gd name="connsiteX57" fmla="*/ 1966340 w 3171035"/>
                        <a:gd name="connsiteY57" fmla="*/ 44283 h 3180739"/>
                        <a:gd name="connsiteX58" fmla="*/ 2094111 w 3171035"/>
                        <a:gd name="connsiteY58" fmla="*/ 80485 h 3180739"/>
                        <a:gd name="connsiteX59" fmla="*/ 2085164 w 3171035"/>
                        <a:gd name="connsiteY59" fmla="*/ 284665 h 3180739"/>
                        <a:gd name="connsiteX60" fmla="*/ 2226104 w 3171035"/>
                        <a:gd name="connsiteY60" fmla="*/ 347399 h 3180739"/>
                        <a:gd name="connsiteX61" fmla="*/ 2364977 w 3171035"/>
                        <a:gd name="connsiteY61" fmla="*/ 209566 h 3180739"/>
                        <a:gd name="connsiteX62" fmla="*/ 2477715 w 3171035"/>
                        <a:gd name="connsiteY62" fmla="*/ 279754 h 3180739"/>
                        <a:gd name="connsiteX63" fmla="*/ 2415747 w 3171035"/>
                        <a:gd name="connsiteY63" fmla="*/ 463940 h 3180739"/>
                        <a:gd name="connsiteX64" fmla="*/ 2545864 w 3171035"/>
                        <a:gd name="connsiteY64" fmla="*/ 570128 h 3180739"/>
                        <a:gd name="connsiteX65" fmla="*/ 2728079 w 3171035"/>
                        <a:gd name="connsiteY65" fmla="*/ 481733 h 3180739"/>
                        <a:gd name="connsiteX66" fmla="*/ 2811993 w 3171035"/>
                        <a:gd name="connsiteY66" fmla="*/ 584662 h 3180739"/>
                        <a:gd name="connsiteX67" fmla="*/ 2695713 w 3171035"/>
                        <a:gd name="connsiteY67" fmla="*/ 736197 h 3180739"/>
                        <a:gd name="connsiteX68" fmla="*/ 2790128 w 3171035"/>
                        <a:gd name="connsiteY68" fmla="*/ 877978 h 3180739"/>
                        <a:gd name="connsiteX69" fmla="*/ 2988670 w 3171035"/>
                        <a:gd name="connsiteY69" fmla="*/ 835149 h 3180739"/>
                        <a:gd name="connsiteX70" fmla="*/ 3045808 w 3171035"/>
                        <a:gd name="connsiteY70" fmla="*/ 955030 h 3180739"/>
                        <a:gd name="connsiteX71" fmla="*/ 2889317 w 3171035"/>
                        <a:gd name="connsiteY71" fmla="*/ 1080823 h 3180739"/>
                        <a:gd name="connsiteX72" fmla="*/ 2939763 w 3171035"/>
                        <a:gd name="connsiteY72" fmla="*/ 1235148 h 3180739"/>
                        <a:gd name="connsiteX73" fmla="*/ 3135030 w 3171035"/>
                        <a:gd name="connsiteY73" fmla="*/ 1239792 h 3180739"/>
                        <a:gd name="connsiteX74" fmla="*/ 3162523 w 3171035"/>
                        <a:gd name="connsiteY74" fmla="*/ 1369716 h 3180739"/>
                        <a:gd name="connsiteX75" fmla="*/ 2980226 w 3171035"/>
                        <a:gd name="connsiteY75" fmla="*/ 1455724 h 3180739"/>
                        <a:gd name="connsiteX76" fmla="*/ 2986351 w 3171035"/>
                        <a:gd name="connsiteY76" fmla="*/ 1631053 h 3180739"/>
                        <a:gd name="connsiteX77" fmla="*/ 3171035 w 3171035"/>
                        <a:gd name="connsiteY77" fmla="*/ 1689698 h 3180739"/>
                        <a:gd name="connsiteX78" fmla="*/ 3161063 w 3171035"/>
                        <a:gd name="connsiteY78" fmla="*/ 1822124 h 3180739"/>
                        <a:gd name="connsiteX79" fmla="*/ 2963663 w 3171035"/>
                        <a:gd name="connsiteY79" fmla="*/ 1853402 h 3180739"/>
                        <a:gd name="connsiteX80" fmla="*/ 2928221 w 3171035"/>
                        <a:gd name="connsiteY80" fmla="*/ 1999244 h 3180739"/>
                        <a:gd name="connsiteX81" fmla="*/ 3090916 w 3171035"/>
                        <a:gd name="connsiteY81" fmla="*/ 2107762 h 3180739"/>
                        <a:gd name="connsiteX82" fmla="*/ 3044640 w 3171035"/>
                        <a:gd name="connsiteY82" fmla="*/ 2232240 h 3180739"/>
                        <a:gd name="connsiteX83" fmla="*/ 2845101 w 3171035"/>
                        <a:gd name="connsiteY83" fmla="*/ 2207446 h 3180739"/>
                        <a:gd name="connsiteX84" fmla="*/ 2764753 w 3171035"/>
                        <a:gd name="connsiteY84" fmla="*/ 2347473 h 3180739"/>
                        <a:gd name="connsiteX85" fmla="*/ 2887835 w 3171035"/>
                        <a:gd name="connsiteY85" fmla="*/ 2507752 h 3180739"/>
                        <a:gd name="connsiteX86" fmla="*/ 2803958 w 3171035"/>
                        <a:gd name="connsiteY86" fmla="*/ 2610712 h 3180739"/>
                        <a:gd name="connsiteX87" fmla="*/ 2629138 w 3171035"/>
                        <a:gd name="connsiteY87" fmla="*/ 2525982 h 3180739"/>
                        <a:gd name="connsiteX88" fmla="*/ 2526456 w 3171035"/>
                        <a:gd name="connsiteY88" fmla="*/ 2631952 h 3180739"/>
                        <a:gd name="connsiteX89" fmla="*/ 2608792 w 3171035"/>
                        <a:gd name="connsiteY89" fmla="*/ 2814437 h 3180739"/>
                        <a:gd name="connsiteX90" fmla="*/ 2503568 w 3171035"/>
                        <a:gd name="connsiteY90" fmla="*/ 2895456 h 3180739"/>
                        <a:gd name="connsiteX91" fmla="*/ 2347733 w 3171035"/>
                        <a:gd name="connsiteY91" fmla="*/ 2768836 h 3180739"/>
                        <a:gd name="connsiteX92" fmla="*/ 2220287 w 3171035"/>
                        <a:gd name="connsiteY92" fmla="*/ 2841379 h 3180739"/>
                        <a:gd name="connsiteX93" fmla="*/ 2248911 w 3171035"/>
                        <a:gd name="connsiteY93" fmla="*/ 3038710 h 3180739"/>
                        <a:gd name="connsiteX94" fmla="*/ 2125404 w 3171035"/>
                        <a:gd name="connsiteY94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111558 w 3171035"/>
                        <a:gd name="connsiteY11" fmla="*/ 2910446 h 3180739"/>
                        <a:gd name="connsiteX12" fmla="*/ 983767 w 3171035"/>
                        <a:gd name="connsiteY12" fmla="*/ 3067465 h 3180739"/>
                        <a:gd name="connsiteX13" fmla="*/ 864234 w 3171035"/>
                        <a:gd name="connsiteY13" fmla="*/ 3009602 h 3180739"/>
                        <a:gd name="connsiteX14" fmla="*/ 907320 w 3171035"/>
                        <a:gd name="connsiteY14" fmla="*/ 2815576 h 3180739"/>
                        <a:gd name="connsiteX15" fmla="*/ 760926 w 3171035"/>
                        <a:gd name="connsiteY15" fmla="*/ 2719936 h 3180739"/>
                        <a:gd name="connsiteX16" fmla="*/ 597918 w 3171035"/>
                        <a:gd name="connsiteY16" fmla="*/ 2832979 h 3180739"/>
                        <a:gd name="connsiteX17" fmla="*/ 499149 w 3171035"/>
                        <a:gd name="connsiteY17" fmla="*/ 2744205 h 3180739"/>
                        <a:gd name="connsiteX18" fmla="*/ 592045 w 3171035"/>
                        <a:gd name="connsiteY18" fmla="*/ 2574098 h 3180739"/>
                        <a:gd name="connsiteX19" fmla="*/ 496178 w 3171035"/>
                        <a:gd name="connsiteY19" fmla="*/ 2470496 h 3180739"/>
                        <a:gd name="connsiteX20" fmla="*/ 313006 w 3171035"/>
                        <a:gd name="connsiteY20" fmla="*/ 2539883 h 3180739"/>
                        <a:gd name="connsiteX21" fmla="*/ 238634 w 3171035"/>
                        <a:gd name="connsiteY21" fmla="*/ 2429861 h 3180739"/>
                        <a:gd name="connsiteX22" fmla="*/ 370045 w 3171035"/>
                        <a:gd name="connsiteY22" fmla="*/ 2287114 h 3180739"/>
                        <a:gd name="connsiteX23" fmla="*/ 295635 w 3171035"/>
                        <a:gd name="connsiteY23" fmla="*/ 2132330 h 3180739"/>
                        <a:gd name="connsiteX24" fmla="*/ 103079 w 3171035"/>
                        <a:gd name="connsiteY24" fmla="*/ 2150140 h 3180739"/>
                        <a:gd name="connsiteX25" fmla="*/ 60733 w 3171035"/>
                        <a:gd name="connsiteY25" fmla="*/ 2024271 h 3180739"/>
                        <a:gd name="connsiteX26" fmla="*/ 226269 w 3171035"/>
                        <a:gd name="connsiteY26" fmla="*/ 1921216 h 3180739"/>
                        <a:gd name="connsiteX27" fmla="*/ 200221 w 3171035"/>
                        <a:gd name="connsiteY27" fmla="*/ 1782957 h 3180739"/>
                        <a:gd name="connsiteX28" fmla="*/ 5391 w 3171035"/>
                        <a:gd name="connsiteY28" fmla="*/ 1745142 h 3180739"/>
                        <a:gd name="connsiteX29" fmla="*/ 0 w 3171035"/>
                        <a:gd name="connsiteY29" fmla="*/ 1612451 h 3180739"/>
                        <a:gd name="connsiteX30" fmla="*/ 187219 w 3171035"/>
                        <a:gd name="connsiteY30" fmla="*/ 1560050 h 3180739"/>
                        <a:gd name="connsiteX31" fmla="*/ 199656 w 3171035"/>
                        <a:gd name="connsiteY31" fmla="*/ 1402148 h 3180739"/>
                        <a:gd name="connsiteX32" fmla="*/ 19664 w 3171035"/>
                        <a:gd name="connsiteY32" fmla="*/ 1311302 h 3180739"/>
                        <a:gd name="connsiteX33" fmla="*/ 50600 w 3171035"/>
                        <a:gd name="connsiteY33" fmla="*/ 1182155 h 3180739"/>
                        <a:gd name="connsiteX34" fmla="*/ 248017 w 3171035"/>
                        <a:gd name="connsiteY34" fmla="*/ 1182708 h 3180739"/>
                        <a:gd name="connsiteX35" fmla="*/ 301810 w 3171035"/>
                        <a:gd name="connsiteY35" fmla="*/ 1039267 h 3180739"/>
                        <a:gd name="connsiteX36" fmla="*/ 153232 w 3171035"/>
                        <a:gd name="connsiteY36" fmla="*/ 907843 h 3180739"/>
                        <a:gd name="connsiteX37" fmla="*/ 215955 w 3171035"/>
                        <a:gd name="connsiteY37" fmla="*/ 790787 h 3180739"/>
                        <a:gd name="connsiteX38" fmla="*/ 404589 w 3171035"/>
                        <a:gd name="connsiteY38" fmla="*/ 840887 h 3180739"/>
                        <a:gd name="connsiteX39" fmla="*/ 407683 w 3171035"/>
                        <a:gd name="connsiteY39" fmla="*/ 835422 h 3180739"/>
                        <a:gd name="connsiteX40" fmla="*/ 499532 w 3171035"/>
                        <a:gd name="connsiteY40" fmla="*/ 712793 h 3180739"/>
                        <a:gd name="connsiteX41" fmla="*/ 392278 w 3171035"/>
                        <a:gd name="connsiteY41" fmla="*/ 554059 h 3180739"/>
                        <a:gd name="connsiteX42" fmla="*/ 482243 w 3171035"/>
                        <a:gd name="connsiteY42" fmla="*/ 456373 h 3180739"/>
                        <a:gd name="connsiteX43" fmla="*/ 651505 w 3171035"/>
                        <a:gd name="connsiteY43" fmla="*/ 551489 h 3180739"/>
                        <a:gd name="connsiteX44" fmla="*/ 765738 w 3171035"/>
                        <a:gd name="connsiteY44" fmla="*/ 457171 h 3180739"/>
                        <a:gd name="connsiteX45" fmla="*/ 709237 w 3171035"/>
                        <a:gd name="connsiteY45" fmla="*/ 264903 h 3180739"/>
                        <a:gd name="connsiteX46" fmla="*/ 824607 w 3171035"/>
                        <a:gd name="connsiteY46" fmla="*/ 199132 h 3180739"/>
                        <a:gd name="connsiteX47" fmla="*/ 957502 w 3171035"/>
                        <a:gd name="connsiteY47" fmla="*/ 341660 h 3180739"/>
                        <a:gd name="connsiteX48" fmla="*/ 1105222 w 3171035"/>
                        <a:gd name="connsiteY48" fmla="*/ 277669 h 3180739"/>
                        <a:gd name="connsiteX49" fmla="*/ 1085630 w 3171035"/>
                        <a:gd name="connsiteY49" fmla="*/ 80113 h 3180739"/>
                        <a:gd name="connsiteX50" fmla="*/ 1236120 w 3171035"/>
                        <a:gd name="connsiteY50" fmla="*/ 37366 h 3180739"/>
                        <a:gd name="connsiteX51" fmla="*/ 1323934 w 3171035"/>
                        <a:gd name="connsiteY51" fmla="*/ 217003 h 3180739"/>
                        <a:gd name="connsiteX52" fmla="*/ 1487425 w 3171035"/>
                        <a:gd name="connsiteY52" fmla="*/ 195547 h 3180739"/>
                        <a:gd name="connsiteX53" fmla="*/ 1533687 w 3171035"/>
                        <a:gd name="connsiteY53" fmla="*/ 0 h 3180739"/>
                        <a:gd name="connsiteX54" fmla="*/ 1666488 w 3171035"/>
                        <a:gd name="connsiteY54" fmla="*/ 0 h 3180739"/>
                        <a:gd name="connsiteX55" fmla="*/ 1713021 w 3171035"/>
                        <a:gd name="connsiteY55" fmla="*/ 196691 h 3180739"/>
                        <a:gd name="connsiteX56" fmla="*/ 1868036 w 3171035"/>
                        <a:gd name="connsiteY56" fmla="*/ 220686 h 3180739"/>
                        <a:gd name="connsiteX57" fmla="*/ 1966340 w 3171035"/>
                        <a:gd name="connsiteY57" fmla="*/ 44283 h 3180739"/>
                        <a:gd name="connsiteX58" fmla="*/ 2094111 w 3171035"/>
                        <a:gd name="connsiteY58" fmla="*/ 80485 h 3180739"/>
                        <a:gd name="connsiteX59" fmla="*/ 2085164 w 3171035"/>
                        <a:gd name="connsiteY59" fmla="*/ 284665 h 3180739"/>
                        <a:gd name="connsiteX60" fmla="*/ 2226104 w 3171035"/>
                        <a:gd name="connsiteY60" fmla="*/ 347399 h 3180739"/>
                        <a:gd name="connsiteX61" fmla="*/ 2364977 w 3171035"/>
                        <a:gd name="connsiteY61" fmla="*/ 209566 h 3180739"/>
                        <a:gd name="connsiteX62" fmla="*/ 2477715 w 3171035"/>
                        <a:gd name="connsiteY62" fmla="*/ 279754 h 3180739"/>
                        <a:gd name="connsiteX63" fmla="*/ 2415747 w 3171035"/>
                        <a:gd name="connsiteY63" fmla="*/ 463940 h 3180739"/>
                        <a:gd name="connsiteX64" fmla="*/ 2545864 w 3171035"/>
                        <a:gd name="connsiteY64" fmla="*/ 570128 h 3180739"/>
                        <a:gd name="connsiteX65" fmla="*/ 2728079 w 3171035"/>
                        <a:gd name="connsiteY65" fmla="*/ 481733 h 3180739"/>
                        <a:gd name="connsiteX66" fmla="*/ 2811993 w 3171035"/>
                        <a:gd name="connsiteY66" fmla="*/ 584662 h 3180739"/>
                        <a:gd name="connsiteX67" fmla="*/ 2695713 w 3171035"/>
                        <a:gd name="connsiteY67" fmla="*/ 736197 h 3180739"/>
                        <a:gd name="connsiteX68" fmla="*/ 2790128 w 3171035"/>
                        <a:gd name="connsiteY68" fmla="*/ 877978 h 3180739"/>
                        <a:gd name="connsiteX69" fmla="*/ 2988670 w 3171035"/>
                        <a:gd name="connsiteY69" fmla="*/ 835149 h 3180739"/>
                        <a:gd name="connsiteX70" fmla="*/ 3045808 w 3171035"/>
                        <a:gd name="connsiteY70" fmla="*/ 955030 h 3180739"/>
                        <a:gd name="connsiteX71" fmla="*/ 2889317 w 3171035"/>
                        <a:gd name="connsiteY71" fmla="*/ 1080823 h 3180739"/>
                        <a:gd name="connsiteX72" fmla="*/ 2939763 w 3171035"/>
                        <a:gd name="connsiteY72" fmla="*/ 1235148 h 3180739"/>
                        <a:gd name="connsiteX73" fmla="*/ 3135030 w 3171035"/>
                        <a:gd name="connsiteY73" fmla="*/ 1239792 h 3180739"/>
                        <a:gd name="connsiteX74" fmla="*/ 3162523 w 3171035"/>
                        <a:gd name="connsiteY74" fmla="*/ 1369716 h 3180739"/>
                        <a:gd name="connsiteX75" fmla="*/ 2980226 w 3171035"/>
                        <a:gd name="connsiteY75" fmla="*/ 1455724 h 3180739"/>
                        <a:gd name="connsiteX76" fmla="*/ 2986351 w 3171035"/>
                        <a:gd name="connsiteY76" fmla="*/ 1631053 h 3180739"/>
                        <a:gd name="connsiteX77" fmla="*/ 3171035 w 3171035"/>
                        <a:gd name="connsiteY77" fmla="*/ 1689698 h 3180739"/>
                        <a:gd name="connsiteX78" fmla="*/ 3161063 w 3171035"/>
                        <a:gd name="connsiteY78" fmla="*/ 1822124 h 3180739"/>
                        <a:gd name="connsiteX79" fmla="*/ 2963663 w 3171035"/>
                        <a:gd name="connsiteY79" fmla="*/ 1853402 h 3180739"/>
                        <a:gd name="connsiteX80" fmla="*/ 2928221 w 3171035"/>
                        <a:gd name="connsiteY80" fmla="*/ 1999244 h 3180739"/>
                        <a:gd name="connsiteX81" fmla="*/ 3090916 w 3171035"/>
                        <a:gd name="connsiteY81" fmla="*/ 2107762 h 3180739"/>
                        <a:gd name="connsiteX82" fmla="*/ 3044640 w 3171035"/>
                        <a:gd name="connsiteY82" fmla="*/ 2232240 h 3180739"/>
                        <a:gd name="connsiteX83" fmla="*/ 2845101 w 3171035"/>
                        <a:gd name="connsiteY83" fmla="*/ 2207446 h 3180739"/>
                        <a:gd name="connsiteX84" fmla="*/ 2764753 w 3171035"/>
                        <a:gd name="connsiteY84" fmla="*/ 2347473 h 3180739"/>
                        <a:gd name="connsiteX85" fmla="*/ 2887835 w 3171035"/>
                        <a:gd name="connsiteY85" fmla="*/ 2507752 h 3180739"/>
                        <a:gd name="connsiteX86" fmla="*/ 2798616 w 3171035"/>
                        <a:gd name="connsiteY86" fmla="*/ 2616083 h 3180739"/>
                        <a:gd name="connsiteX87" fmla="*/ 2629138 w 3171035"/>
                        <a:gd name="connsiteY87" fmla="*/ 2525982 h 3180739"/>
                        <a:gd name="connsiteX88" fmla="*/ 2526456 w 3171035"/>
                        <a:gd name="connsiteY88" fmla="*/ 2631952 h 3180739"/>
                        <a:gd name="connsiteX89" fmla="*/ 2608792 w 3171035"/>
                        <a:gd name="connsiteY89" fmla="*/ 2814437 h 3180739"/>
                        <a:gd name="connsiteX90" fmla="*/ 2503568 w 3171035"/>
                        <a:gd name="connsiteY90" fmla="*/ 2895456 h 3180739"/>
                        <a:gd name="connsiteX91" fmla="*/ 2347733 w 3171035"/>
                        <a:gd name="connsiteY91" fmla="*/ 2768836 h 3180739"/>
                        <a:gd name="connsiteX92" fmla="*/ 2220287 w 3171035"/>
                        <a:gd name="connsiteY92" fmla="*/ 2841379 h 3180739"/>
                        <a:gd name="connsiteX93" fmla="*/ 2248911 w 3171035"/>
                        <a:gd name="connsiteY93" fmla="*/ 3038710 h 3180739"/>
                        <a:gd name="connsiteX94" fmla="*/ 2125404 w 3171035"/>
                        <a:gd name="connsiteY94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111558 w 3171035"/>
                        <a:gd name="connsiteY11" fmla="*/ 2910446 h 3180739"/>
                        <a:gd name="connsiteX12" fmla="*/ 983767 w 3171035"/>
                        <a:gd name="connsiteY12" fmla="*/ 3067465 h 3180739"/>
                        <a:gd name="connsiteX13" fmla="*/ 864234 w 3171035"/>
                        <a:gd name="connsiteY13" fmla="*/ 3009602 h 3180739"/>
                        <a:gd name="connsiteX14" fmla="*/ 907320 w 3171035"/>
                        <a:gd name="connsiteY14" fmla="*/ 2815576 h 3180739"/>
                        <a:gd name="connsiteX15" fmla="*/ 760926 w 3171035"/>
                        <a:gd name="connsiteY15" fmla="*/ 2719936 h 3180739"/>
                        <a:gd name="connsiteX16" fmla="*/ 597918 w 3171035"/>
                        <a:gd name="connsiteY16" fmla="*/ 2832979 h 3180739"/>
                        <a:gd name="connsiteX17" fmla="*/ 499149 w 3171035"/>
                        <a:gd name="connsiteY17" fmla="*/ 2744205 h 3180739"/>
                        <a:gd name="connsiteX18" fmla="*/ 592045 w 3171035"/>
                        <a:gd name="connsiteY18" fmla="*/ 2574098 h 3180739"/>
                        <a:gd name="connsiteX19" fmla="*/ 496178 w 3171035"/>
                        <a:gd name="connsiteY19" fmla="*/ 2470496 h 3180739"/>
                        <a:gd name="connsiteX20" fmla="*/ 313006 w 3171035"/>
                        <a:gd name="connsiteY20" fmla="*/ 2539883 h 3180739"/>
                        <a:gd name="connsiteX21" fmla="*/ 238634 w 3171035"/>
                        <a:gd name="connsiteY21" fmla="*/ 2429861 h 3180739"/>
                        <a:gd name="connsiteX22" fmla="*/ 370045 w 3171035"/>
                        <a:gd name="connsiteY22" fmla="*/ 2287114 h 3180739"/>
                        <a:gd name="connsiteX23" fmla="*/ 295635 w 3171035"/>
                        <a:gd name="connsiteY23" fmla="*/ 2132330 h 3180739"/>
                        <a:gd name="connsiteX24" fmla="*/ 103079 w 3171035"/>
                        <a:gd name="connsiteY24" fmla="*/ 2150140 h 3180739"/>
                        <a:gd name="connsiteX25" fmla="*/ 60733 w 3171035"/>
                        <a:gd name="connsiteY25" fmla="*/ 2024271 h 3180739"/>
                        <a:gd name="connsiteX26" fmla="*/ 226269 w 3171035"/>
                        <a:gd name="connsiteY26" fmla="*/ 1921216 h 3180739"/>
                        <a:gd name="connsiteX27" fmla="*/ 200221 w 3171035"/>
                        <a:gd name="connsiteY27" fmla="*/ 1782957 h 3180739"/>
                        <a:gd name="connsiteX28" fmla="*/ 5391 w 3171035"/>
                        <a:gd name="connsiteY28" fmla="*/ 1745142 h 3180739"/>
                        <a:gd name="connsiteX29" fmla="*/ 0 w 3171035"/>
                        <a:gd name="connsiteY29" fmla="*/ 1612451 h 3180739"/>
                        <a:gd name="connsiteX30" fmla="*/ 187219 w 3171035"/>
                        <a:gd name="connsiteY30" fmla="*/ 1560050 h 3180739"/>
                        <a:gd name="connsiteX31" fmla="*/ 199656 w 3171035"/>
                        <a:gd name="connsiteY31" fmla="*/ 1402148 h 3180739"/>
                        <a:gd name="connsiteX32" fmla="*/ 19664 w 3171035"/>
                        <a:gd name="connsiteY32" fmla="*/ 1311302 h 3180739"/>
                        <a:gd name="connsiteX33" fmla="*/ 50600 w 3171035"/>
                        <a:gd name="connsiteY33" fmla="*/ 1182155 h 3180739"/>
                        <a:gd name="connsiteX34" fmla="*/ 248017 w 3171035"/>
                        <a:gd name="connsiteY34" fmla="*/ 1182708 h 3180739"/>
                        <a:gd name="connsiteX35" fmla="*/ 301810 w 3171035"/>
                        <a:gd name="connsiteY35" fmla="*/ 1039267 h 3180739"/>
                        <a:gd name="connsiteX36" fmla="*/ 153232 w 3171035"/>
                        <a:gd name="connsiteY36" fmla="*/ 907843 h 3180739"/>
                        <a:gd name="connsiteX37" fmla="*/ 215955 w 3171035"/>
                        <a:gd name="connsiteY37" fmla="*/ 790787 h 3180739"/>
                        <a:gd name="connsiteX38" fmla="*/ 404589 w 3171035"/>
                        <a:gd name="connsiteY38" fmla="*/ 840887 h 3180739"/>
                        <a:gd name="connsiteX39" fmla="*/ 407683 w 3171035"/>
                        <a:gd name="connsiteY39" fmla="*/ 835422 h 3180739"/>
                        <a:gd name="connsiteX40" fmla="*/ 499532 w 3171035"/>
                        <a:gd name="connsiteY40" fmla="*/ 712793 h 3180739"/>
                        <a:gd name="connsiteX41" fmla="*/ 392278 w 3171035"/>
                        <a:gd name="connsiteY41" fmla="*/ 554059 h 3180739"/>
                        <a:gd name="connsiteX42" fmla="*/ 482243 w 3171035"/>
                        <a:gd name="connsiteY42" fmla="*/ 456373 h 3180739"/>
                        <a:gd name="connsiteX43" fmla="*/ 651505 w 3171035"/>
                        <a:gd name="connsiteY43" fmla="*/ 551489 h 3180739"/>
                        <a:gd name="connsiteX44" fmla="*/ 765738 w 3171035"/>
                        <a:gd name="connsiteY44" fmla="*/ 457171 h 3180739"/>
                        <a:gd name="connsiteX45" fmla="*/ 709237 w 3171035"/>
                        <a:gd name="connsiteY45" fmla="*/ 264903 h 3180739"/>
                        <a:gd name="connsiteX46" fmla="*/ 824607 w 3171035"/>
                        <a:gd name="connsiteY46" fmla="*/ 199132 h 3180739"/>
                        <a:gd name="connsiteX47" fmla="*/ 957502 w 3171035"/>
                        <a:gd name="connsiteY47" fmla="*/ 341660 h 3180739"/>
                        <a:gd name="connsiteX48" fmla="*/ 1105222 w 3171035"/>
                        <a:gd name="connsiteY48" fmla="*/ 277669 h 3180739"/>
                        <a:gd name="connsiteX49" fmla="*/ 1085630 w 3171035"/>
                        <a:gd name="connsiteY49" fmla="*/ 80113 h 3180739"/>
                        <a:gd name="connsiteX50" fmla="*/ 1236120 w 3171035"/>
                        <a:gd name="connsiteY50" fmla="*/ 37366 h 3180739"/>
                        <a:gd name="connsiteX51" fmla="*/ 1323934 w 3171035"/>
                        <a:gd name="connsiteY51" fmla="*/ 217003 h 3180739"/>
                        <a:gd name="connsiteX52" fmla="*/ 1487425 w 3171035"/>
                        <a:gd name="connsiteY52" fmla="*/ 195547 h 3180739"/>
                        <a:gd name="connsiteX53" fmla="*/ 1533687 w 3171035"/>
                        <a:gd name="connsiteY53" fmla="*/ 0 h 3180739"/>
                        <a:gd name="connsiteX54" fmla="*/ 1666488 w 3171035"/>
                        <a:gd name="connsiteY54" fmla="*/ 0 h 3180739"/>
                        <a:gd name="connsiteX55" fmla="*/ 1713021 w 3171035"/>
                        <a:gd name="connsiteY55" fmla="*/ 196691 h 3180739"/>
                        <a:gd name="connsiteX56" fmla="*/ 1868036 w 3171035"/>
                        <a:gd name="connsiteY56" fmla="*/ 220686 h 3180739"/>
                        <a:gd name="connsiteX57" fmla="*/ 1966340 w 3171035"/>
                        <a:gd name="connsiteY57" fmla="*/ 44283 h 3180739"/>
                        <a:gd name="connsiteX58" fmla="*/ 2094111 w 3171035"/>
                        <a:gd name="connsiteY58" fmla="*/ 80485 h 3180739"/>
                        <a:gd name="connsiteX59" fmla="*/ 2085164 w 3171035"/>
                        <a:gd name="connsiteY59" fmla="*/ 284665 h 3180739"/>
                        <a:gd name="connsiteX60" fmla="*/ 2226104 w 3171035"/>
                        <a:gd name="connsiteY60" fmla="*/ 347399 h 3180739"/>
                        <a:gd name="connsiteX61" fmla="*/ 2364977 w 3171035"/>
                        <a:gd name="connsiteY61" fmla="*/ 209566 h 3180739"/>
                        <a:gd name="connsiteX62" fmla="*/ 2477715 w 3171035"/>
                        <a:gd name="connsiteY62" fmla="*/ 279754 h 3180739"/>
                        <a:gd name="connsiteX63" fmla="*/ 2415747 w 3171035"/>
                        <a:gd name="connsiteY63" fmla="*/ 463940 h 3180739"/>
                        <a:gd name="connsiteX64" fmla="*/ 2545864 w 3171035"/>
                        <a:gd name="connsiteY64" fmla="*/ 570128 h 3180739"/>
                        <a:gd name="connsiteX65" fmla="*/ 2728079 w 3171035"/>
                        <a:gd name="connsiteY65" fmla="*/ 481733 h 3180739"/>
                        <a:gd name="connsiteX66" fmla="*/ 2811993 w 3171035"/>
                        <a:gd name="connsiteY66" fmla="*/ 584662 h 3180739"/>
                        <a:gd name="connsiteX67" fmla="*/ 2695713 w 3171035"/>
                        <a:gd name="connsiteY67" fmla="*/ 736197 h 3180739"/>
                        <a:gd name="connsiteX68" fmla="*/ 2790128 w 3171035"/>
                        <a:gd name="connsiteY68" fmla="*/ 877978 h 3180739"/>
                        <a:gd name="connsiteX69" fmla="*/ 2988670 w 3171035"/>
                        <a:gd name="connsiteY69" fmla="*/ 835149 h 3180739"/>
                        <a:gd name="connsiteX70" fmla="*/ 3045808 w 3171035"/>
                        <a:gd name="connsiteY70" fmla="*/ 955030 h 3180739"/>
                        <a:gd name="connsiteX71" fmla="*/ 2889317 w 3171035"/>
                        <a:gd name="connsiteY71" fmla="*/ 1080823 h 3180739"/>
                        <a:gd name="connsiteX72" fmla="*/ 2939763 w 3171035"/>
                        <a:gd name="connsiteY72" fmla="*/ 1235148 h 3180739"/>
                        <a:gd name="connsiteX73" fmla="*/ 3135030 w 3171035"/>
                        <a:gd name="connsiteY73" fmla="*/ 1239792 h 3180739"/>
                        <a:gd name="connsiteX74" fmla="*/ 3162523 w 3171035"/>
                        <a:gd name="connsiteY74" fmla="*/ 1369716 h 3180739"/>
                        <a:gd name="connsiteX75" fmla="*/ 2980226 w 3171035"/>
                        <a:gd name="connsiteY75" fmla="*/ 1455724 h 3180739"/>
                        <a:gd name="connsiteX76" fmla="*/ 2986351 w 3171035"/>
                        <a:gd name="connsiteY76" fmla="*/ 1631053 h 3180739"/>
                        <a:gd name="connsiteX77" fmla="*/ 3171035 w 3171035"/>
                        <a:gd name="connsiteY77" fmla="*/ 1689698 h 3180739"/>
                        <a:gd name="connsiteX78" fmla="*/ 3161063 w 3171035"/>
                        <a:gd name="connsiteY78" fmla="*/ 1822124 h 3180739"/>
                        <a:gd name="connsiteX79" fmla="*/ 2963663 w 3171035"/>
                        <a:gd name="connsiteY79" fmla="*/ 1853402 h 3180739"/>
                        <a:gd name="connsiteX80" fmla="*/ 2928221 w 3171035"/>
                        <a:gd name="connsiteY80" fmla="*/ 1999244 h 3180739"/>
                        <a:gd name="connsiteX81" fmla="*/ 3090916 w 3171035"/>
                        <a:gd name="connsiteY81" fmla="*/ 2107762 h 3180739"/>
                        <a:gd name="connsiteX82" fmla="*/ 3044640 w 3171035"/>
                        <a:gd name="connsiteY82" fmla="*/ 2232240 h 3180739"/>
                        <a:gd name="connsiteX83" fmla="*/ 2845101 w 3171035"/>
                        <a:gd name="connsiteY83" fmla="*/ 2207446 h 3180739"/>
                        <a:gd name="connsiteX84" fmla="*/ 2764753 w 3171035"/>
                        <a:gd name="connsiteY84" fmla="*/ 2347473 h 3180739"/>
                        <a:gd name="connsiteX85" fmla="*/ 2887835 w 3171035"/>
                        <a:gd name="connsiteY85" fmla="*/ 2507752 h 3180739"/>
                        <a:gd name="connsiteX86" fmla="*/ 2801824 w 3171035"/>
                        <a:gd name="connsiteY86" fmla="*/ 2615002 h 3180739"/>
                        <a:gd name="connsiteX87" fmla="*/ 2629138 w 3171035"/>
                        <a:gd name="connsiteY87" fmla="*/ 2525982 h 3180739"/>
                        <a:gd name="connsiteX88" fmla="*/ 2526456 w 3171035"/>
                        <a:gd name="connsiteY88" fmla="*/ 2631952 h 3180739"/>
                        <a:gd name="connsiteX89" fmla="*/ 2608792 w 3171035"/>
                        <a:gd name="connsiteY89" fmla="*/ 2814437 h 3180739"/>
                        <a:gd name="connsiteX90" fmla="*/ 2503568 w 3171035"/>
                        <a:gd name="connsiteY90" fmla="*/ 2895456 h 3180739"/>
                        <a:gd name="connsiteX91" fmla="*/ 2347733 w 3171035"/>
                        <a:gd name="connsiteY91" fmla="*/ 2768836 h 3180739"/>
                        <a:gd name="connsiteX92" fmla="*/ 2220287 w 3171035"/>
                        <a:gd name="connsiteY92" fmla="*/ 2841379 h 3180739"/>
                        <a:gd name="connsiteX93" fmla="*/ 2248911 w 3171035"/>
                        <a:gd name="connsiteY93" fmla="*/ 3038710 h 3180739"/>
                        <a:gd name="connsiteX94" fmla="*/ 2125404 w 3171035"/>
                        <a:gd name="connsiteY94" fmla="*/ 3087519 h 318073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  <a:cxn ang="0">
                          <a:pos x="connsiteX72" y="connsiteY72"/>
                        </a:cxn>
                        <a:cxn ang="0">
                          <a:pos x="connsiteX73" y="connsiteY73"/>
                        </a:cxn>
                        <a:cxn ang="0">
                          <a:pos x="connsiteX74" y="connsiteY74"/>
                        </a:cxn>
                        <a:cxn ang="0">
                          <a:pos x="connsiteX75" y="connsiteY75"/>
                        </a:cxn>
                        <a:cxn ang="0">
                          <a:pos x="connsiteX76" y="connsiteY76"/>
                        </a:cxn>
                        <a:cxn ang="0">
                          <a:pos x="connsiteX77" y="connsiteY77"/>
                        </a:cxn>
                        <a:cxn ang="0">
                          <a:pos x="connsiteX78" y="connsiteY78"/>
                        </a:cxn>
                        <a:cxn ang="0">
                          <a:pos x="connsiteX79" y="connsiteY79"/>
                        </a:cxn>
                        <a:cxn ang="0">
                          <a:pos x="connsiteX80" y="connsiteY80"/>
                        </a:cxn>
                        <a:cxn ang="0">
                          <a:pos x="connsiteX81" y="connsiteY81"/>
                        </a:cxn>
                        <a:cxn ang="0">
                          <a:pos x="connsiteX82" y="connsiteY82"/>
                        </a:cxn>
                        <a:cxn ang="0">
                          <a:pos x="connsiteX83" y="connsiteY83"/>
                        </a:cxn>
                        <a:cxn ang="0">
                          <a:pos x="connsiteX84" y="connsiteY84"/>
                        </a:cxn>
                        <a:cxn ang="0">
                          <a:pos x="connsiteX85" y="connsiteY85"/>
                        </a:cxn>
                        <a:cxn ang="0">
                          <a:pos x="connsiteX86" y="connsiteY86"/>
                        </a:cxn>
                        <a:cxn ang="0">
                          <a:pos x="connsiteX87" y="connsiteY87"/>
                        </a:cxn>
                        <a:cxn ang="0">
                          <a:pos x="connsiteX88" y="connsiteY88"/>
                        </a:cxn>
                        <a:cxn ang="0">
                          <a:pos x="connsiteX89" y="connsiteY89"/>
                        </a:cxn>
                        <a:cxn ang="0">
                          <a:pos x="connsiteX90" y="connsiteY90"/>
                        </a:cxn>
                        <a:cxn ang="0">
                          <a:pos x="connsiteX91" y="connsiteY91"/>
                        </a:cxn>
                        <a:cxn ang="0">
                          <a:pos x="connsiteX92" y="connsiteY92"/>
                        </a:cxn>
                        <a:cxn ang="0">
                          <a:pos x="connsiteX93" y="connsiteY93"/>
                        </a:cxn>
                        <a:cxn ang="0">
                          <a:pos x="connsiteX94" y="connsiteY94"/>
                        </a:cxn>
                      </a:cxnLst>
                      <a:rect l="l" t="t" r="r" b="b"/>
                      <a:pathLst>
                        <a:path w="3171035" h="3180739">
                          <a:moveTo>
                            <a:pt x="2125404" y="3087519"/>
                          </a:moveTo>
                          <a:lnTo>
                            <a:pt x="2013109" y="2926391"/>
                          </a:lnTo>
                          <a:lnTo>
                            <a:pt x="1866165" y="2964321"/>
                          </a:lnTo>
                          <a:lnTo>
                            <a:pt x="1842782" y="3165305"/>
                          </a:lnTo>
                          <a:lnTo>
                            <a:pt x="1710882" y="3180739"/>
                          </a:lnTo>
                          <a:lnTo>
                            <a:pt x="1642634" y="2993071"/>
                          </a:lnTo>
                          <a:lnTo>
                            <a:pt x="1639166" y="2993450"/>
                          </a:lnTo>
                          <a:lnTo>
                            <a:pt x="1491421" y="2988550"/>
                          </a:lnTo>
                          <a:lnTo>
                            <a:pt x="1411723" y="3177475"/>
                          </a:lnTo>
                          <a:lnTo>
                            <a:pt x="1280767" y="3155415"/>
                          </a:lnTo>
                          <a:lnTo>
                            <a:pt x="1267720" y="2956266"/>
                          </a:lnTo>
                          <a:lnTo>
                            <a:pt x="1111558" y="2910446"/>
                          </a:lnTo>
                          <a:lnTo>
                            <a:pt x="983767" y="3067465"/>
                          </a:lnTo>
                          <a:lnTo>
                            <a:pt x="864234" y="3009602"/>
                          </a:lnTo>
                          <a:lnTo>
                            <a:pt x="907320" y="2815576"/>
                          </a:lnTo>
                          <a:lnTo>
                            <a:pt x="760926" y="2719936"/>
                          </a:lnTo>
                          <a:lnTo>
                            <a:pt x="597918" y="2832979"/>
                          </a:lnTo>
                          <a:lnTo>
                            <a:pt x="499149" y="2744205"/>
                          </a:lnTo>
                          <a:lnTo>
                            <a:pt x="592045" y="2574098"/>
                          </a:lnTo>
                          <a:lnTo>
                            <a:pt x="496178" y="2470496"/>
                          </a:lnTo>
                          <a:lnTo>
                            <a:pt x="313006" y="2539883"/>
                          </a:lnTo>
                          <a:lnTo>
                            <a:pt x="238634" y="2429861"/>
                          </a:lnTo>
                          <a:lnTo>
                            <a:pt x="370045" y="2287114"/>
                          </a:lnTo>
                          <a:lnTo>
                            <a:pt x="295635" y="2132330"/>
                          </a:lnTo>
                          <a:lnTo>
                            <a:pt x="103079" y="2150140"/>
                          </a:lnTo>
                          <a:lnTo>
                            <a:pt x="60733" y="2024271"/>
                          </a:lnTo>
                          <a:lnTo>
                            <a:pt x="226269" y="1921216"/>
                          </a:lnTo>
                          <a:lnTo>
                            <a:pt x="200221" y="1782957"/>
                          </a:lnTo>
                          <a:lnTo>
                            <a:pt x="5391" y="1745142"/>
                          </a:lnTo>
                          <a:lnTo>
                            <a:pt x="0" y="1612451"/>
                          </a:lnTo>
                          <a:lnTo>
                            <a:pt x="187219" y="1560050"/>
                          </a:lnTo>
                          <a:lnTo>
                            <a:pt x="199656" y="1402148"/>
                          </a:lnTo>
                          <a:lnTo>
                            <a:pt x="19664" y="1311302"/>
                          </a:lnTo>
                          <a:lnTo>
                            <a:pt x="50600" y="1182155"/>
                          </a:lnTo>
                          <a:lnTo>
                            <a:pt x="248017" y="1182708"/>
                          </a:lnTo>
                          <a:lnTo>
                            <a:pt x="301810" y="1039267"/>
                          </a:lnTo>
                          <a:lnTo>
                            <a:pt x="153232" y="907843"/>
                          </a:lnTo>
                          <a:lnTo>
                            <a:pt x="215955" y="790787"/>
                          </a:lnTo>
                          <a:lnTo>
                            <a:pt x="404589" y="840887"/>
                          </a:lnTo>
                          <a:lnTo>
                            <a:pt x="407683" y="835422"/>
                          </a:lnTo>
                          <a:lnTo>
                            <a:pt x="499532" y="712793"/>
                          </a:lnTo>
                          <a:lnTo>
                            <a:pt x="392278" y="554059"/>
                          </a:lnTo>
                          <a:lnTo>
                            <a:pt x="482243" y="456373"/>
                          </a:lnTo>
                          <a:lnTo>
                            <a:pt x="651505" y="551489"/>
                          </a:lnTo>
                          <a:lnTo>
                            <a:pt x="765738" y="457171"/>
                          </a:lnTo>
                          <a:lnTo>
                            <a:pt x="709237" y="264903"/>
                          </a:lnTo>
                          <a:lnTo>
                            <a:pt x="824607" y="199132"/>
                          </a:lnTo>
                          <a:lnTo>
                            <a:pt x="957502" y="341660"/>
                          </a:lnTo>
                          <a:lnTo>
                            <a:pt x="1105222" y="277669"/>
                          </a:lnTo>
                          <a:lnTo>
                            <a:pt x="1085630" y="80113"/>
                          </a:lnTo>
                          <a:lnTo>
                            <a:pt x="1236120" y="37366"/>
                          </a:lnTo>
                          <a:lnTo>
                            <a:pt x="1323934" y="217003"/>
                          </a:lnTo>
                          <a:lnTo>
                            <a:pt x="1487425" y="195547"/>
                          </a:lnTo>
                          <a:lnTo>
                            <a:pt x="1533687" y="0"/>
                          </a:lnTo>
                          <a:lnTo>
                            <a:pt x="1666488" y="0"/>
                          </a:lnTo>
                          <a:lnTo>
                            <a:pt x="1713021" y="196691"/>
                          </a:lnTo>
                          <a:lnTo>
                            <a:pt x="1868036" y="220686"/>
                          </a:lnTo>
                          <a:lnTo>
                            <a:pt x="1966340" y="44283"/>
                          </a:lnTo>
                          <a:lnTo>
                            <a:pt x="2094111" y="80485"/>
                          </a:lnTo>
                          <a:lnTo>
                            <a:pt x="2085164" y="284665"/>
                          </a:lnTo>
                          <a:lnTo>
                            <a:pt x="2226104" y="347399"/>
                          </a:lnTo>
                          <a:lnTo>
                            <a:pt x="2364977" y="209566"/>
                          </a:lnTo>
                          <a:lnTo>
                            <a:pt x="2477715" y="279754"/>
                          </a:lnTo>
                          <a:lnTo>
                            <a:pt x="2415747" y="463940"/>
                          </a:lnTo>
                          <a:lnTo>
                            <a:pt x="2545864" y="570128"/>
                          </a:lnTo>
                          <a:lnTo>
                            <a:pt x="2728079" y="481733"/>
                          </a:lnTo>
                          <a:lnTo>
                            <a:pt x="2811993" y="584662"/>
                          </a:lnTo>
                          <a:lnTo>
                            <a:pt x="2695713" y="736197"/>
                          </a:lnTo>
                          <a:lnTo>
                            <a:pt x="2790128" y="877978"/>
                          </a:lnTo>
                          <a:lnTo>
                            <a:pt x="2988670" y="835149"/>
                          </a:lnTo>
                          <a:lnTo>
                            <a:pt x="3045808" y="955030"/>
                          </a:lnTo>
                          <a:lnTo>
                            <a:pt x="2889317" y="1080823"/>
                          </a:lnTo>
                          <a:lnTo>
                            <a:pt x="2939763" y="1235148"/>
                          </a:lnTo>
                          <a:lnTo>
                            <a:pt x="3135030" y="1239792"/>
                          </a:lnTo>
                          <a:lnTo>
                            <a:pt x="3162523" y="1369716"/>
                          </a:lnTo>
                          <a:lnTo>
                            <a:pt x="2980226" y="1455724"/>
                          </a:lnTo>
                          <a:lnTo>
                            <a:pt x="2986351" y="1631053"/>
                          </a:lnTo>
                          <a:lnTo>
                            <a:pt x="3171035" y="1689698"/>
                          </a:lnTo>
                          <a:lnTo>
                            <a:pt x="3161063" y="1822124"/>
                          </a:lnTo>
                          <a:lnTo>
                            <a:pt x="2963663" y="1853402"/>
                          </a:lnTo>
                          <a:lnTo>
                            <a:pt x="2928221" y="1999244"/>
                          </a:lnTo>
                          <a:lnTo>
                            <a:pt x="3090916" y="2107762"/>
                          </a:lnTo>
                          <a:lnTo>
                            <a:pt x="3044640" y="2232240"/>
                          </a:lnTo>
                          <a:lnTo>
                            <a:pt x="2845101" y="2207446"/>
                          </a:lnTo>
                          <a:lnTo>
                            <a:pt x="2764753" y="2347473"/>
                          </a:lnTo>
                          <a:lnTo>
                            <a:pt x="2887835" y="2507752"/>
                          </a:lnTo>
                          <a:lnTo>
                            <a:pt x="2801824" y="2615002"/>
                          </a:lnTo>
                          <a:lnTo>
                            <a:pt x="2629138" y="2525982"/>
                          </a:lnTo>
                          <a:lnTo>
                            <a:pt x="2526456" y="2631952"/>
                          </a:lnTo>
                          <a:lnTo>
                            <a:pt x="2608792" y="2814437"/>
                          </a:lnTo>
                          <a:lnTo>
                            <a:pt x="2503568" y="2895456"/>
                          </a:lnTo>
                          <a:lnTo>
                            <a:pt x="2347733" y="2768836"/>
                          </a:lnTo>
                          <a:lnTo>
                            <a:pt x="2220287" y="2841379"/>
                          </a:lnTo>
                          <a:lnTo>
                            <a:pt x="2248911" y="3038710"/>
                          </a:lnTo>
                          <a:lnTo>
                            <a:pt x="2125404" y="3087519"/>
                          </a:lnTo>
                          <a:close/>
                        </a:path>
                      </a:pathLst>
                    </a:custGeom>
                    <a:gradFill flip="none" rotWithShape="1">
                      <a:gsLst>
                        <a:gs pos="100000">
                          <a:srgbClr val="FFC000"/>
                        </a:gs>
                        <a:gs pos="0">
                          <a:srgbClr val="FFC000">
                            <a:lumMod val="60000"/>
                            <a:lumOff val="40000"/>
                          </a:srgbClr>
                        </a:gs>
                      </a:gsLst>
                      <a:lin ang="5400000" scaled="1"/>
                      <a:tileRect/>
                    </a:gra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</p:grpSp>
              <p:grpSp>
                <p:nvGrpSpPr>
                  <p:cNvPr id="77" name="Group 76">
                    <a:extLst>
                      <a:ext uri="{FF2B5EF4-FFF2-40B4-BE49-F238E27FC236}">
                        <a16:creationId xmlns:a16="http://schemas.microsoft.com/office/drawing/2014/main" id="{B5F9B1F7-8991-4BA7-04D2-3B2F34E35E5D}"/>
                      </a:ext>
                    </a:extLst>
                  </p:cNvPr>
                  <p:cNvGrpSpPr/>
                  <p:nvPr/>
                </p:nvGrpSpPr>
                <p:grpSpPr>
                  <a:xfrm>
                    <a:off x="7942143" y="1009560"/>
                    <a:ext cx="905908" cy="905908"/>
                    <a:chOff x="1580054" y="3947727"/>
                    <a:chExt cx="979978" cy="979978"/>
                  </a:xfrm>
                </p:grpSpPr>
                <p:sp>
                  <p:nvSpPr>
                    <p:cNvPr id="78" name="Oval 77">
                      <a:extLst>
                        <a:ext uri="{FF2B5EF4-FFF2-40B4-BE49-F238E27FC236}">
                          <a16:creationId xmlns:a16="http://schemas.microsoft.com/office/drawing/2014/main" id="{04DC2994-7A5A-79A8-543C-2C6A69E6B1A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0054" y="3947727"/>
                      <a:ext cx="979978" cy="979978"/>
                    </a:xfrm>
                    <a:prstGeom prst="ellipse">
                      <a:avLst/>
                    </a:prstGeom>
                    <a:solidFill>
                      <a:sysClr val="window" lastClr="FFFFFF">
                        <a:lumMod val="75000"/>
                      </a:sysClr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>
                      <a:innerShdw blurRad="444500">
                        <a:prstClr val="black"/>
                      </a:innerShdw>
                    </a:effectLst>
                  </p:spPr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79" name="Oval 78">
                      <a:extLst>
                        <a:ext uri="{FF2B5EF4-FFF2-40B4-BE49-F238E27FC236}">
                          <a16:creationId xmlns:a16="http://schemas.microsoft.com/office/drawing/2014/main" id="{586F42A5-94E3-6E58-2BB9-7E7803E8DEF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04612" y="3975236"/>
                      <a:ext cx="951264" cy="951262"/>
                    </a:xfrm>
                    <a:prstGeom prst="ellipse">
                      <a:avLst/>
                    </a:prstGeom>
                    <a:gradFill flip="none" rotWithShape="1">
                      <a:gsLst>
                        <a:gs pos="100000">
                          <a:sysClr val="window" lastClr="FFFFFF">
                            <a:lumMod val="85000"/>
                          </a:sysClr>
                        </a:gs>
                        <a:gs pos="0">
                          <a:sysClr val="window" lastClr="FFFFFF"/>
                        </a:gs>
                      </a:gsLst>
                      <a:lin ang="5400000" scaled="1"/>
                      <a:tileRect/>
                    </a:gradFill>
                    <a:ln w="12700" cap="flat" cmpd="sng" algn="ctr">
                      <a:noFill/>
                      <a:prstDash val="solid"/>
                      <a:miter lim="800000"/>
                    </a:ln>
                    <a:effectLst>
                      <a:innerShdw blurRad="101600">
                        <a:prstClr val="black"/>
                      </a:innerShdw>
                    </a:effectLst>
                  </p:spPr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80" name="Rectangle 6">
                      <a:extLst>
                        <a:ext uri="{FF2B5EF4-FFF2-40B4-BE49-F238E27FC236}">
                          <a16:creationId xmlns:a16="http://schemas.microsoft.com/office/drawing/2014/main" id="{9819EAB8-DA74-091D-76CA-3AE5ECDB135D}"/>
                        </a:ext>
                      </a:extLst>
                    </p:cNvPr>
                    <p:cNvSpPr/>
                    <p:nvPr/>
                  </p:nvSpPr>
                  <p:spPr>
                    <a:xfrm rot="958280">
                      <a:off x="1608403" y="4508668"/>
                      <a:ext cx="558566" cy="305419"/>
                    </a:xfrm>
                    <a:custGeom>
                      <a:avLst/>
                      <a:gdLst>
                        <a:gd name="connsiteX0" fmla="*/ 0 w 659606"/>
                        <a:gd name="connsiteY0" fmla="*/ 0 h 706760"/>
                        <a:gd name="connsiteX1" fmla="*/ 659606 w 659606"/>
                        <a:gd name="connsiteY1" fmla="*/ 0 h 706760"/>
                        <a:gd name="connsiteX2" fmla="*/ 659606 w 659606"/>
                        <a:gd name="connsiteY2" fmla="*/ 706760 h 706760"/>
                        <a:gd name="connsiteX3" fmla="*/ 0 w 659606"/>
                        <a:gd name="connsiteY3" fmla="*/ 706760 h 706760"/>
                        <a:gd name="connsiteX4" fmla="*/ 0 w 659606"/>
                        <a:gd name="connsiteY4" fmla="*/ 0 h 706760"/>
                        <a:gd name="connsiteX0" fmla="*/ 0 w 1445419"/>
                        <a:gd name="connsiteY0" fmla="*/ 0 h 706760"/>
                        <a:gd name="connsiteX1" fmla="*/ 659606 w 1445419"/>
                        <a:gd name="connsiteY1" fmla="*/ 0 h 706760"/>
                        <a:gd name="connsiteX2" fmla="*/ 1445419 w 1445419"/>
                        <a:gd name="connsiteY2" fmla="*/ 673423 h 706760"/>
                        <a:gd name="connsiteX3" fmla="*/ 0 w 1445419"/>
                        <a:gd name="connsiteY3" fmla="*/ 706760 h 706760"/>
                        <a:gd name="connsiteX4" fmla="*/ 0 w 1445419"/>
                        <a:gd name="connsiteY4" fmla="*/ 0 h 706760"/>
                        <a:gd name="connsiteX0" fmla="*/ 0 w 1445419"/>
                        <a:gd name="connsiteY0" fmla="*/ 0 h 706760"/>
                        <a:gd name="connsiteX1" fmla="*/ 1445419 w 1445419"/>
                        <a:gd name="connsiteY1" fmla="*/ 673423 h 706760"/>
                        <a:gd name="connsiteX2" fmla="*/ 0 w 1445419"/>
                        <a:gd name="connsiteY2" fmla="*/ 706760 h 706760"/>
                        <a:gd name="connsiteX3" fmla="*/ 0 w 1445419"/>
                        <a:gd name="connsiteY3" fmla="*/ 0 h 706760"/>
                        <a:gd name="connsiteX0" fmla="*/ 0 w 1445419"/>
                        <a:gd name="connsiteY0" fmla="*/ 0 h 673423"/>
                        <a:gd name="connsiteX1" fmla="*/ 1445419 w 1445419"/>
                        <a:gd name="connsiteY1" fmla="*/ 673423 h 673423"/>
                        <a:gd name="connsiteX2" fmla="*/ 595313 w 1445419"/>
                        <a:gd name="connsiteY2" fmla="*/ 671041 h 673423"/>
                        <a:gd name="connsiteX3" fmla="*/ 0 w 1445419"/>
                        <a:gd name="connsiteY3" fmla="*/ 0 h 673423"/>
                        <a:gd name="connsiteX0" fmla="*/ 0 w 1445419"/>
                        <a:gd name="connsiteY0" fmla="*/ 0 h 673423"/>
                        <a:gd name="connsiteX1" fmla="*/ 1445419 w 1445419"/>
                        <a:gd name="connsiteY1" fmla="*/ 673423 h 673423"/>
                        <a:gd name="connsiteX2" fmla="*/ 619125 w 1445419"/>
                        <a:gd name="connsiteY2" fmla="*/ 601984 h 673423"/>
                        <a:gd name="connsiteX3" fmla="*/ 0 w 1445419"/>
                        <a:gd name="connsiteY3" fmla="*/ 0 h 673423"/>
                        <a:gd name="connsiteX0" fmla="*/ 0 w 1400176"/>
                        <a:gd name="connsiteY0" fmla="*/ 0 h 659136"/>
                        <a:gd name="connsiteX1" fmla="*/ 1400176 w 1400176"/>
                        <a:gd name="connsiteY1" fmla="*/ 659136 h 659136"/>
                        <a:gd name="connsiteX2" fmla="*/ 573882 w 1400176"/>
                        <a:gd name="connsiteY2" fmla="*/ 587697 h 659136"/>
                        <a:gd name="connsiteX3" fmla="*/ 0 w 1400176"/>
                        <a:gd name="connsiteY3" fmla="*/ 0 h 659136"/>
                        <a:gd name="connsiteX0" fmla="*/ 0 w 1400176"/>
                        <a:gd name="connsiteY0" fmla="*/ 0 h 659136"/>
                        <a:gd name="connsiteX1" fmla="*/ 1400176 w 1400176"/>
                        <a:gd name="connsiteY1" fmla="*/ 659136 h 659136"/>
                        <a:gd name="connsiteX2" fmla="*/ 531019 w 1400176"/>
                        <a:gd name="connsiteY2" fmla="*/ 578172 h 659136"/>
                        <a:gd name="connsiteX3" fmla="*/ 0 w 1400176"/>
                        <a:gd name="connsiteY3" fmla="*/ 0 h 659136"/>
                        <a:gd name="connsiteX0" fmla="*/ 0 w 1400176"/>
                        <a:gd name="connsiteY0" fmla="*/ 0 h 659136"/>
                        <a:gd name="connsiteX1" fmla="*/ 1400176 w 1400176"/>
                        <a:gd name="connsiteY1" fmla="*/ 659136 h 659136"/>
                        <a:gd name="connsiteX2" fmla="*/ 497682 w 1400176"/>
                        <a:gd name="connsiteY2" fmla="*/ 568647 h 659136"/>
                        <a:gd name="connsiteX3" fmla="*/ 0 w 1400176"/>
                        <a:gd name="connsiteY3" fmla="*/ 0 h 659136"/>
                        <a:gd name="connsiteX0" fmla="*/ 0 w 1400176"/>
                        <a:gd name="connsiteY0" fmla="*/ 0 h 659136"/>
                        <a:gd name="connsiteX1" fmla="*/ 1400176 w 1400176"/>
                        <a:gd name="connsiteY1" fmla="*/ 659136 h 659136"/>
                        <a:gd name="connsiteX2" fmla="*/ 497682 w 1400176"/>
                        <a:gd name="connsiteY2" fmla="*/ 568647 h 659136"/>
                        <a:gd name="connsiteX3" fmla="*/ 0 w 1400176"/>
                        <a:gd name="connsiteY3" fmla="*/ 0 h 659136"/>
                        <a:gd name="connsiteX0" fmla="*/ 0 w 1400176"/>
                        <a:gd name="connsiteY0" fmla="*/ 0 h 659136"/>
                        <a:gd name="connsiteX1" fmla="*/ 1400176 w 1400176"/>
                        <a:gd name="connsiteY1" fmla="*/ 659136 h 659136"/>
                        <a:gd name="connsiteX2" fmla="*/ 497682 w 1400176"/>
                        <a:gd name="connsiteY2" fmla="*/ 568647 h 659136"/>
                        <a:gd name="connsiteX3" fmla="*/ 0 w 1400176"/>
                        <a:gd name="connsiteY3" fmla="*/ 0 h 659136"/>
                        <a:gd name="connsiteX0" fmla="*/ 0 w 1400176"/>
                        <a:gd name="connsiteY0" fmla="*/ 0 h 659136"/>
                        <a:gd name="connsiteX1" fmla="*/ 1400176 w 1400176"/>
                        <a:gd name="connsiteY1" fmla="*/ 659136 h 659136"/>
                        <a:gd name="connsiteX2" fmla="*/ 478632 w 1400176"/>
                        <a:gd name="connsiteY2" fmla="*/ 611510 h 659136"/>
                        <a:gd name="connsiteX3" fmla="*/ 0 w 1400176"/>
                        <a:gd name="connsiteY3" fmla="*/ 0 h 659136"/>
                        <a:gd name="connsiteX0" fmla="*/ 0 w 1400176"/>
                        <a:gd name="connsiteY0" fmla="*/ 0 h 659136"/>
                        <a:gd name="connsiteX1" fmla="*/ 1400176 w 1400176"/>
                        <a:gd name="connsiteY1" fmla="*/ 659136 h 659136"/>
                        <a:gd name="connsiteX2" fmla="*/ 0 w 1400176"/>
                        <a:gd name="connsiteY2" fmla="*/ 0 h 659136"/>
                        <a:gd name="connsiteX0" fmla="*/ 0 w 1400176"/>
                        <a:gd name="connsiteY0" fmla="*/ 0 h 659136"/>
                        <a:gd name="connsiteX1" fmla="*/ 1400176 w 1400176"/>
                        <a:gd name="connsiteY1" fmla="*/ 659136 h 659136"/>
                        <a:gd name="connsiteX2" fmla="*/ 0 w 1400176"/>
                        <a:gd name="connsiteY2" fmla="*/ 0 h 659136"/>
                        <a:gd name="connsiteX0" fmla="*/ 0 w 1400176"/>
                        <a:gd name="connsiteY0" fmla="*/ 0 h 680035"/>
                        <a:gd name="connsiteX1" fmla="*/ 1400176 w 1400176"/>
                        <a:gd name="connsiteY1" fmla="*/ 659136 h 680035"/>
                        <a:gd name="connsiteX2" fmla="*/ 0 w 1400176"/>
                        <a:gd name="connsiteY2" fmla="*/ 0 h 680035"/>
                        <a:gd name="connsiteX0" fmla="*/ 0 w 1400176"/>
                        <a:gd name="connsiteY0" fmla="*/ 0 h 700644"/>
                        <a:gd name="connsiteX1" fmla="*/ 1400176 w 1400176"/>
                        <a:gd name="connsiteY1" fmla="*/ 659136 h 700644"/>
                        <a:gd name="connsiteX2" fmla="*/ 0 w 1400176"/>
                        <a:gd name="connsiteY2" fmla="*/ 0 h 700644"/>
                        <a:gd name="connsiteX0" fmla="*/ 0 w 1400176"/>
                        <a:gd name="connsiteY0" fmla="*/ 0 h 700644"/>
                        <a:gd name="connsiteX1" fmla="*/ 1400176 w 1400176"/>
                        <a:gd name="connsiteY1" fmla="*/ 659136 h 700644"/>
                        <a:gd name="connsiteX2" fmla="*/ 0 w 1400176"/>
                        <a:gd name="connsiteY2" fmla="*/ 0 h 700644"/>
                        <a:gd name="connsiteX0" fmla="*/ 0 w 1400176"/>
                        <a:gd name="connsiteY0" fmla="*/ 0 h 700644"/>
                        <a:gd name="connsiteX1" fmla="*/ 1400176 w 1400176"/>
                        <a:gd name="connsiteY1" fmla="*/ 659136 h 700644"/>
                        <a:gd name="connsiteX2" fmla="*/ 0 w 1400176"/>
                        <a:gd name="connsiteY2" fmla="*/ 0 h 700644"/>
                        <a:gd name="connsiteX0" fmla="*/ 0 w 1400176"/>
                        <a:gd name="connsiteY0" fmla="*/ 0 h 709675"/>
                        <a:gd name="connsiteX1" fmla="*/ 1400176 w 1400176"/>
                        <a:gd name="connsiteY1" fmla="*/ 659136 h 709675"/>
                        <a:gd name="connsiteX2" fmla="*/ 0 w 1400176"/>
                        <a:gd name="connsiteY2" fmla="*/ 0 h 709675"/>
                        <a:gd name="connsiteX0" fmla="*/ 0 w 1412083"/>
                        <a:gd name="connsiteY0" fmla="*/ 0 h 719735"/>
                        <a:gd name="connsiteX1" fmla="*/ 1412083 w 1412083"/>
                        <a:gd name="connsiteY1" fmla="*/ 671042 h 719735"/>
                        <a:gd name="connsiteX2" fmla="*/ 0 w 1412083"/>
                        <a:gd name="connsiteY2" fmla="*/ 0 h 719735"/>
                        <a:gd name="connsiteX0" fmla="*/ 0 w 1412083"/>
                        <a:gd name="connsiteY0" fmla="*/ 0 h 719735"/>
                        <a:gd name="connsiteX1" fmla="*/ 1412083 w 1412083"/>
                        <a:gd name="connsiteY1" fmla="*/ 671042 h 719735"/>
                        <a:gd name="connsiteX2" fmla="*/ 0 w 1412083"/>
                        <a:gd name="connsiteY2" fmla="*/ 0 h 719735"/>
                        <a:gd name="connsiteX0" fmla="*/ 0 w 1412083"/>
                        <a:gd name="connsiteY0" fmla="*/ 0 h 719735"/>
                        <a:gd name="connsiteX1" fmla="*/ 1412083 w 1412083"/>
                        <a:gd name="connsiteY1" fmla="*/ 671042 h 719735"/>
                        <a:gd name="connsiteX2" fmla="*/ 0 w 1412083"/>
                        <a:gd name="connsiteY2" fmla="*/ 0 h 719735"/>
                        <a:gd name="connsiteX0" fmla="*/ 0 w 1435896"/>
                        <a:gd name="connsiteY0" fmla="*/ 0 h 705679"/>
                        <a:gd name="connsiteX1" fmla="*/ 1435896 w 1435896"/>
                        <a:gd name="connsiteY1" fmla="*/ 654373 h 705679"/>
                        <a:gd name="connsiteX2" fmla="*/ 0 w 1435896"/>
                        <a:gd name="connsiteY2" fmla="*/ 0 h 705679"/>
                        <a:gd name="connsiteX0" fmla="*/ 0 w 1435896"/>
                        <a:gd name="connsiteY0" fmla="*/ 0 h 721758"/>
                        <a:gd name="connsiteX1" fmla="*/ 1435896 w 1435896"/>
                        <a:gd name="connsiteY1" fmla="*/ 673423 h 721758"/>
                        <a:gd name="connsiteX2" fmla="*/ 0 w 1435896"/>
                        <a:gd name="connsiteY2" fmla="*/ 0 h 721758"/>
                        <a:gd name="connsiteX0" fmla="*/ 0 w 1435896"/>
                        <a:gd name="connsiteY0" fmla="*/ 0 h 721758"/>
                        <a:gd name="connsiteX1" fmla="*/ 1435896 w 1435896"/>
                        <a:gd name="connsiteY1" fmla="*/ 673423 h 721758"/>
                        <a:gd name="connsiteX2" fmla="*/ 0 w 1435896"/>
                        <a:gd name="connsiteY2" fmla="*/ 0 h 721758"/>
                        <a:gd name="connsiteX0" fmla="*/ 0 w 1435896"/>
                        <a:gd name="connsiteY0" fmla="*/ 0 h 721758"/>
                        <a:gd name="connsiteX1" fmla="*/ 1435896 w 1435896"/>
                        <a:gd name="connsiteY1" fmla="*/ 673423 h 721758"/>
                        <a:gd name="connsiteX2" fmla="*/ 0 w 1435896"/>
                        <a:gd name="connsiteY2" fmla="*/ 0 h 721758"/>
                        <a:gd name="connsiteX0" fmla="*/ 0 w 1435896"/>
                        <a:gd name="connsiteY0" fmla="*/ 0 h 726521"/>
                        <a:gd name="connsiteX1" fmla="*/ 1435896 w 1435896"/>
                        <a:gd name="connsiteY1" fmla="*/ 673423 h 726521"/>
                        <a:gd name="connsiteX2" fmla="*/ 0 w 1435896"/>
                        <a:gd name="connsiteY2" fmla="*/ 0 h 726521"/>
                        <a:gd name="connsiteX0" fmla="*/ 0 w 1435896"/>
                        <a:gd name="connsiteY0" fmla="*/ 0 h 750093"/>
                        <a:gd name="connsiteX1" fmla="*/ 1435896 w 1435896"/>
                        <a:gd name="connsiteY1" fmla="*/ 673423 h 750093"/>
                        <a:gd name="connsiteX2" fmla="*/ 0 w 1435896"/>
                        <a:gd name="connsiteY2" fmla="*/ 0 h 750093"/>
                        <a:gd name="connsiteX0" fmla="*/ 0 w 1435896"/>
                        <a:gd name="connsiteY0" fmla="*/ 0 h 750093"/>
                        <a:gd name="connsiteX1" fmla="*/ 1435896 w 1435896"/>
                        <a:gd name="connsiteY1" fmla="*/ 673423 h 750093"/>
                        <a:gd name="connsiteX2" fmla="*/ 0 w 1435896"/>
                        <a:gd name="connsiteY2" fmla="*/ 0 h 750093"/>
                        <a:gd name="connsiteX0" fmla="*/ 0 w 1435896"/>
                        <a:gd name="connsiteY0" fmla="*/ 0 h 750093"/>
                        <a:gd name="connsiteX1" fmla="*/ 1435896 w 1435896"/>
                        <a:gd name="connsiteY1" fmla="*/ 673423 h 750093"/>
                        <a:gd name="connsiteX2" fmla="*/ 0 w 1435896"/>
                        <a:gd name="connsiteY2" fmla="*/ 0 h 750093"/>
                        <a:gd name="connsiteX0" fmla="*/ 0 w 1402558"/>
                        <a:gd name="connsiteY0" fmla="*/ 0 h 728897"/>
                        <a:gd name="connsiteX1" fmla="*/ 1402558 w 1402558"/>
                        <a:gd name="connsiteY1" fmla="*/ 647230 h 728897"/>
                        <a:gd name="connsiteX2" fmla="*/ 0 w 1402558"/>
                        <a:gd name="connsiteY2" fmla="*/ 0 h 728897"/>
                        <a:gd name="connsiteX0" fmla="*/ 0 w 1402558"/>
                        <a:gd name="connsiteY0" fmla="*/ 0 h 743506"/>
                        <a:gd name="connsiteX1" fmla="*/ 1402558 w 1402558"/>
                        <a:gd name="connsiteY1" fmla="*/ 647230 h 743506"/>
                        <a:gd name="connsiteX2" fmla="*/ 0 w 1402558"/>
                        <a:gd name="connsiteY2" fmla="*/ 0 h 743506"/>
                        <a:gd name="connsiteX0" fmla="*/ 0 w 1402558"/>
                        <a:gd name="connsiteY0" fmla="*/ 0 h 743506"/>
                        <a:gd name="connsiteX1" fmla="*/ 1402558 w 1402558"/>
                        <a:gd name="connsiteY1" fmla="*/ 647230 h 743506"/>
                        <a:gd name="connsiteX2" fmla="*/ 0 w 1402558"/>
                        <a:gd name="connsiteY2" fmla="*/ 0 h 743506"/>
                        <a:gd name="connsiteX0" fmla="*/ 0 w 1402558"/>
                        <a:gd name="connsiteY0" fmla="*/ 0 h 756763"/>
                        <a:gd name="connsiteX1" fmla="*/ 1402558 w 1402558"/>
                        <a:gd name="connsiteY1" fmla="*/ 647230 h 756763"/>
                        <a:gd name="connsiteX2" fmla="*/ 0 w 1402558"/>
                        <a:gd name="connsiteY2" fmla="*/ 0 h 756763"/>
                        <a:gd name="connsiteX0" fmla="*/ 0 w 1402558"/>
                        <a:gd name="connsiteY0" fmla="*/ 0 h 766908"/>
                        <a:gd name="connsiteX1" fmla="*/ 1402558 w 1402558"/>
                        <a:gd name="connsiteY1" fmla="*/ 647230 h 766908"/>
                        <a:gd name="connsiteX2" fmla="*/ 0 w 1402558"/>
                        <a:gd name="connsiteY2" fmla="*/ 0 h 766908"/>
                        <a:gd name="connsiteX0" fmla="*/ 0 w 1402558"/>
                        <a:gd name="connsiteY0" fmla="*/ 0 h 766908"/>
                        <a:gd name="connsiteX1" fmla="*/ 1402558 w 1402558"/>
                        <a:gd name="connsiteY1" fmla="*/ 647230 h 766908"/>
                        <a:gd name="connsiteX2" fmla="*/ 0 w 1402558"/>
                        <a:gd name="connsiteY2" fmla="*/ 0 h 766908"/>
                        <a:gd name="connsiteX0" fmla="*/ 0 w 1402558"/>
                        <a:gd name="connsiteY0" fmla="*/ 0 h 766908"/>
                        <a:gd name="connsiteX1" fmla="*/ 1402558 w 1402558"/>
                        <a:gd name="connsiteY1" fmla="*/ 647230 h 766908"/>
                        <a:gd name="connsiteX2" fmla="*/ 0 w 1402558"/>
                        <a:gd name="connsiteY2" fmla="*/ 0 h 76690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1402558" h="766908">
                          <a:moveTo>
                            <a:pt x="0" y="0"/>
                          </a:moveTo>
                          <a:cubicBezTo>
                            <a:pt x="272416" y="575471"/>
                            <a:pt x="750094" y="760892"/>
                            <a:pt x="1402558" y="647230"/>
                          </a:cubicBezTo>
                          <a:cubicBezTo>
                            <a:pt x="849632" y="881386"/>
                            <a:pt x="191928" y="824073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ysClr val="window" lastClr="FFFFFF">
                        <a:alpha val="64000"/>
                      </a:sysClr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</p:grpSp>
            </p:grpSp>
            <p:grpSp>
              <p:nvGrpSpPr>
                <p:cNvPr id="48" name="Group 47">
                  <a:extLst>
                    <a:ext uri="{FF2B5EF4-FFF2-40B4-BE49-F238E27FC236}">
                      <a16:creationId xmlns:a16="http://schemas.microsoft.com/office/drawing/2014/main" id="{CD81AF4B-0EBF-C9F4-C0A5-47AC661FB510}"/>
                    </a:ext>
                  </a:extLst>
                </p:cNvPr>
                <p:cNvGrpSpPr/>
                <p:nvPr/>
              </p:nvGrpSpPr>
              <p:grpSpPr>
                <a:xfrm>
                  <a:off x="1028384" y="3457295"/>
                  <a:ext cx="1341691" cy="1345792"/>
                  <a:chOff x="1028384" y="3457295"/>
                  <a:chExt cx="1341691" cy="1345792"/>
                </a:xfrm>
              </p:grpSpPr>
              <p:grpSp>
                <p:nvGrpSpPr>
                  <p:cNvPr id="65" name="Group 64">
                    <a:extLst>
                      <a:ext uri="{FF2B5EF4-FFF2-40B4-BE49-F238E27FC236}">
                        <a16:creationId xmlns:a16="http://schemas.microsoft.com/office/drawing/2014/main" id="{0E875991-B583-0F56-FDC1-CB29B8D5E4E7}"/>
                      </a:ext>
                    </a:extLst>
                  </p:cNvPr>
                  <p:cNvGrpSpPr/>
                  <p:nvPr/>
                </p:nvGrpSpPr>
                <p:grpSpPr>
                  <a:xfrm>
                    <a:off x="1028384" y="3457295"/>
                    <a:ext cx="1341691" cy="1345792"/>
                    <a:chOff x="7750976" y="816423"/>
                    <a:chExt cx="1288242" cy="1292183"/>
                  </a:xfrm>
                </p:grpSpPr>
                <p:grpSp>
                  <p:nvGrpSpPr>
                    <p:cNvPr id="69" name="Group 68">
                      <a:extLst>
                        <a:ext uri="{FF2B5EF4-FFF2-40B4-BE49-F238E27FC236}">
                          <a16:creationId xmlns:a16="http://schemas.microsoft.com/office/drawing/2014/main" id="{FBAAD547-7C03-C9E4-91C3-9B8D6EFBD2B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750976" y="816423"/>
                      <a:ext cx="1288242" cy="1292183"/>
                      <a:chOff x="8008151" y="1597473"/>
                      <a:chExt cx="1288242" cy="1292183"/>
                    </a:xfrm>
                  </p:grpSpPr>
                  <p:sp>
                    <p:nvSpPr>
                      <p:cNvPr id="74" name="Freeform 11">
                        <a:extLst>
                          <a:ext uri="{FF2B5EF4-FFF2-40B4-BE49-F238E27FC236}">
                            <a16:creationId xmlns:a16="http://schemas.microsoft.com/office/drawing/2014/main" id="{5CD03ADC-8AE0-9A8B-AAC9-E57A61FD84A6}"/>
                          </a:ext>
                        </a:extLst>
                      </p:cNvPr>
                      <p:cNvSpPr/>
                      <p:nvPr/>
                    </p:nvSpPr>
                    <p:spPr>
                      <a:xfrm rot="11915668">
                        <a:off x="8008151" y="1597473"/>
                        <a:ext cx="1288242" cy="1292183"/>
                      </a:xfrm>
                      <a:custGeom>
                        <a:avLst/>
                        <a:gdLst>
                          <a:gd name="connsiteX0" fmla="*/ 2125404 w 3171035"/>
                          <a:gd name="connsiteY0" fmla="*/ 3087519 h 3180739"/>
                          <a:gd name="connsiteX1" fmla="*/ 2013109 w 3171035"/>
                          <a:gd name="connsiteY1" fmla="*/ 2926391 h 3180739"/>
                          <a:gd name="connsiteX2" fmla="*/ 1866165 w 3171035"/>
                          <a:gd name="connsiteY2" fmla="*/ 2964321 h 3180739"/>
                          <a:gd name="connsiteX3" fmla="*/ 1842782 w 3171035"/>
                          <a:gd name="connsiteY3" fmla="*/ 3165305 h 3180739"/>
                          <a:gd name="connsiteX4" fmla="*/ 1710882 w 3171035"/>
                          <a:gd name="connsiteY4" fmla="*/ 3180739 h 3180739"/>
                          <a:gd name="connsiteX5" fmla="*/ 1642634 w 3171035"/>
                          <a:gd name="connsiteY5" fmla="*/ 2993071 h 3180739"/>
                          <a:gd name="connsiteX6" fmla="*/ 1639166 w 3171035"/>
                          <a:gd name="connsiteY6" fmla="*/ 2993450 h 3180739"/>
                          <a:gd name="connsiteX7" fmla="*/ 1491421 w 3171035"/>
                          <a:gd name="connsiteY7" fmla="*/ 2988550 h 3180739"/>
                          <a:gd name="connsiteX8" fmla="*/ 1411723 w 3171035"/>
                          <a:gd name="connsiteY8" fmla="*/ 3177475 h 3180739"/>
                          <a:gd name="connsiteX9" fmla="*/ 1280767 w 3171035"/>
                          <a:gd name="connsiteY9" fmla="*/ 3155415 h 3180739"/>
                          <a:gd name="connsiteX10" fmla="*/ 1267720 w 3171035"/>
                          <a:gd name="connsiteY10" fmla="*/ 2956266 h 3180739"/>
                          <a:gd name="connsiteX11" fmla="*/ 1252902 w 3171035"/>
                          <a:gd name="connsiteY11" fmla="*/ 2953679 h 3180739"/>
                          <a:gd name="connsiteX12" fmla="*/ 1111558 w 3171035"/>
                          <a:gd name="connsiteY12" fmla="*/ 2910446 h 3180739"/>
                          <a:gd name="connsiteX13" fmla="*/ 983767 w 3171035"/>
                          <a:gd name="connsiteY13" fmla="*/ 3067465 h 3180739"/>
                          <a:gd name="connsiteX14" fmla="*/ 864234 w 3171035"/>
                          <a:gd name="connsiteY14" fmla="*/ 3009602 h 3180739"/>
                          <a:gd name="connsiteX15" fmla="*/ 907320 w 3171035"/>
                          <a:gd name="connsiteY15" fmla="*/ 2815576 h 3180739"/>
                          <a:gd name="connsiteX16" fmla="*/ 830683 w 3171035"/>
                          <a:gd name="connsiteY16" fmla="*/ 2772184 h 3180739"/>
                          <a:gd name="connsiteX17" fmla="*/ 760926 w 3171035"/>
                          <a:gd name="connsiteY17" fmla="*/ 2719936 h 3180739"/>
                          <a:gd name="connsiteX18" fmla="*/ 597918 w 3171035"/>
                          <a:gd name="connsiteY18" fmla="*/ 2832979 h 3180739"/>
                          <a:gd name="connsiteX19" fmla="*/ 499149 w 3171035"/>
                          <a:gd name="connsiteY19" fmla="*/ 2744205 h 3180739"/>
                          <a:gd name="connsiteX20" fmla="*/ 592045 w 3171035"/>
                          <a:gd name="connsiteY20" fmla="*/ 2574098 h 3180739"/>
                          <a:gd name="connsiteX21" fmla="*/ 520580 w 3171035"/>
                          <a:gd name="connsiteY21" fmla="*/ 2501938 h 3180739"/>
                          <a:gd name="connsiteX22" fmla="*/ 496178 w 3171035"/>
                          <a:gd name="connsiteY22" fmla="*/ 2470496 h 3180739"/>
                          <a:gd name="connsiteX23" fmla="*/ 313006 w 3171035"/>
                          <a:gd name="connsiteY23" fmla="*/ 2539883 h 3180739"/>
                          <a:gd name="connsiteX24" fmla="*/ 238634 w 3171035"/>
                          <a:gd name="connsiteY24" fmla="*/ 2429861 h 3180739"/>
                          <a:gd name="connsiteX25" fmla="*/ 370045 w 3171035"/>
                          <a:gd name="connsiteY25" fmla="*/ 2287114 h 3180739"/>
                          <a:gd name="connsiteX26" fmla="*/ 311564 w 3171035"/>
                          <a:gd name="connsiteY26" fmla="*/ 2172799 h 3180739"/>
                          <a:gd name="connsiteX27" fmla="*/ 295635 w 3171035"/>
                          <a:gd name="connsiteY27" fmla="*/ 2132330 h 3180739"/>
                          <a:gd name="connsiteX28" fmla="*/ 103079 w 3171035"/>
                          <a:gd name="connsiteY28" fmla="*/ 2150140 h 3180739"/>
                          <a:gd name="connsiteX29" fmla="*/ 60733 w 3171035"/>
                          <a:gd name="connsiteY29" fmla="*/ 2024271 h 3180739"/>
                          <a:gd name="connsiteX30" fmla="*/ 226269 w 3171035"/>
                          <a:gd name="connsiteY30" fmla="*/ 1921216 h 3180739"/>
                          <a:gd name="connsiteX31" fmla="*/ 217962 w 3171035"/>
                          <a:gd name="connsiteY31" fmla="*/ 1891262 h 3180739"/>
                          <a:gd name="connsiteX32" fmla="*/ 200221 w 3171035"/>
                          <a:gd name="connsiteY32" fmla="*/ 1782957 h 3180739"/>
                          <a:gd name="connsiteX33" fmla="*/ 5391 w 3171035"/>
                          <a:gd name="connsiteY33" fmla="*/ 1745142 h 3180739"/>
                          <a:gd name="connsiteX34" fmla="*/ 0 w 3171035"/>
                          <a:gd name="connsiteY34" fmla="*/ 1612451 h 3180739"/>
                          <a:gd name="connsiteX35" fmla="*/ 187219 w 3171035"/>
                          <a:gd name="connsiteY35" fmla="*/ 1560050 h 3180739"/>
                          <a:gd name="connsiteX36" fmla="*/ 192903 w 3171035"/>
                          <a:gd name="connsiteY36" fmla="*/ 1448336 h 3180739"/>
                          <a:gd name="connsiteX37" fmla="*/ 199656 w 3171035"/>
                          <a:gd name="connsiteY37" fmla="*/ 1402148 h 3180739"/>
                          <a:gd name="connsiteX38" fmla="*/ 19664 w 3171035"/>
                          <a:gd name="connsiteY38" fmla="*/ 1311302 h 3180739"/>
                          <a:gd name="connsiteX39" fmla="*/ 50600 w 3171035"/>
                          <a:gd name="connsiteY39" fmla="*/ 1182155 h 3180739"/>
                          <a:gd name="connsiteX40" fmla="*/ 248017 w 3171035"/>
                          <a:gd name="connsiteY40" fmla="*/ 1182708 h 3180739"/>
                          <a:gd name="connsiteX41" fmla="*/ 271243 w 3171035"/>
                          <a:gd name="connsiteY41" fmla="*/ 1110342 h 3180739"/>
                          <a:gd name="connsiteX42" fmla="*/ 301810 w 3171035"/>
                          <a:gd name="connsiteY42" fmla="*/ 1039267 h 3180739"/>
                          <a:gd name="connsiteX43" fmla="*/ 153232 w 3171035"/>
                          <a:gd name="connsiteY43" fmla="*/ 907843 h 3180739"/>
                          <a:gd name="connsiteX44" fmla="*/ 215955 w 3171035"/>
                          <a:gd name="connsiteY44" fmla="*/ 790787 h 3180739"/>
                          <a:gd name="connsiteX45" fmla="*/ 404589 w 3171035"/>
                          <a:gd name="connsiteY45" fmla="*/ 840887 h 3180739"/>
                          <a:gd name="connsiteX46" fmla="*/ 407683 w 3171035"/>
                          <a:gd name="connsiteY46" fmla="*/ 835422 h 3180739"/>
                          <a:gd name="connsiteX47" fmla="*/ 499532 w 3171035"/>
                          <a:gd name="connsiteY47" fmla="*/ 712793 h 3180739"/>
                          <a:gd name="connsiteX48" fmla="*/ 392278 w 3171035"/>
                          <a:gd name="connsiteY48" fmla="*/ 554059 h 3180739"/>
                          <a:gd name="connsiteX49" fmla="*/ 482243 w 3171035"/>
                          <a:gd name="connsiteY49" fmla="*/ 456373 h 3180739"/>
                          <a:gd name="connsiteX50" fmla="*/ 651505 w 3171035"/>
                          <a:gd name="connsiteY50" fmla="*/ 551489 h 3180739"/>
                          <a:gd name="connsiteX51" fmla="*/ 677929 w 3171035"/>
                          <a:gd name="connsiteY51" fmla="*/ 525319 h 3180739"/>
                          <a:gd name="connsiteX52" fmla="*/ 765738 w 3171035"/>
                          <a:gd name="connsiteY52" fmla="*/ 457171 h 3180739"/>
                          <a:gd name="connsiteX53" fmla="*/ 709237 w 3171035"/>
                          <a:gd name="connsiteY53" fmla="*/ 264903 h 3180739"/>
                          <a:gd name="connsiteX54" fmla="*/ 824607 w 3171035"/>
                          <a:gd name="connsiteY54" fmla="*/ 199132 h 3180739"/>
                          <a:gd name="connsiteX55" fmla="*/ 957502 w 3171035"/>
                          <a:gd name="connsiteY55" fmla="*/ 341660 h 3180739"/>
                          <a:gd name="connsiteX56" fmla="*/ 1007068 w 3171035"/>
                          <a:gd name="connsiteY56" fmla="*/ 316303 h 3180739"/>
                          <a:gd name="connsiteX57" fmla="*/ 1105222 w 3171035"/>
                          <a:gd name="connsiteY57" fmla="*/ 277669 h 3180739"/>
                          <a:gd name="connsiteX58" fmla="*/ 1085630 w 3171035"/>
                          <a:gd name="connsiteY58" fmla="*/ 80113 h 3180739"/>
                          <a:gd name="connsiteX59" fmla="*/ 1236120 w 3171035"/>
                          <a:gd name="connsiteY59" fmla="*/ 37366 h 3180739"/>
                          <a:gd name="connsiteX60" fmla="*/ 1323934 w 3171035"/>
                          <a:gd name="connsiteY60" fmla="*/ 217003 h 3180739"/>
                          <a:gd name="connsiteX61" fmla="*/ 1417429 w 3171035"/>
                          <a:gd name="connsiteY61" fmla="*/ 200656 h 3180739"/>
                          <a:gd name="connsiteX62" fmla="*/ 1487425 w 3171035"/>
                          <a:gd name="connsiteY62" fmla="*/ 195547 h 3180739"/>
                          <a:gd name="connsiteX63" fmla="*/ 1533687 w 3171035"/>
                          <a:gd name="connsiteY63" fmla="*/ 0 h 3180739"/>
                          <a:gd name="connsiteX64" fmla="*/ 1666488 w 3171035"/>
                          <a:gd name="connsiteY64" fmla="*/ 0 h 3180739"/>
                          <a:gd name="connsiteX65" fmla="*/ 1713021 w 3171035"/>
                          <a:gd name="connsiteY65" fmla="*/ 196691 h 3180739"/>
                          <a:gd name="connsiteX66" fmla="*/ 1827814 w 3171035"/>
                          <a:gd name="connsiteY66" fmla="*/ 211044 h 3180739"/>
                          <a:gd name="connsiteX67" fmla="*/ 1868036 w 3171035"/>
                          <a:gd name="connsiteY67" fmla="*/ 220686 h 3180739"/>
                          <a:gd name="connsiteX68" fmla="*/ 1966340 w 3171035"/>
                          <a:gd name="connsiteY68" fmla="*/ 44283 h 3180739"/>
                          <a:gd name="connsiteX69" fmla="*/ 2094111 w 3171035"/>
                          <a:gd name="connsiteY69" fmla="*/ 80485 h 3180739"/>
                          <a:gd name="connsiteX70" fmla="*/ 2085164 w 3171035"/>
                          <a:gd name="connsiteY70" fmla="*/ 284665 h 3180739"/>
                          <a:gd name="connsiteX71" fmla="*/ 2159615 w 3171035"/>
                          <a:gd name="connsiteY71" fmla="*/ 312606 h 3180739"/>
                          <a:gd name="connsiteX72" fmla="*/ 2226104 w 3171035"/>
                          <a:gd name="connsiteY72" fmla="*/ 347399 h 3180739"/>
                          <a:gd name="connsiteX73" fmla="*/ 2364977 w 3171035"/>
                          <a:gd name="connsiteY73" fmla="*/ 209566 h 3180739"/>
                          <a:gd name="connsiteX74" fmla="*/ 2477715 w 3171035"/>
                          <a:gd name="connsiteY74" fmla="*/ 279754 h 3180739"/>
                          <a:gd name="connsiteX75" fmla="*/ 2415747 w 3171035"/>
                          <a:gd name="connsiteY75" fmla="*/ 463940 h 3180739"/>
                          <a:gd name="connsiteX76" fmla="*/ 2455995 w 3171035"/>
                          <a:gd name="connsiteY76" fmla="*/ 491791 h 3180739"/>
                          <a:gd name="connsiteX77" fmla="*/ 2545864 w 3171035"/>
                          <a:gd name="connsiteY77" fmla="*/ 570128 h 3180739"/>
                          <a:gd name="connsiteX78" fmla="*/ 2728079 w 3171035"/>
                          <a:gd name="connsiteY78" fmla="*/ 481733 h 3180739"/>
                          <a:gd name="connsiteX79" fmla="*/ 2811993 w 3171035"/>
                          <a:gd name="connsiteY79" fmla="*/ 584662 h 3180739"/>
                          <a:gd name="connsiteX80" fmla="*/ 2695713 w 3171035"/>
                          <a:gd name="connsiteY80" fmla="*/ 736197 h 3180739"/>
                          <a:gd name="connsiteX81" fmla="*/ 2743361 w 3171035"/>
                          <a:gd name="connsiteY81" fmla="*/ 798583 h 3180739"/>
                          <a:gd name="connsiteX82" fmla="*/ 2790128 w 3171035"/>
                          <a:gd name="connsiteY82" fmla="*/ 877978 h 3180739"/>
                          <a:gd name="connsiteX83" fmla="*/ 2988670 w 3171035"/>
                          <a:gd name="connsiteY83" fmla="*/ 835149 h 3180739"/>
                          <a:gd name="connsiteX84" fmla="*/ 3045808 w 3171035"/>
                          <a:gd name="connsiteY84" fmla="*/ 955030 h 3180739"/>
                          <a:gd name="connsiteX85" fmla="*/ 2889317 w 3171035"/>
                          <a:gd name="connsiteY85" fmla="*/ 1080823 h 3180739"/>
                          <a:gd name="connsiteX86" fmla="*/ 2916123 w 3171035"/>
                          <a:gd name="connsiteY86" fmla="*/ 1145336 h 3180739"/>
                          <a:gd name="connsiteX87" fmla="*/ 2939763 w 3171035"/>
                          <a:gd name="connsiteY87" fmla="*/ 1235148 h 3180739"/>
                          <a:gd name="connsiteX88" fmla="*/ 3135030 w 3171035"/>
                          <a:gd name="connsiteY88" fmla="*/ 1239792 h 3180739"/>
                          <a:gd name="connsiteX89" fmla="*/ 3162523 w 3171035"/>
                          <a:gd name="connsiteY89" fmla="*/ 1369716 h 3180739"/>
                          <a:gd name="connsiteX90" fmla="*/ 2980226 w 3171035"/>
                          <a:gd name="connsiteY90" fmla="*/ 1455724 h 3180739"/>
                          <a:gd name="connsiteX91" fmla="*/ 2987482 w 3171035"/>
                          <a:gd name="connsiteY91" fmla="*/ 1514396 h 3180739"/>
                          <a:gd name="connsiteX92" fmla="*/ 2986351 w 3171035"/>
                          <a:gd name="connsiteY92" fmla="*/ 1631053 h 3180739"/>
                          <a:gd name="connsiteX93" fmla="*/ 3171035 w 3171035"/>
                          <a:gd name="connsiteY93" fmla="*/ 1689698 h 3180739"/>
                          <a:gd name="connsiteX94" fmla="*/ 3161063 w 3171035"/>
                          <a:gd name="connsiteY94" fmla="*/ 1822124 h 3180739"/>
                          <a:gd name="connsiteX95" fmla="*/ 2963663 w 3171035"/>
                          <a:gd name="connsiteY95" fmla="*/ 1853402 h 3180739"/>
                          <a:gd name="connsiteX96" fmla="*/ 2960364 w 3171035"/>
                          <a:gd name="connsiteY96" fmla="*/ 1876736 h 3180739"/>
                          <a:gd name="connsiteX97" fmla="*/ 2928221 w 3171035"/>
                          <a:gd name="connsiteY97" fmla="*/ 1999244 h 3180739"/>
                          <a:gd name="connsiteX98" fmla="*/ 3090916 w 3171035"/>
                          <a:gd name="connsiteY98" fmla="*/ 2107762 h 3180739"/>
                          <a:gd name="connsiteX99" fmla="*/ 3044640 w 3171035"/>
                          <a:gd name="connsiteY99" fmla="*/ 2232240 h 3180739"/>
                          <a:gd name="connsiteX100" fmla="*/ 2845101 w 3171035"/>
                          <a:gd name="connsiteY100" fmla="*/ 2207446 h 3180739"/>
                          <a:gd name="connsiteX101" fmla="*/ 2809657 w 3171035"/>
                          <a:gd name="connsiteY101" fmla="*/ 2278865 h 3180739"/>
                          <a:gd name="connsiteX102" fmla="*/ 2764753 w 3171035"/>
                          <a:gd name="connsiteY102" fmla="*/ 2347473 h 3180739"/>
                          <a:gd name="connsiteX103" fmla="*/ 2887835 w 3171035"/>
                          <a:gd name="connsiteY103" fmla="*/ 2507752 h 3180739"/>
                          <a:gd name="connsiteX104" fmla="*/ 2803958 w 3171035"/>
                          <a:gd name="connsiteY104" fmla="*/ 2610712 h 3180739"/>
                          <a:gd name="connsiteX105" fmla="*/ 2629138 w 3171035"/>
                          <a:gd name="connsiteY105" fmla="*/ 2525982 h 3180739"/>
                          <a:gd name="connsiteX106" fmla="*/ 2578529 w 3171035"/>
                          <a:gd name="connsiteY106" fmla="*/ 2584122 h 3180739"/>
                          <a:gd name="connsiteX107" fmla="*/ 2526456 w 3171035"/>
                          <a:gd name="connsiteY107" fmla="*/ 2631952 h 3180739"/>
                          <a:gd name="connsiteX108" fmla="*/ 2608792 w 3171035"/>
                          <a:gd name="connsiteY108" fmla="*/ 2814437 h 3180739"/>
                          <a:gd name="connsiteX109" fmla="*/ 2503568 w 3171035"/>
                          <a:gd name="connsiteY109" fmla="*/ 2895456 h 3180739"/>
                          <a:gd name="connsiteX110" fmla="*/ 2347733 w 3171035"/>
                          <a:gd name="connsiteY110" fmla="*/ 2768836 h 3180739"/>
                          <a:gd name="connsiteX111" fmla="*/ 2293201 w 3171035"/>
                          <a:gd name="connsiteY111" fmla="*/ 2803791 h 3180739"/>
                          <a:gd name="connsiteX112" fmla="*/ 2220287 w 3171035"/>
                          <a:gd name="connsiteY112" fmla="*/ 2841379 h 3180739"/>
                          <a:gd name="connsiteX113" fmla="*/ 2248911 w 3171035"/>
                          <a:gd name="connsiteY113" fmla="*/ 3038710 h 318073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  <a:cxn ang="0">
                            <a:pos x="connsiteX43" y="connsiteY43"/>
                          </a:cxn>
                          <a:cxn ang="0">
                            <a:pos x="connsiteX44" y="connsiteY44"/>
                          </a:cxn>
                          <a:cxn ang="0">
                            <a:pos x="connsiteX45" y="connsiteY45"/>
                          </a:cxn>
                          <a:cxn ang="0">
                            <a:pos x="connsiteX46" y="connsiteY46"/>
                          </a:cxn>
                          <a:cxn ang="0">
                            <a:pos x="connsiteX47" y="connsiteY47"/>
                          </a:cxn>
                          <a:cxn ang="0">
                            <a:pos x="connsiteX48" y="connsiteY48"/>
                          </a:cxn>
                          <a:cxn ang="0">
                            <a:pos x="connsiteX49" y="connsiteY49"/>
                          </a:cxn>
                          <a:cxn ang="0">
                            <a:pos x="connsiteX50" y="connsiteY50"/>
                          </a:cxn>
                          <a:cxn ang="0">
                            <a:pos x="connsiteX51" y="connsiteY51"/>
                          </a:cxn>
                          <a:cxn ang="0">
                            <a:pos x="connsiteX52" y="connsiteY52"/>
                          </a:cxn>
                          <a:cxn ang="0">
                            <a:pos x="connsiteX53" y="connsiteY53"/>
                          </a:cxn>
                          <a:cxn ang="0">
                            <a:pos x="connsiteX54" y="connsiteY54"/>
                          </a:cxn>
                          <a:cxn ang="0">
                            <a:pos x="connsiteX55" y="connsiteY55"/>
                          </a:cxn>
                          <a:cxn ang="0">
                            <a:pos x="connsiteX56" y="connsiteY56"/>
                          </a:cxn>
                          <a:cxn ang="0">
                            <a:pos x="connsiteX57" y="connsiteY57"/>
                          </a:cxn>
                          <a:cxn ang="0">
                            <a:pos x="connsiteX58" y="connsiteY58"/>
                          </a:cxn>
                          <a:cxn ang="0">
                            <a:pos x="connsiteX59" y="connsiteY59"/>
                          </a:cxn>
                          <a:cxn ang="0">
                            <a:pos x="connsiteX60" y="connsiteY60"/>
                          </a:cxn>
                          <a:cxn ang="0">
                            <a:pos x="connsiteX61" y="connsiteY61"/>
                          </a:cxn>
                          <a:cxn ang="0">
                            <a:pos x="connsiteX62" y="connsiteY62"/>
                          </a:cxn>
                          <a:cxn ang="0">
                            <a:pos x="connsiteX63" y="connsiteY63"/>
                          </a:cxn>
                          <a:cxn ang="0">
                            <a:pos x="connsiteX64" y="connsiteY64"/>
                          </a:cxn>
                          <a:cxn ang="0">
                            <a:pos x="connsiteX65" y="connsiteY65"/>
                          </a:cxn>
                          <a:cxn ang="0">
                            <a:pos x="connsiteX66" y="connsiteY66"/>
                          </a:cxn>
                          <a:cxn ang="0">
                            <a:pos x="connsiteX67" y="connsiteY67"/>
                          </a:cxn>
                          <a:cxn ang="0">
                            <a:pos x="connsiteX68" y="connsiteY68"/>
                          </a:cxn>
                          <a:cxn ang="0">
                            <a:pos x="connsiteX69" y="connsiteY69"/>
                          </a:cxn>
                          <a:cxn ang="0">
                            <a:pos x="connsiteX70" y="connsiteY70"/>
                          </a:cxn>
                          <a:cxn ang="0">
                            <a:pos x="connsiteX71" y="connsiteY71"/>
                          </a:cxn>
                          <a:cxn ang="0">
                            <a:pos x="connsiteX72" y="connsiteY72"/>
                          </a:cxn>
                          <a:cxn ang="0">
                            <a:pos x="connsiteX73" y="connsiteY73"/>
                          </a:cxn>
                          <a:cxn ang="0">
                            <a:pos x="connsiteX74" y="connsiteY74"/>
                          </a:cxn>
                          <a:cxn ang="0">
                            <a:pos x="connsiteX75" y="connsiteY75"/>
                          </a:cxn>
                          <a:cxn ang="0">
                            <a:pos x="connsiteX76" y="connsiteY76"/>
                          </a:cxn>
                          <a:cxn ang="0">
                            <a:pos x="connsiteX77" y="connsiteY77"/>
                          </a:cxn>
                          <a:cxn ang="0">
                            <a:pos x="connsiteX78" y="connsiteY78"/>
                          </a:cxn>
                          <a:cxn ang="0">
                            <a:pos x="connsiteX79" y="connsiteY79"/>
                          </a:cxn>
                          <a:cxn ang="0">
                            <a:pos x="connsiteX80" y="connsiteY80"/>
                          </a:cxn>
                          <a:cxn ang="0">
                            <a:pos x="connsiteX81" y="connsiteY81"/>
                          </a:cxn>
                          <a:cxn ang="0">
                            <a:pos x="connsiteX82" y="connsiteY82"/>
                          </a:cxn>
                          <a:cxn ang="0">
                            <a:pos x="connsiteX83" y="connsiteY83"/>
                          </a:cxn>
                          <a:cxn ang="0">
                            <a:pos x="connsiteX84" y="connsiteY84"/>
                          </a:cxn>
                          <a:cxn ang="0">
                            <a:pos x="connsiteX85" y="connsiteY85"/>
                          </a:cxn>
                          <a:cxn ang="0">
                            <a:pos x="connsiteX86" y="connsiteY86"/>
                          </a:cxn>
                          <a:cxn ang="0">
                            <a:pos x="connsiteX87" y="connsiteY87"/>
                          </a:cxn>
                          <a:cxn ang="0">
                            <a:pos x="connsiteX88" y="connsiteY88"/>
                          </a:cxn>
                          <a:cxn ang="0">
                            <a:pos x="connsiteX89" y="connsiteY89"/>
                          </a:cxn>
                          <a:cxn ang="0">
                            <a:pos x="connsiteX90" y="connsiteY90"/>
                          </a:cxn>
                          <a:cxn ang="0">
                            <a:pos x="connsiteX91" y="connsiteY91"/>
                          </a:cxn>
                          <a:cxn ang="0">
                            <a:pos x="connsiteX92" y="connsiteY92"/>
                          </a:cxn>
                          <a:cxn ang="0">
                            <a:pos x="connsiteX93" y="connsiteY93"/>
                          </a:cxn>
                          <a:cxn ang="0">
                            <a:pos x="connsiteX94" y="connsiteY94"/>
                          </a:cxn>
                          <a:cxn ang="0">
                            <a:pos x="connsiteX95" y="connsiteY95"/>
                          </a:cxn>
                          <a:cxn ang="0">
                            <a:pos x="connsiteX96" y="connsiteY96"/>
                          </a:cxn>
                          <a:cxn ang="0">
                            <a:pos x="connsiteX97" y="connsiteY97"/>
                          </a:cxn>
                          <a:cxn ang="0">
                            <a:pos x="connsiteX98" y="connsiteY98"/>
                          </a:cxn>
                          <a:cxn ang="0">
                            <a:pos x="connsiteX99" y="connsiteY99"/>
                          </a:cxn>
                          <a:cxn ang="0">
                            <a:pos x="connsiteX100" y="connsiteY100"/>
                          </a:cxn>
                          <a:cxn ang="0">
                            <a:pos x="connsiteX101" y="connsiteY101"/>
                          </a:cxn>
                          <a:cxn ang="0">
                            <a:pos x="connsiteX102" y="connsiteY102"/>
                          </a:cxn>
                          <a:cxn ang="0">
                            <a:pos x="connsiteX103" y="connsiteY103"/>
                          </a:cxn>
                          <a:cxn ang="0">
                            <a:pos x="connsiteX104" y="connsiteY104"/>
                          </a:cxn>
                          <a:cxn ang="0">
                            <a:pos x="connsiteX105" y="connsiteY105"/>
                          </a:cxn>
                          <a:cxn ang="0">
                            <a:pos x="connsiteX106" y="connsiteY106"/>
                          </a:cxn>
                          <a:cxn ang="0">
                            <a:pos x="connsiteX107" y="connsiteY107"/>
                          </a:cxn>
                          <a:cxn ang="0">
                            <a:pos x="connsiteX108" y="connsiteY108"/>
                          </a:cxn>
                          <a:cxn ang="0">
                            <a:pos x="connsiteX109" y="connsiteY109"/>
                          </a:cxn>
                          <a:cxn ang="0">
                            <a:pos x="connsiteX110" y="connsiteY110"/>
                          </a:cxn>
                          <a:cxn ang="0">
                            <a:pos x="connsiteX111" y="connsiteY111"/>
                          </a:cxn>
                          <a:cxn ang="0">
                            <a:pos x="connsiteX112" y="connsiteY112"/>
                          </a:cxn>
                          <a:cxn ang="0">
                            <a:pos x="connsiteX113" y="connsiteY113"/>
                          </a:cxn>
                        </a:cxnLst>
                        <a:rect l="l" t="t" r="r" b="b"/>
                        <a:pathLst>
                          <a:path w="3171035" h="3180739">
                            <a:moveTo>
                              <a:pt x="2125404" y="3087519"/>
                            </a:moveTo>
                            <a:lnTo>
                              <a:pt x="2013109" y="2926391"/>
                            </a:lnTo>
                            <a:lnTo>
                              <a:pt x="1866165" y="2964321"/>
                            </a:lnTo>
                            <a:lnTo>
                              <a:pt x="1842782" y="3165305"/>
                            </a:lnTo>
                            <a:lnTo>
                              <a:pt x="1710882" y="3180739"/>
                            </a:lnTo>
                            <a:lnTo>
                              <a:pt x="1642634" y="2993071"/>
                            </a:lnTo>
                            <a:lnTo>
                              <a:pt x="1639166" y="2993450"/>
                            </a:lnTo>
                            <a:lnTo>
                              <a:pt x="1491421" y="2988550"/>
                            </a:lnTo>
                            <a:lnTo>
                              <a:pt x="1411723" y="3177475"/>
                            </a:lnTo>
                            <a:lnTo>
                              <a:pt x="1280767" y="3155415"/>
                            </a:lnTo>
                            <a:lnTo>
                              <a:pt x="1267720" y="2956266"/>
                            </a:lnTo>
                            <a:lnTo>
                              <a:pt x="1252902" y="2953679"/>
                            </a:lnTo>
                            <a:lnTo>
                              <a:pt x="1111558" y="2910446"/>
                            </a:lnTo>
                            <a:lnTo>
                              <a:pt x="983767" y="3067465"/>
                            </a:lnTo>
                            <a:lnTo>
                              <a:pt x="864234" y="3009602"/>
                            </a:lnTo>
                            <a:lnTo>
                              <a:pt x="907320" y="2815576"/>
                            </a:lnTo>
                            <a:lnTo>
                              <a:pt x="830683" y="2772184"/>
                            </a:lnTo>
                            <a:lnTo>
                              <a:pt x="760926" y="2719936"/>
                            </a:lnTo>
                            <a:lnTo>
                              <a:pt x="597918" y="2832979"/>
                            </a:lnTo>
                            <a:lnTo>
                              <a:pt x="499149" y="2744205"/>
                            </a:lnTo>
                            <a:lnTo>
                              <a:pt x="592045" y="2574098"/>
                            </a:lnTo>
                            <a:lnTo>
                              <a:pt x="520580" y="2501938"/>
                            </a:lnTo>
                            <a:lnTo>
                              <a:pt x="496178" y="2470496"/>
                            </a:lnTo>
                            <a:lnTo>
                              <a:pt x="313006" y="2539883"/>
                            </a:lnTo>
                            <a:lnTo>
                              <a:pt x="238634" y="2429861"/>
                            </a:lnTo>
                            <a:lnTo>
                              <a:pt x="370045" y="2287114"/>
                            </a:lnTo>
                            <a:lnTo>
                              <a:pt x="311564" y="2172799"/>
                            </a:lnTo>
                            <a:lnTo>
                              <a:pt x="295635" y="2132330"/>
                            </a:lnTo>
                            <a:lnTo>
                              <a:pt x="103079" y="2150140"/>
                            </a:lnTo>
                            <a:lnTo>
                              <a:pt x="60733" y="2024271"/>
                            </a:lnTo>
                            <a:lnTo>
                              <a:pt x="226269" y="1921216"/>
                            </a:lnTo>
                            <a:lnTo>
                              <a:pt x="217962" y="1891262"/>
                            </a:lnTo>
                            <a:lnTo>
                              <a:pt x="200221" y="1782957"/>
                            </a:lnTo>
                            <a:lnTo>
                              <a:pt x="5391" y="1745142"/>
                            </a:lnTo>
                            <a:lnTo>
                              <a:pt x="0" y="1612451"/>
                            </a:lnTo>
                            <a:lnTo>
                              <a:pt x="187219" y="1560050"/>
                            </a:lnTo>
                            <a:lnTo>
                              <a:pt x="192903" y="1448336"/>
                            </a:lnTo>
                            <a:lnTo>
                              <a:pt x="199656" y="1402148"/>
                            </a:lnTo>
                            <a:lnTo>
                              <a:pt x="19664" y="1311302"/>
                            </a:lnTo>
                            <a:lnTo>
                              <a:pt x="50600" y="1182155"/>
                            </a:lnTo>
                            <a:lnTo>
                              <a:pt x="248017" y="1182708"/>
                            </a:lnTo>
                            <a:lnTo>
                              <a:pt x="271243" y="1110342"/>
                            </a:lnTo>
                            <a:lnTo>
                              <a:pt x="301810" y="1039267"/>
                            </a:lnTo>
                            <a:lnTo>
                              <a:pt x="153232" y="907843"/>
                            </a:lnTo>
                            <a:lnTo>
                              <a:pt x="215955" y="790787"/>
                            </a:lnTo>
                            <a:lnTo>
                              <a:pt x="404589" y="840887"/>
                            </a:lnTo>
                            <a:lnTo>
                              <a:pt x="407683" y="835422"/>
                            </a:lnTo>
                            <a:lnTo>
                              <a:pt x="499532" y="712793"/>
                            </a:lnTo>
                            <a:lnTo>
                              <a:pt x="392278" y="554059"/>
                            </a:lnTo>
                            <a:lnTo>
                              <a:pt x="482243" y="456373"/>
                            </a:lnTo>
                            <a:lnTo>
                              <a:pt x="651505" y="551489"/>
                            </a:lnTo>
                            <a:lnTo>
                              <a:pt x="677929" y="525319"/>
                            </a:lnTo>
                            <a:lnTo>
                              <a:pt x="765738" y="457171"/>
                            </a:lnTo>
                            <a:lnTo>
                              <a:pt x="709237" y="264903"/>
                            </a:lnTo>
                            <a:lnTo>
                              <a:pt x="824607" y="199132"/>
                            </a:lnTo>
                            <a:lnTo>
                              <a:pt x="957502" y="341660"/>
                            </a:lnTo>
                            <a:lnTo>
                              <a:pt x="1007068" y="316303"/>
                            </a:lnTo>
                            <a:lnTo>
                              <a:pt x="1105222" y="277669"/>
                            </a:lnTo>
                            <a:lnTo>
                              <a:pt x="1085630" y="80113"/>
                            </a:lnTo>
                            <a:lnTo>
                              <a:pt x="1236120" y="37366"/>
                            </a:lnTo>
                            <a:lnTo>
                              <a:pt x="1323934" y="217003"/>
                            </a:lnTo>
                            <a:lnTo>
                              <a:pt x="1417429" y="200656"/>
                            </a:lnTo>
                            <a:lnTo>
                              <a:pt x="1487425" y="195547"/>
                            </a:lnTo>
                            <a:lnTo>
                              <a:pt x="1533687" y="0"/>
                            </a:lnTo>
                            <a:lnTo>
                              <a:pt x="1666488" y="0"/>
                            </a:lnTo>
                            <a:lnTo>
                              <a:pt x="1713021" y="196691"/>
                            </a:lnTo>
                            <a:lnTo>
                              <a:pt x="1827814" y="211044"/>
                            </a:lnTo>
                            <a:lnTo>
                              <a:pt x="1868036" y="220686"/>
                            </a:lnTo>
                            <a:lnTo>
                              <a:pt x="1966340" y="44283"/>
                            </a:lnTo>
                            <a:lnTo>
                              <a:pt x="2094111" y="80485"/>
                            </a:lnTo>
                            <a:lnTo>
                              <a:pt x="2085164" y="284665"/>
                            </a:lnTo>
                            <a:lnTo>
                              <a:pt x="2159615" y="312606"/>
                            </a:lnTo>
                            <a:lnTo>
                              <a:pt x="2226104" y="347399"/>
                            </a:lnTo>
                            <a:lnTo>
                              <a:pt x="2364977" y="209566"/>
                            </a:lnTo>
                            <a:lnTo>
                              <a:pt x="2477715" y="279754"/>
                            </a:lnTo>
                            <a:lnTo>
                              <a:pt x="2415747" y="463940"/>
                            </a:lnTo>
                            <a:lnTo>
                              <a:pt x="2455995" y="491791"/>
                            </a:lnTo>
                            <a:lnTo>
                              <a:pt x="2545864" y="570128"/>
                            </a:lnTo>
                            <a:lnTo>
                              <a:pt x="2728079" y="481733"/>
                            </a:lnTo>
                            <a:lnTo>
                              <a:pt x="2811993" y="584662"/>
                            </a:lnTo>
                            <a:lnTo>
                              <a:pt x="2695713" y="736197"/>
                            </a:lnTo>
                            <a:lnTo>
                              <a:pt x="2743361" y="798583"/>
                            </a:lnTo>
                            <a:lnTo>
                              <a:pt x="2790128" y="877978"/>
                            </a:lnTo>
                            <a:lnTo>
                              <a:pt x="2988670" y="835149"/>
                            </a:lnTo>
                            <a:lnTo>
                              <a:pt x="3045808" y="955030"/>
                            </a:lnTo>
                            <a:lnTo>
                              <a:pt x="2889317" y="1080823"/>
                            </a:lnTo>
                            <a:lnTo>
                              <a:pt x="2916123" y="1145336"/>
                            </a:lnTo>
                            <a:lnTo>
                              <a:pt x="2939763" y="1235148"/>
                            </a:lnTo>
                            <a:lnTo>
                              <a:pt x="3135030" y="1239792"/>
                            </a:lnTo>
                            <a:lnTo>
                              <a:pt x="3162523" y="1369716"/>
                            </a:lnTo>
                            <a:lnTo>
                              <a:pt x="2980226" y="1455724"/>
                            </a:lnTo>
                            <a:lnTo>
                              <a:pt x="2987482" y="1514396"/>
                            </a:lnTo>
                            <a:lnTo>
                              <a:pt x="2986351" y="1631053"/>
                            </a:lnTo>
                            <a:lnTo>
                              <a:pt x="3171035" y="1689698"/>
                            </a:lnTo>
                            <a:lnTo>
                              <a:pt x="3161063" y="1822124"/>
                            </a:lnTo>
                            <a:lnTo>
                              <a:pt x="2963663" y="1853402"/>
                            </a:lnTo>
                            <a:lnTo>
                              <a:pt x="2960364" y="1876736"/>
                            </a:lnTo>
                            <a:lnTo>
                              <a:pt x="2928221" y="1999244"/>
                            </a:lnTo>
                            <a:lnTo>
                              <a:pt x="3090916" y="2107762"/>
                            </a:lnTo>
                            <a:lnTo>
                              <a:pt x="3044640" y="2232240"/>
                            </a:lnTo>
                            <a:lnTo>
                              <a:pt x="2845101" y="2207446"/>
                            </a:lnTo>
                            <a:lnTo>
                              <a:pt x="2809657" y="2278865"/>
                            </a:lnTo>
                            <a:lnTo>
                              <a:pt x="2764753" y="2347473"/>
                            </a:lnTo>
                            <a:lnTo>
                              <a:pt x="2887835" y="2507752"/>
                            </a:lnTo>
                            <a:lnTo>
                              <a:pt x="2803958" y="2610712"/>
                            </a:lnTo>
                            <a:lnTo>
                              <a:pt x="2629138" y="2525982"/>
                            </a:lnTo>
                            <a:lnTo>
                              <a:pt x="2578529" y="2584122"/>
                            </a:lnTo>
                            <a:lnTo>
                              <a:pt x="2526456" y="2631952"/>
                            </a:lnTo>
                            <a:lnTo>
                              <a:pt x="2608792" y="2814437"/>
                            </a:lnTo>
                            <a:lnTo>
                              <a:pt x="2503568" y="2895456"/>
                            </a:lnTo>
                            <a:lnTo>
                              <a:pt x="2347733" y="2768836"/>
                            </a:lnTo>
                            <a:lnTo>
                              <a:pt x="2293201" y="2803791"/>
                            </a:lnTo>
                            <a:lnTo>
                              <a:pt x="2220287" y="2841379"/>
                            </a:lnTo>
                            <a:lnTo>
                              <a:pt x="2248911" y="3038710"/>
                            </a:lnTo>
                            <a:close/>
                          </a:path>
                        </a:pathLst>
                      </a:custGeom>
                      <a:solidFill>
                        <a:srgbClr val="70AD47">
                          <a:lumMod val="50000"/>
                        </a:srgbClr>
                      </a:solidFill>
                      <a:ln w="12700" cap="flat" cmpd="sng" algn="ctr">
                        <a:noFill/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75" name="Freeform 12">
                        <a:extLst>
                          <a:ext uri="{FF2B5EF4-FFF2-40B4-BE49-F238E27FC236}">
                            <a16:creationId xmlns:a16="http://schemas.microsoft.com/office/drawing/2014/main" id="{C672A280-822C-D228-D78E-3120F2FF8721}"/>
                          </a:ext>
                        </a:extLst>
                      </p:cNvPr>
                      <p:cNvSpPr/>
                      <p:nvPr/>
                    </p:nvSpPr>
                    <p:spPr>
                      <a:xfrm rot="11915668">
                        <a:off x="8020844" y="1605440"/>
                        <a:ext cx="1262858" cy="1266722"/>
                      </a:xfrm>
                      <a:custGeom>
                        <a:avLst/>
                        <a:gdLst>
                          <a:gd name="connsiteX0" fmla="*/ 2125404 w 3171035"/>
                          <a:gd name="connsiteY0" fmla="*/ 3087519 h 3180739"/>
                          <a:gd name="connsiteX1" fmla="*/ 2013109 w 3171035"/>
                          <a:gd name="connsiteY1" fmla="*/ 2926391 h 3180739"/>
                          <a:gd name="connsiteX2" fmla="*/ 1866165 w 3171035"/>
                          <a:gd name="connsiteY2" fmla="*/ 2964321 h 3180739"/>
                          <a:gd name="connsiteX3" fmla="*/ 1842782 w 3171035"/>
                          <a:gd name="connsiteY3" fmla="*/ 3165305 h 3180739"/>
                          <a:gd name="connsiteX4" fmla="*/ 1710882 w 3171035"/>
                          <a:gd name="connsiteY4" fmla="*/ 3180739 h 3180739"/>
                          <a:gd name="connsiteX5" fmla="*/ 1642634 w 3171035"/>
                          <a:gd name="connsiteY5" fmla="*/ 2993071 h 3180739"/>
                          <a:gd name="connsiteX6" fmla="*/ 1639166 w 3171035"/>
                          <a:gd name="connsiteY6" fmla="*/ 2993450 h 3180739"/>
                          <a:gd name="connsiteX7" fmla="*/ 1491421 w 3171035"/>
                          <a:gd name="connsiteY7" fmla="*/ 2988550 h 3180739"/>
                          <a:gd name="connsiteX8" fmla="*/ 1411723 w 3171035"/>
                          <a:gd name="connsiteY8" fmla="*/ 3177475 h 3180739"/>
                          <a:gd name="connsiteX9" fmla="*/ 1280767 w 3171035"/>
                          <a:gd name="connsiteY9" fmla="*/ 3155415 h 3180739"/>
                          <a:gd name="connsiteX10" fmla="*/ 1267720 w 3171035"/>
                          <a:gd name="connsiteY10" fmla="*/ 2956266 h 3180739"/>
                          <a:gd name="connsiteX11" fmla="*/ 1252902 w 3171035"/>
                          <a:gd name="connsiteY11" fmla="*/ 2953679 h 3180739"/>
                          <a:gd name="connsiteX12" fmla="*/ 1111558 w 3171035"/>
                          <a:gd name="connsiteY12" fmla="*/ 2910446 h 3180739"/>
                          <a:gd name="connsiteX13" fmla="*/ 983767 w 3171035"/>
                          <a:gd name="connsiteY13" fmla="*/ 3067465 h 3180739"/>
                          <a:gd name="connsiteX14" fmla="*/ 864234 w 3171035"/>
                          <a:gd name="connsiteY14" fmla="*/ 3009602 h 3180739"/>
                          <a:gd name="connsiteX15" fmla="*/ 907320 w 3171035"/>
                          <a:gd name="connsiteY15" fmla="*/ 2815576 h 3180739"/>
                          <a:gd name="connsiteX16" fmla="*/ 830683 w 3171035"/>
                          <a:gd name="connsiteY16" fmla="*/ 2772184 h 3180739"/>
                          <a:gd name="connsiteX17" fmla="*/ 760926 w 3171035"/>
                          <a:gd name="connsiteY17" fmla="*/ 2719936 h 3180739"/>
                          <a:gd name="connsiteX18" fmla="*/ 597918 w 3171035"/>
                          <a:gd name="connsiteY18" fmla="*/ 2832979 h 3180739"/>
                          <a:gd name="connsiteX19" fmla="*/ 499149 w 3171035"/>
                          <a:gd name="connsiteY19" fmla="*/ 2744205 h 3180739"/>
                          <a:gd name="connsiteX20" fmla="*/ 592045 w 3171035"/>
                          <a:gd name="connsiteY20" fmla="*/ 2574098 h 3180739"/>
                          <a:gd name="connsiteX21" fmla="*/ 520580 w 3171035"/>
                          <a:gd name="connsiteY21" fmla="*/ 2501938 h 3180739"/>
                          <a:gd name="connsiteX22" fmla="*/ 496178 w 3171035"/>
                          <a:gd name="connsiteY22" fmla="*/ 2470496 h 3180739"/>
                          <a:gd name="connsiteX23" fmla="*/ 313006 w 3171035"/>
                          <a:gd name="connsiteY23" fmla="*/ 2539883 h 3180739"/>
                          <a:gd name="connsiteX24" fmla="*/ 238634 w 3171035"/>
                          <a:gd name="connsiteY24" fmla="*/ 2429861 h 3180739"/>
                          <a:gd name="connsiteX25" fmla="*/ 370045 w 3171035"/>
                          <a:gd name="connsiteY25" fmla="*/ 2287114 h 3180739"/>
                          <a:gd name="connsiteX26" fmla="*/ 311564 w 3171035"/>
                          <a:gd name="connsiteY26" fmla="*/ 2172799 h 3180739"/>
                          <a:gd name="connsiteX27" fmla="*/ 295635 w 3171035"/>
                          <a:gd name="connsiteY27" fmla="*/ 2132330 h 3180739"/>
                          <a:gd name="connsiteX28" fmla="*/ 103079 w 3171035"/>
                          <a:gd name="connsiteY28" fmla="*/ 2150140 h 3180739"/>
                          <a:gd name="connsiteX29" fmla="*/ 60733 w 3171035"/>
                          <a:gd name="connsiteY29" fmla="*/ 2024271 h 3180739"/>
                          <a:gd name="connsiteX30" fmla="*/ 226269 w 3171035"/>
                          <a:gd name="connsiteY30" fmla="*/ 1921216 h 3180739"/>
                          <a:gd name="connsiteX31" fmla="*/ 217962 w 3171035"/>
                          <a:gd name="connsiteY31" fmla="*/ 1891262 h 3180739"/>
                          <a:gd name="connsiteX32" fmla="*/ 200221 w 3171035"/>
                          <a:gd name="connsiteY32" fmla="*/ 1782957 h 3180739"/>
                          <a:gd name="connsiteX33" fmla="*/ 5391 w 3171035"/>
                          <a:gd name="connsiteY33" fmla="*/ 1745142 h 3180739"/>
                          <a:gd name="connsiteX34" fmla="*/ 0 w 3171035"/>
                          <a:gd name="connsiteY34" fmla="*/ 1612451 h 3180739"/>
                          <a:gd name="connsiteX35" fmla="*/ 187219 w 3171035"/>
                          <a:gd name="connsiteY35" fmla="*/ 1560050 h 3180739"/>
                          <a:gd name="connsiteX36" fmla="*/ 192903 w 3171035"/>
                          <a:gd name="connsiteY36" fmla="*/ 1448336 h 3180739"/>
                          <a:gd name="connsiteX37" fmla="*/ 199656 w 3171035"/>
                          <a:gd name="connsiteY37" fmla="*/ 1402148 h 3180739"/>
                          <a:gd name="connsiteX38" fmla="*/ 19664 w 3171035"/>
                          <a:gd name="connsiteY38" fmla="*/ 1311302 h 3180739"/>
                          <a:gd name="connsiteX39" fmla="*/ 50600 w 3171035"/>
                          <a:gd name="connsiteY39" fmla="*/ 1182155 h 3180739"/>
                          <a:gd name="connsiteX40" fmla="*/ 248017 w 3171035"/>
                          <a:gd name="connsiteY40" fmla="*/ 1182708 h 3180739"/>
                          <a:gd name="connsiteX41" fmla="*/ 271243 w 3171035"/>
                          <a:gd name="connsiteY41" fmla="*/ 1110342 h 3180739"/>
                          <a:gd name="connsiteX42" fmla="*/ 301810 w 3171035"/>
                          <a:gd name="connsiteY42" fmla="*/ 1039267 h 3180739"/>
                          <a:gd name="connsiteX43" fmla="*/ 153232 w 3171035"/>
                          <a:gd name="connsiteY43" fmla="*/ 907843 h 3180739"/>
                          <a:gd name="connsiteX44" fmla="*/ 215955 w 3171035"/>
                          <a:gd name="connsiteY44" fmla="*/ 790787 h 3180739"/>
                          <a:gd name="connsiteX45" fmla="*/ 404589 w 3171035"/>
                          <a:gd name="connsiteY45" fmla="*/ 840887 h 3180739"/>
                          <a:gd name="connsiteX46" fmla="*/ 407683 w 3171035"/>
                          <a:gd name="connsiteY46" fmla="*/ 835422 h 3180739"/>
                          <a:gd name="connsiteX47" fmla="*/ 499532 w 3171035"/>
                          <a:gd name="connsiteY47" fmla="*/ 712793 h 3180739"/>
                          <a:gd name="connsiteX48" fmla="*/ 392278 w 3171035"/>
                          <a:gd name="connsiteY48" fmla="*/ 554059 h 3180739"/>
                          <a:gd name="connsiteX49" fmla="*/ 482243 w 3171035"/>
                          <a:gd name="connsiteY49" fmla="*/ 456373 h 3180739"/>
                          <a:gd name="connsiteX50" fmla="*/ 651505 w 3171035"/>
                          <a:gd name="connsiteY50" fmla="*/ 551489 h 3180739"/>
                          <a:gd name="connsiteX51" fmla="*/ 677929 w 3171035"/>
                          <a:gd name="connsiteY51" fmla="*/ 525319 h 3180739"/>
                          <a:gd name="connsiteX52" fmla="*/ 765738 w 3171035"/>
                          <a:gd name="connsiteY52" fmla="*/ 457171 h 3180739"/>
                          <a:gd name="connsiteX53" fmla="*/ 709237 w 3171035"/>
                          <a:gd name="connsiteY53" fmla="*/ 264903 h 3180739"/>
                          <a:gd name="connsiteX54" fmla="*/ 824607 w 3171035"/>
                          <a:gd name="connsiteY54" fmla="*/ 199132 h 3180739"/>
                          <a:gd name="connsiteX55" fmla="*/ 957502 w 3171035"/>
                          <a:gd name="connsiteY55" fmla="*/ 341660 h 3180739"/>
                          <a:gd name="connsiteX56" fmla="*/ 1007068 w 3171035"/>
                          <a:gd name="connsiteY56" fmla="*/ 316303 h 3180739"/>
                          <a:gd name="connsiteX57" fmla="*/ 1105222 w 3171035"/>
                          <a:gd name="connsiteY57" fmla="*/ 277669 h 3180739"/>
                          <a:gd name="connsiteX58" fmla="*/ 1085630 w 3171035"/>
                          <a:gd name="connsiteY58" fmla="*/ 80113 h 3180739"/>
                          <a:gd name="connsiteX59" fmla="*/ 1236120 w 3171035"/>
                          <a:gd name="connsiteY59" fmla="*/ 37366 h 3180739"/>
                          <a:gd name="connsiteX60" fmla="*/ 1323934 w 3171035"/>
                          <a:gd name="connsiteY60" fmla="*/ 217003 h 3180739"/>
                          <a:gd name="connsiteX61" fmla="*/ 1417429 w 3171035"/>
                          <a:gd name="connsiteY61" fmla="*/ 200656 h 3180739"/>
                          <a:gd name="connsiteX62" fmla="*/ 1487425 w 3171035"/>
                          <a:gd name="connsiteY62" fmla="*/ 195547 h 3180739"/>
                          <a:gd name="connsiteX63" fmla="*/ 1533687 w 3171035"/>
                          <a:gd name="connsiteY63" fmla="*/ 0 h 3180739"/>
                          <a:gd name="connsiteX64" fmla="*/ 1666488 w 3171035"/>
                          <a:gd name="connsiteY64" fmla="*/ 0 h 3180739"/>
                          <a:gd name="connsiteX65" fmla="*/ 1713021 w 3171035"/>
                          <a:gd name="connsiteY65" fmla="*/ 196691 h 3180739"/>
                          <a:gd name="connsiteX66" fmla="*/ 1827814 w 3171035"/>
                          <a:gd name="connsiteY66" fmla="*/ 211044 h 3180739"/>
                          <a:gd name="connsiteX67" fmla="*/ 1868036 w 3171035"/>
                          <a:gd name="connsiteY67" fmla="*/ 220686 h 3180739"/>
                          <a:gd name="connsiteX68" fmla="*/ 1966340 w 3171035"/>
                          <a:gd name="connsiteY68" fmla="*/ 44283 h 3180739"/>
                          <a:gd name="connsiteX69" fmla="*/ 2094111 w 3171035"/>
                          <a:gd name="connsiteY69" fmla="*/ 80485 h 3180739"/>
                          <a:gd name="connsiteX70" fmla="*/ 2085164 w 3171035"/>
                          <a:gd name="connsiteY70" fmla="*/ 284665 h 3180739"/>
                          <a:gd name="connsiteX71" fmla="*/ 2159615 w 3171035"/>
                          <a:gd name="connsiteY71" fmla="*/ 312606 h 3180739"/>
                          <a:gd name="connsiteX72" fmla="*/ 2226104 w 3171035"/>
                          <a:gd name="connsiteY72" fmla="*/ 347399 h 3180739"/>
                          <a:gd name="connsiteX73" fmla="*/ 2364977 w 3171035"/>
                          <a:gd name="connsiteY73" fmla="*/ 209566 h 3180739"/>
                          <a:gd name="connsiteX74" fmla="*/ 2477715 w 3171035"/>
                          <a:gd name="connsiteY74" fmla="*/ 279754 h 3180739"/>
                          <a:gd name="connsiteX75" fmla="*/ 2415747 w 3171035"/>
                          <a:gd name="connsiteY75" fmla="*/ 463940 h 3180739"/>
                          <a:gd name="connsiteX76" fmla="*/ 2455995 w 3171035"/>
                          <a:gd name="connsiteY76" fmla="*/ 491791 h 3180739"/>
                          <a:gd name="connsiteX77" fmla="*/ 2545864 w 3171035"/>
                          <a:gd name="connsiteY77" fmla="*/ 570128 h 3180739"/>
                          <a:gd name="connsiteX78" fmla="*/ 2728079 w 3171035"/>
                          <a:gd name="connsiteY78" fmla="*/ 481733 h 3180739"/>
                          <a:gd name="connsiteX79" fmla="*/ 2811993 w 3171035"/>
                          <a:gd name="connsiteY79" fmla="*/ 584662 h 3180739"/>
                          <a:gd name="connsiteX80" fmla="*/ 2695713 w 3171035"/>
                          <a:gd name="connsiteY80" fmla="*/ 736197 h 3180739"/>
                          <a:gd name="connsiteX81" fmla="*/ 2743361 w 3171035"/>
                          <a:gd name="connsiteY81" fmla="*/ 798583 h 3180739"/>
                          <a:gd name="connsiteX82" fmla="*/ 2790128 w 3171035"/>
                          <a:gd name="connsiteY82" fmla="*/ 877978 h 3180739"/>
                          <a:gd name="connsiteX83" fmla="*/ 2988670 w 3171035"/>
                          <a:gd name="connsiteY83" fmla="*/ 835149 h 3180739"/>
                          <a:gd name="connsiteX84" fmla="*/ 3045808 w 3171035"/>
                          <a:gd name="connsiteY84" fmla="*/ 955030 h 3180739"/>
                          <a:gd name="connsiteX85" fmla="*/ 2889317 w 3171035"/>
                          <a:gd name="connsiteY85" fmla="*/ 1080823 h 3180739"/>
                          <a:gd name="connsiteX86" fmla="*/ 2916123 w 3171035"/>
                          <a:gd name="connsiteY86" fmla="*/ 1145336 h 3180739"/>
                          <a:gd name="connsiteX87" fmla="*/ 2939763 w 3171035"/>
                          <a:gd name="connsiteY87" fmla="*/ 1235148 h 3180739"/>
                          <a:gd name="connsiteX88" fmla="*/ 3135030 w 3171035"/>
                          <a:gd name="connsiteY88" fmla="*/ 1239792 h 3180739"/>
                          <a:gd name="connsiteX89" fmla="*/ 3162523 w 3171035"/>
                          <a:gd name="connsiteY89" fmla="*/ 1369716 h 3180739"/>
                          <a:gd name="connsiteX90" fmla="*/ 2980226 w 3171035"/>
                          <a:gd name="connsiteY90" fmla="*/ 1455724 h 3180739"/>
                          <a:gd name="connsiteX91" fmla="*/ 2987482 w 3171035"/>
                          <a:gd name="connsiteY91" fmla="*/ 1514396 h 3180739"/>
                          <a:gd name="connsiteX92" fmla="*/ 2986351 w 3171035"/>
                          <a:gd name="connsiteY92" fmla="*/ 1631053 h 3180739"/>
                          <a:gd name="connsiteX93" fmla="*/ 3171035 w 3171035"/>
                          <a:gd name="connsiteY93" fmla="*/ 1689698 h 3180739"/>
                          <a:gd name="connsiteX94" fmla="*/ 3161063 w 3171035"/>
                          <a:gd name="connsiteY94" fmla="*/ 1822124 h 3180739"/>
                          <a:gd name="connsiteX95" fmla="*/ 2963663 w 3171035"/>
                          <a:gd name="connsiteY95" fmla="*/ 1853402 h 3180739"/>
                          <a:gd name="connsiteX96" fmla="*/ 2960364 w 3171035"/>
                          <a:gd name="connsiteY96" fmla="*/ 1876736 h 3180739"/>
                          <a:gd name="connsiteX97" fmla="*/ 2928221 w 3171035"/>
                          <a:gd name="connsiteY97" fmla="*/ 1999244 h 3180739"/>
                          <a:gd name="connsiteX98" fmla="*/ 3090916 w 3171035"/>
                          <a:gd name="connsiteY98" fmla="*/ 2107762 h 3180739"/>
                          <a:gd name="connsiteX99" fmla="*/ 3044640 w 3171035"/>
                          <a:gd name="connsiteY99" fmla="*/ 2232240 h 3180739"/>
                          <a:gd name="connsiteX100" fmla="*/ 2845101 w 3171035"/>
                          <a:gd name="connsiteY100" fmla="*/ 2207446 h 3180739"/>
                          <a:gd name="connsiteX101" fmla="*/ 2809657 w 3171035"/>
                          <a:gd name="connsiteY101" fmla="*/ 2278865 h 3180739"/>
                          <a:gd name="connsiteX102" fmla="*/ 2764753 w 3171035"/>
                          <a:gd name="connsiteY102" fmla="*/ 2347473 h 3180739"/>
                          <a:gd name="connsiteX103" fmla="*/ 2887835 w 3171035"/>
                          <a:gd name="connsiteY103" fmla="*/ 2507752 h 3180739"/>
                          <a:gd name="connsiteX104" fmla="*/ 2803958 w 3171035"/>
                          <a:gd name="connsiteY104" fmla="*/ 2610712 h 3180739"/>
                          <a:gd name="connsiteX105" fmla="*/ 2629138 w 3171035"/>
                          <a:gd name="connsiteY105" fmla="*/ 2525982 h 3180739"/>
                          <a:gd name="connsiteX106" fmla="*/ 2578529 w 3171035"/>
                          <a:gd name="connsiteY106" fmla="*/ 2584122 h 3180739"/>
                          <a:gd name="connsiteX107" fmla="*/ 2526456 w 3171035"/>
                          <a:gd name="connsiteY107" fmla="*/ 2631952 h 3180739"/>
                          <a:gd name="connsiteX108" fmla="*/ 2608792 w 3171035"/>
                          <a:gd name="connsiteY108" fmla="*/ 2814437 h 3180739"/>
                          <a:gd name="connsiteX109" fmla="*/ 2503568 w 3171035"/>
                          <a:gd name="connsiteY109" fmla="*/ 2895456 h 3180739"/>
                          <a:gd name="connsiteX110" fmla="*/ 2347733 w 3171035"/>
                          <a:gd name="connsiteY110" fmla="*/ 2768836 h 3180739"/>
                          <a:gd name="connsiteX111" fmla="*/ 2293201 w 3171035"/>
                          <a:gd name="connsiteY111" fmla="*/ 2803791 h 3180739"/>
                          <a:gd name="connsiteX112" fmla="*/ 2220287 w 3171035"/>
                          <a:gd name="connsiteY112" fmla="*/ 2841379 h 3180739"/>
                          <a:gd name="connsiteX113" fmla="*/ 2248911 w 3171035"/>
                          <a:gd name="connsiteY113" fmla="*/ 3038710 h 3180739"/>
                          <a:gd name="connsiteX0" fmla="*/ 2125404 w 3171035"/>
                          <a:gd name="connsiteY0" fmla="*/ 3087519 h 3180739"/>
                          <a:gd name="connsiteX1" fmla="*/ 2013109 w 3171035"/>
                          <a:gd name="connsiteY1" fmla="*/ 2926391 h 3180739"/>
                          <a:gd name="connsiteX2" fmla="*/ 1866165 w 3171035"/>
                          <a:gd name="connsiteY2" fmla="*/ 2964321 h 3180739"/>
                          <a:gd name="connsiteX3" fmla="*/ 1842782 w 3171035"/>
                          <a:gd name="connsiteY3" fmla="*/ 3165305 h 3180739"/>
                          <a:gd name="connsiteX4" fmla="*/ 1710882 w 3171035"/>
                          <a:gd name="connsiteY4" fmla="*/ 3180739 h 3180739"/>
                          <a:gd name="connsiteX5" fmla="*/ 1642634 w 3171035"/>
                          <a:gd name="connsiteY5" fmla="*/ 2993071 h 3180739"/>
                          <a:gd name="connsiteX6" fmla="*/ 1639166 w 3171035"/>
                          <a:gd name="connsiteY6" fmla="*/ 2993450 h 3180739"/>
                          <a:gd name="connsiteX7" fmla="*/ 1491421 w 3171035"/>
                          <a:gd name="connsiteY7" fmla="*/ 2988550 h 3180739"/>
                          <a:gd name="connsiteX8" fmla="*/ 1411723 w 3171035"/>
                          <a:gd name="connsiteY8" fmla="*/ 3177475 h 3180739"/>
                          <a:gd name="connsiteX9" fmla="*/ 1280767 w 3171035"/>
                          <a:gd name="connsiteY9" fmla="*/ 3155415 h 3180739"/>
                          <a:gd name="connsiteX10" fmla="*/ 1267720 w 3171035"/>
                          <a:gd name="connsiteY10" fmla="*/ 2956266 h 3180739"/>
                          <a:gd name="connsiteX11" fmla="*/ 1252902 w 3171035"/>
                          <a:gd name="connsiteY11" fmla="*/ 2953679 h 3180739"/>
                          <a:gd name="connsiteX12" fmla="*/ 1111558 w 3171035"/>
                          <a:gd name="connsiteY12" fmla="*/ 2910446 h 3180739"/>
                          <a:gd name="connsiteX13" fmla="*/ 983767 w 3171035"/>
                          <a:gd name="connsiteY13" fmla="*/ 3067465 h 3180739"/>
                          <a:gd name="connsiteX14" fmla="*/ 864234 w 3171035"/>
                          <a:gd name="connsiteY14" fmla="*/ 3009602 h 3180739"/>
                          <a:gd name="connsiteX15" fmla="*/ 907320 w 3171035"/>
                          <a:gd name="connsiteY15" fmla="*/ 2815576 h 3180739"/>
                          <a:gd name="connsiteX16" fmla="*/ 830683 w 3171035"/>
                          <a:gd name="connsiteY16" fmla="*/ 2772184 h 3180739"/>
                          <a:gd name="connsiteX17" fmla="*/ 760926 w 3171035"/>
                          <a:gd name="connsiteY17" fmla="*/ 2719936 h 3180739"/>
                          <a:gd name="connsiteX18" fmla="*/ 597918 w 3171035"/>
                          <a:gd name="connsiteY18" fmla="*/ 2832979 h 3180739"/>
                          <a:gd name="connsiteX19" fmla="*/ 499149 w 3171035"/>
                          <a:gd name="connsiteY19" fmla="*/ 2744205 h 3180739"/>
                          <a:gd name="connsiteX20" fmla="*/ 592045 w 3171035"/>
                          <a:gd name="connsiteY20" fmla="*/ 2574098 h 3180739"/>
                          <a:gd name="connsiteX21" fmla="*/ 520580 w 3171035"/>
                          <a:gd name="connsiteY21" fmla="*/ 2501938 h 3180739"/>
                          <a:gd name="connsiteX22" fmla="*/ 496178 w 3171035"/>
                          <a:gd name="connsiteY22" fmla="*/ 2470496 h 3180739"/>
                          <a:gd name="connsiteX23" fmla="*/ 313006 w 3171035"/>
                          <a:gd name="connsiteY23" fmla="*/ 2539883 h 3180739"/>
                          <a:gd name="connsiteX24" fmla="*/ 238634 w 3171035"/>
                          <a:gd name="connsiteY24" fmla="*/ 2429861 h 3180739"/>
                          <a:gd name="connsiteX25" fmla="*/ 370045 w 3171035"/>
                          <a:gd name="connsiteY25" fmla="*/ 2287114 h 3180739"/>
                          <a:gd name="connsiteX26" fmla="*/ 311564 w 3171035"/>
                          <a:gd name="connsiteY26" fmla="*/ 2172799 h 3180739"/>
                          <a:gd name="connsiteX27" fmla="*/ 295635 w 3171035"/>
                          <a:gd name="connsiteY27" fmla="*/ 2132330 h 3180739"/>
                          <a:gd name="connsiteX28" fmla="*/ 103079 w 3171035"/>
                          <a:gd name="connsiteY28" fmla="*/ 2150140 h 3180739"/>
                          <a:gd name="connsiteX29" fmla="*/ 60733 w 3171035"/>
                          <a:gd name="connsiteY29" fmla="*/ 2024271 h 3180739"/>
                          <a:gd name="connsiteX30" fmla="*/ 226269 w 3171035"/>
                          <a:gd name="connsiteY30" fmla="*/ 1921216 h 3180739"/>
                          <a:gd name="connsiteX31" fmla="*/ 217962 w 3171035"/>
                          <a:gd name="connsiteY31" fmla="*/ 1891262 h 3180739"/>
                          <a:gd name="connsiteX32" fmla="*/ 200221 w 3171035"/>
                          <a:gd name="connsiteY32" fmla="*/ 1782957 h 3180739"/>
                          <a:gd name="connsiteX33" fmla="*/ 5391 w 3171035"/>
                          <a:gd name="connsiteY33" fmla="*/ 1745142 h 3180739"/>
                          <a:gd name="connsiteX34" fmla="*/ 0 w 3171035"/>
                          <a:gd name="connsiteY34" fmla="*/ 1612451 h 3180739"/>
                          <a:gd name="connsiteX35" fmla="*/ 187219 w 3171035"/>
                          <a:gd name="connsiteY35" fmla="*/ 1560050 h 3180739"/>
                          <a:gd name="connsiteX36" fmla="*/ 192903 w 3171035"/>
                          <a:gd name="connsiteY36" fmla="*/ 1448336 h 3180739"/>
                          <a:gd name="connsiteX37" fmla="*/ 199656 w 3171035"/>
                          <a:gd name="connsiteY37" fmla="*/ 1402148 h 3180739"/>
                          <a:gd name="connsiteX38" fmla="*/ 19664 w 3171035"/>
                          <a:gd name="connsiteY38" fmla="*/ 1311302 h 3180739"/>
                          <a:gd name="connsiteX39" fmla="*/ 50600 w 3171035"/>
                          <a:gd name="connsiteY39" fmla="*/ 1182155 h 3180739"/>
                          <a:gd name="connsiteX40" fmla="*/ 248017 w 3171035"/>
                          <a:gd name="connsiteY40" fmla="*/ 1182708 h 3180739"/>
                          <a:gd name="connsiteX41" fmla="*/ 271243 w 3171035"/>
                          <a:gd name="connsiteY41" fmla="*/ 1110342 h 3180739"/>
                          <a:gd name="connsiteX42" fmla="*/ 301810 w 3171035"/>
                          <a:gd name="connsiteY42" fmla="*/ 1039267 h 3180739"/>
                          <a:gd name="connsiteX43" fmla="*/ 153232 w 3171035"/>
                          <a:gd name="connsiteY43" fmla="*/ 907843 h 3180739"/>
                          <a:gd name="connsiteX44" fmla="*/ 215955 w 3171035"/>
                          <a:gd name="connsiteY44" fmla="*/ 790787 h 3180739"/>
                          <a:gd name="connsiteX45" fmla="*/ 404589 w 3171035"/>
                          <a:gd name="connsiteY45" fmla="*/ 840887 h 3180739"/>
                          <a:gd name="connsiteX46" fmla="*/ 407683 w 3171035"/>
                          <a:gd name="connsiteY46" fmla="*/ 835422 h 3180739"/>
                          <a:gd name="connsiteX47" fmla="*/ 499532 w 3171035"/>
                          <a:gd name="connsiteY47" fmla="*/ 712793 h 3180739"/>
                          <a:gd name="connsiteX48" fmla="*/ 392278 w 3171035"/>
                          <a:gd name="connsiteY48" fmla="*/ 554059 h 3180739"/>
                          <a:gd name="connsiteX49" fmla="*/ 482243 w 3171035"/>
                          <a:gd name="connsiteY49" fmla="*/ 456373 h 3180739"/>
                          <a:gd name="connsiteX50" fmla="*/ 651505 w 3171035"/>
                          <a:gd name="connsiteY50" fmla="*/ 551489 h 3180739"/>
                          <a:gd name="connsiteX51" fmla="*/ 677929 w 3171035"/>
                          <a:gd name="connsiteY51" fmla="*/ 525319 h 3180739"/>
                          <a:gd name="connsiteX52" fmla="*/ 765738 w 3171035"/>
                          <a:gd name="connsiteY52" fmla="*/ 457171 h 3180739"/>
                          <a:gd name="connsiteX53" fmla="*/ 709237 w 3171035"/>
                          <a:gd name="connsiteY53" fmla="*/ 264903 h 3180739"/>
                          <a:gd name="connsiteX54" fmla="*/ 824607 w 3171035"/>
                          <a:gd name="connsiteY54" fmla="*/ 199132 h 3180739"/>
                          <a:gd name="connsiteX55" fmla="*/ 957502 w 3171035"/>
                          <a:gd name="connsiteY55" fmla="*/ 341660 h 3180739"/>
                          <a:gd name="connsiteX56" fmla="*/ 1007068 w 3171035"/>
                          <a:gd name="connsiteY56" fmla="*/ 316303 h 3180739"/>
                          <a:gd name="connsiteX57" fmla="*/ 1105222 w 3171035"/>
                          <a:gd name="connsiteY57" fmla="*/ 277669 h 3180739"/>
                          <a:gd name="connsiteX58" fmla="*/ 1085630 w 3171035"/>
                          <a:gd name="connsiteY58" fmla="*/ 80113 h 3180739"/>
                          <a:gd name="connsiteX59" fmla="*/ 1236120 w 3171035"/>
                          <a:gd name="connsiteY59" fmla="*/ 37366 h 3180739"/>
                          <a:gd name="connsiteX60" fmla="*/ 1323934 w 3171035"/>
                          <a:gd name="connsiteY60" fmla="*/ 217003 h 3180739"/>
                          <a:gd name="connsiteX61" fmla="*/ 1417429 w 3171035"/>
                          <a:gd name="connsiteY61" fmla="*/ 200656 h 3180739"/>
                          <a:gd name="connsiteX62" fmla="*/ 1487425 w 3171035"/>
                          <a:gd name="connsiteY62" fmla="*/ 195547 h 3180739"/>
                          <a:gd name="connsiteX63" fmla="*/ 1533687 w 3171035"/>
                          <a:gd name="connsiteY63" fmla="*/ 0 h 3180739"/>
                          <a:gd name="connsiteX64" fmla="*/ 1666488 w 3171035"/>
                          <a:gd name="connsiteY64" fmla="*/ 0 h 3180739"/>
                          <a:gd name="connsiteX65" fmla="*/ 1713021 w 3171035"/>
                          <a:gd name="connsiteY65" fmla="*/ 196691 h 3180739"/>
                          <a:gd name="connsiteX66" fmla="*/ 1827814 w 3171035"/>
                          <a:gd name="connsiteY66" fmla="*/ 211044 h 3180739"/>
                          <a:gd name="connsiteX67" fmla="*/ 1868036 w 3171035"/>
                          <a:gd name="connsiteY67" fmla="*/ 220686 h 3180739"/>
                          <a:gd name="connsiteX68" fmla="*/ 1966340 w 3171035"/>
                          <a:gd name="connsiteY68" fmla="*/ 44283 h 3180739"/>
                          <a:gd name="connsiteX69" fmla="*/ 2094111 w 3171035"/>
                          <a:gd name="connsiteY69" fmla="*/ 80485 h 3180739"/>
                          <a:gd name="connsiteX70" fmla="*/ 2085164 w 3171035"/>
                          <a:gd name="connsiteY70" fmla="*/ 284665 h 3180739"/>
                          <a:gd name="connsiteX71" fmla="*/ 2159615 w 3171035"/>
                          <a:gd name="connsiteY71" fmla="*/ 312606 h 3180739"/>
                          <a:gd name="connsiteX72" fmla="*/ 2226104 w 3171035"/>
                          <a:gd name="connsiteY72" fmla="*/ 347399 h 3180739"/>
                          <a:gd name="connsiteX73" fmla="*/ 2364977 w 3171035"/>
                          <a:gd name="connsiteY73" fmla="*/ 209566 h 3180739"/>
                          <a:gd name="connsiteX74" fmla="*/ 2477715 w 3171035"/>
                          <a:gd name="connsiteY74" fmla="*/ 279754 h 3180739"/>
                          <a:gd name="connsiteX75" fmla="*/ 2415747 w 3171035"/>
                          <a:gd name="connsiteY75" fmla="*/ 463940 h 3180739"/>
                          <a:gd name="connsiteX76" fmla="*/ 2455995 w 3171035"/>
                          <a:gd name="connsiteY76" fmla="*/ 491791 h 3180739"/>
                          <a:gd name="connsiteX77" fmla="*/ 2545864 w 3171035"/>
                          <a:gd name="connsiteY77" fmla="*/ 570128 h 3180739"/>
                          <a:gd name="connsiteX78" fmla="*/ 2728079 w 3171035"/>
                          <a:gd name="connsiteY78" fmla="*/ 481733 h 3180739"/>
                          <a:gd name="connsiteX79" fmla="*/ 2811993 w 3171035"/>
                          <a:gd name="connsiteY79" fmla="*/ 584662 h 3180739"/>
                          <a:gd name="connsiteX80" fmla="*/ 2695713 w 3171035"/>
                          <a:gd name="connsiteY80" fmla="*/ 736197 h 3180739"/>
                          <a:gd name="connsiteX81" fmla="*/ 2790128 w 3171035"/>
                          <a:gd name="connsiteY81" fmla="*/ 877978 h 3180739"/>
                          <a:gd name="connsiteX82" fmla="*/ 2988670 w 3171035"/>
                          <a:gd name="connsiteY82" fmla="*/ 835149 h 3180739"/>
                          <a:gd name="connsiteX83" fmla="*/ 3045808 w 3171035"/>
                          <a:gd name="connsiteY83" fmla="*/ 955030 h 3180739"/>
                          <a:gd name="connsiteX84" fmla="*/ 2889317 w 3171035"/>
                          <a:gd name="connsiteY84" fmla="*/ 1080823 h 3180739"/>
                          <a:gd name="connsiteX85" fmla="*/ 2916123 w 3171035"/>
                          <a:gd name="connsiteY85" fmla="*/ 1145336 h 3180739"/>
                          <a:gd name="connsiteX86" fmla="*/ 2939763 w 3171035"/>
                          <a:gd name="connsiteY86" fmla="*/ 1235148 h 3180739"/>
                          <a:gd name="connsiteX87" fmla="*/ 3135030 w 3171035"/>
                          <a:gd name="connsiteY87" fmla="*/ 1239792 h 3180739"/>
                          <a:gd name="connsiteX88" fmla="*/ 3162523 w 3171035"/>
                          <a:gd name="connsiteY88" fmla="*/ 1369716 h 3180739"/>
                          <a:gd name="connsiteX89" fmla="*/ 2980226 w 3171035"/>
                          <a:gd name="connsiteY89" fmla="*/ 1455724 h 3180739"/>
                          <a:gd name="connsiteX90" fmla="*/ 2987482 w 3171035"/>
                          <a:gd name="connsiteY90" fmla="*/ 1514396 h 3180739"/>
                          <a:gd name="connsiteX91" fmla="*/ 2986351 w 3171035"/>
                          <a:gd name="connsiteY91" fmla="*/ 1631053 h 3180739"/>
                          <a:gd name="connsiteX92" fmla="*/ 3171035 w 3171035"/>
                          <a:gd name="connsiteY92" fmla="*/ 1689698 h 3180739"/>
                          <a:gd name="connsiteX93" fmla="*/ 3161063 w 3171035"/>
                          <a:gd name="connsiteY93" fmla="*/ 1822124 h 3180739"/>
                          <a:gd name="connsiteX94" fmla="*/ 2963663 w 3171035"/>
                          <a:gd name="connsiteY94" fmla="*/ 1853402 h 3180739"/>
                          <a:gd name="connsiteX95" fmla="*/ 2960364 w 3171035"/>
                          <a:gd name="connsiteY95" fmla="*/ 1876736 h 3180739"/>
                          <a:gd name="connsiteX96" fmla="*/ 2928221 w 3171035"/>
                          <a:gd name="connsiteY96" fmla="*/ 1999244 h 3180739"/>
                          <a:gd name="connsiteX97" fmla="*/ 3090916 w 3171035"/>
                          <a:gd name="connsiteY97" fmla="*/ 2107762 h 3180739"/>
                          <a:gd name="connsiteX98" fmla="*/ 3044640 w 3171035"/>
                          <a:gd name="connsiteY98" fmla="*/ 2232240 h 3180739"/>
                          <a:gd name="connsiteX99" fmla="*/ 2845101 w 3171035"/>
                          <a:gd name="connsiteY99" fmla="*/ 2207446 h 3180739"/>
                          <a:gd name="connsiteX100" fmla="*/ 2809657 w 3171035"/>
                          <a:gd name="connsiteY100" fmla="*/ 2278865 h 3180739"/>
                          <a:gd name="connsiteX101" fmla="*/ 2764753 w 3171035"/>
                          <a:gd name="connsiteY101" fmla="*/ 2347473 h 3180739"/>
                          <a:gd name="connsiteX102" fmla="*/ 2887835 w 3171035"/>
                          <a:gd name="connsiteY102" fmla="*/ 2507752 h 3180739"/>
                          <a:gd name="connsiteX103" fmla="*/ 2803958 w 3171035"/>
                          <a:gd name="connsiteY103" fmla="*/ 2610712 h 3180739"/>
                          <a:gd name="connsiteX104" fmla="*/ 2629138 w 3171035"/>
                          <a:gd name="connsiteY104" fmla="*/ 2525982 h 3180739"/>
                          <a:gd name="connsiteX105" fmla="*/ 2578529 w 3171035"/>
                          <a:gd name="connsiteY105" fmla="*/ 2584122 h 3180739"/>
                          <a:gd name="connsiteX106" fmla="*/ 2526456 w 3171035"/>
                          <a:gd name="connsiteY106" fmla="*/ 2631952 h 3180739"/>
                          <a:gd name="connsiteX107" fmla="*/ 2608792 w 3171035"/>
                          <a:gd name="connsiteY107" fmla="*/ 2814437 h 3180739"/>
                          <a:gd name="connsiteX108" fmla="*/ 2503568 w 3171035"/>
                          <a:gd name="connsiteY108" fmla="*/ 2895456 h 3180739"/>
                          <a:gd name="connsiteX109" fmla="*/ 2347733 w 3171035"/>
                          <a:gd name="connsiteY109" fmla="*/ 2768836 h 3180739"/>
                          <a:gd name="connsiteX110" fmla="*/ 2293201 w 3171035"/>
                          <a:gd name="connsiteY110" fmla="*/ 2803791 h 3180739"/>
                          <a:gd name="connsiteX111" fmla="*/ 2220287 w 3171035"/>
                          <a:gd name="connsiteY111" fmla="*/ 2841379 h 3180739"/>
                          <a:gd name="connsiteX112" fmla="*/ 2248911 w 3171035"/>
                          <a:gd name="connsiteY112" fmla="*/ 3038710 h 3180739"/>
                          <a:gd name="connsiteX113" fmla="*/ 2125404 w 3171035"/>
                          <a:gd name="connsiteY113" fmla="*/ 3087519 h 3180739"/>
                          <a:gd name="connsiteX0" fmla="*/ 2125404 w 3171035"/>
                          <a:gd name="connsiteY0" fmla="*/ 3087519 h 3180739"/>
                          <a:gd name="connsiteX1" fmla="*/ 2013109 w 3171035"/>
                          <a:gd name="connsiteY1" fmla="*/ 2926391 h 3180739"/>
                          <a:gd name="connsiteX2" fmla="*/ 1866165 w 3171035"/>
                          <a:gd name="connsiteY2" fmla="*/ 2964321 h 3180739"/>
                          <a:gd name="connsiteX3" fmla="*/ 1842782 w 3171035"/>
                          <a:gd name="connsiteY3" fmla="*/ 3165305 h 3180739"/>
                          <a:gd name="connsiteX4" fmla="*/ 1710882 w 3171035"/>
                          <a:gd name="connsiteY4" fmla="*/ 3180739 h 3180739"/>
                          <a:gd name="connsiteX5" fmla="*/ 1642634 w 3171035"/>
                          <a:gd name="connsiteY5" fmla="*/ 2993071 h 3180739"/>
                          <a:gd name="connsiteX6" fmla="*/ 1639166 w 3171035"/>
                          <a:gd name="connsiteY6" fmla="*/ 2993450 h 3180739"/>
                          <a:gd name="connsiteX7" fmla="*/ 1491421 w 3171035"/>
                          <a:gd name="connsiteY7" fmla="*/ 2988550 h 3180739"/>
                          <a:gd name="connsiteX8" fmla="*/ 1411723 w 3171035"/>
                          <a:gd name="connsiteY8" fmla="*/ 3177475 h 3180739"/>
                          <a:gd name="connsiteX9" fmla="*/ 1280767 w 3171035"/>
                          <a:gd name="connsiteY9" fmla="*/ 3155415 h 3180739"/>
                          <a:gd name="connsiteX10" fmla="*/ 1267720 w 3171035"/>
                          <a:gd name="connsiteY10" fmla="*/ 2956266 h 3180739"/>
                          <a:gd name="connsiteX11" fmla="*/ 1252902 w 3171035"/>
                          <a:gd name="connsiteY11" fmla="*/ 2953679 h 3180739"/>
                          <a:gd name="connsiteX12" fmla="*/ 1111558 w 3171035"/>
                          <a:gd name="connsiteY12" fmla="*/ 2910446 h 3180739"/>
                          <a:gd name="connsiteX13" fmla="*/ 983767 w 3171035"/>
                          <a:gd name="connsiteY13" fmla="*/ 3067465 h 3180739"/>
                          <a:gd name="connsiteX14" fmla="*/ 864234 w 3171035"/>
                          <a:gd name="connsiteY14" fmla="*/ 3009602 h 3180739"/>
                          <a:gd name="connsiteX15" fmla="*/ 907320 w 3171035"/>
                          <a:gd name="connsiteY15" fmla="*/ 2815576 h 3180739"/>
                          <a:gd name="connsiteX16" fmla="*/ 830683 w 3171035"/>
                          <a:gd name="connsiteY16" fmla="*/ 2772184 h 3180739"/>
                          <a:gd name="connsiteX17" fmla="*/ 760926 w 3171035"/>
                          <a:gd name="connsiteY17" fmla="*/ 2719936 h 3180739"/>
                          <a:gd name="connsiteX18" fmla="*/ 597918 w 3171035"/>
                          <a:gd name="connsiteY18" fmla="*/ 2832979 h 3180739"/>
                          <a:gd name="connsiteX19" fmla="*/ 499149 w 3171035"/>
                          <a:gd name="connsiteY19" fmla="*/ 2744205 h 3180739"/>
                          <a:gd name="connsiteX20" fmla="*/ 592045 w 3171035"/>
                          <a:gd name="connsiteY20" fmla="*/ 2574098 h 3180739"/>
                          <a:gd name="connsiteX21" fmla="*/ 520580 w 3171035"/>
                          <a:gd name="connsiteY21" fmla="*/ 2501938 h 3180739"/>
                          <a:gd name="connsiteX22" fmla="*/ 496178 w 3171035"/>
                          <a:gd name="connsiteY22" fmla="*/ 2470496 h 3180739"/>
                          <a:gd name="connsiteX23" fmla="*/ 313006 w 3171035"/>
                          <a:gd name="connsiteY23" fmla="*/ 2539883 h 3180739"/>
                          <a:gd name="connsiteX24" fmla="*/ 238634 w 3171035"/>
                          <a:gd name="connsiteY24" fmla="*/ 2429861 h 3180739"/>
                          <a:gd name="connsiteX25" fmla="*/ 370045 w 3171035"/>
                          <a:gd name="connsiteY25" fmla="*/ 2287114 h 3180739"/>
                          <a:gd name="connsiteX26" fmla="*/ 311564 w 3171035"/>
                          <a:gd name="connsiteY26" fmla="*/ 2172799 h 3180739"/>
                          <a:gd name="connsiteX27" fmla="*/ 295635 w 3171035"/>
                          <a:gd name="connsiteY27" fmla="*/ 2132330 h 3180739"/>
                          <a:gd name="connsiteX28" fmla="*/ 103079 w 3171035"/>
                          <a:gd name="connsiteY28" fmla="*/ 2150140 h 3180739"/>
                          <a:gd name="connsiteX29" fmla="*/ 60733 w 3171035"/>
                          <a:gd name="connsiteY29" fmla="*/ 2024271 h 3180739"/>
                          <a:gd name="connsiteX30" fmla="*/ 226269 w 3171035"/>
                          <a:gd name="connsiteY30" fmla="*/ 1921216 h 3180739"/>
                          <a:gd name="connsiteX31" fmla="*/ 217962 w 3171035"/>
                          <a:gd name="connsiteY31" fmla="*/ 1891262 h 3180739"/>
                          <a:gd name="connsiteX32" fmla="*/ 200221 w 3171035"/>
                          <a:gd name="connsiteY32" fmla="*/ 1782957 h 3180739"/>
                          <a:gd name="connsiteX33" fmla="*/ 5391 w 3171035"/>
                          <a:gd name="connsiteY33" fmla="*/ 1745142 h 3180739"/>
                          <a:gd name="connsiteX34" fmla="*/ 0 w 3171035"/>
                          <a:gd name="connsiteY34" fmla="*/ 1612451 h 3180739"/>
                          <a:gd name="connsiteX35" fmla="*/ 187219 w 3171035"/>
                          <a:gd name="connsiteY35" fmla="*/ 1560050 h 3180739"/>
                          <a:gd name="connsiteX36" fmla="*/ 192903 w 3171035"/>
                          <a:gd name="connsiteY36" fmla="*/ 1448336 h 3180739"/>
                          <a:gd name="connsiteX37" fmla="*/ 199656 w 3171035"/>
                          <a:gd name="connsiteY37" fmla="*/ 1402148 h 3180739"/>
                          <a:gd name="connsiteX38" fmla="*/ 19664 w 3171035"/>
                          <a:gd name="connsiteY38" fmla="*/ 1311302 h 3180739"/>
                          <a:gd name="connsiteX39" fmla="*/ 50600 w 3171035"/>
                          <a:gd name="connsiteY39" fmla="*/ 1182155 h 3180739"/>
                          <a:gd name="connsiteX40" fmla="*/ 248017 w 3171035"/>
                          <a:gd name="connsiteY40" fmla="*/ 1182708 h 3180739"/>
                          <a:gd name="connsiteX41" fmla="*/ 271243 w 3171035"/>
                          <a:gd name="connsiteY41" fmla="*/ 1110342 h 3180739"/>
                          <a:gd name="connsiteX42" fmla="*/ 301810 w 3171035"/>
                          <a:gd name="connsiteY42" fmla="*/ 1039267 h 3180739"/>
                          <a:gd name="connsiteX43" fmla="*/ 153232 w 3171035"/>
                          <a:gd name="connsiteY43" fmla="*/ 907843 h 3180739"/>
                          <a:gd name="connsiteX44" fmla="*/ 215955 w 3171035"/>
                          <a:gd name="connsiteY44" fmla="*/ 790787 h 3180739"/>
                          <a:gd name="connsiteX45" fmla="*/ 404589 w 3171035"/>
                          <a:gd name="connsiteY45" fmla="*/ 840887 h 3180739"/>
                          <a:gd name="connsiteX46" fmla="*/ 407683 w 3171035"/>
                          <a:gd name="connsiteY46" fmla="*/ 835422 h 3180739"/>
                          <a:gd name="connsiteX47" fmla="*/ 499532 w 3171035"/>
                          <a:gd name="connsiteY47" fmla="*/ 712793 h 3180739"/>
                          <a:gd name="connsiteX48" fmla="*/ 392278 w 3171035"/>
                          <a:gd name="connsiteY48" fmla="*/ 554059 h 3180739"/>
                          <a:gd name="connsiteX49" fmla="*/ 482243 w 3171035"/>
                          <a:gd name="connsiteY49" fmla="*/ 456373 h 3180739"/>
                          <a:gd name="connsiteX50" fmla="*/ 651505 w 3171035"/>
                          <a:gd name="connsiteY50" fmla="*/ 551489 h 3180739"/>
                          <a:gd name="connsiteX51" fmla="*/ 677929 w 3171035"/>
                          <a:gd name="connsiteY51" fmla="*/ 525319 h 3180739"/>
                          <a:gd name="connsiteX52" fmla="*/ 765738 w 3171035"/>
                          <a:gd name="connsiteY52" fmla="*/ 457171 h 3180739"/>
                          <a:gd name="connsiteX53" fmla="*/ 709237 w 3171035"/>
                          <a:gd name="connsiteY53" fmla="*/ 264903 h 3180739"/>
                          <a:gd name="connsiteX54" fmla="*/ 824607 w 3171035"/>
                          <a:gd name="connsiteY54" fmla="*/ 199132 h 3180739"/>
                          <a:gd name="connsiteX55" fmla="*/ 957502 w 3171035"/>
                          <a:gd name="connsiteY55" fmla="*/ 341660 h 3180739"/>
                          <a:gd name="connsiteX56" fmla="*/ 1007068 w 3171035"/>
                          <a:gd name="connsiteY56" fmla="*/ 316303 h 3180739"/>
                          <a:gd name="connsiteX57" fmla="*/ 1105222 w 3171035"/>
                          <a:gd name="connsiteY57" fmla="*/ 277669 h 3180739"/>
                          <a:gd name="connsiteX58" fmla="*/ 1085630 w 3171035"/>
                          <a:gd name="connsiteY58" fmla="*/ 80113 h 3180739"/>
                          <a:gd name="connsiteX59" fmla="*/ 1236120 w 3171035"/>
                          <a:gd name="connsiteY59" fmla="*/ 37366 h 3180739"/>
                          <a:gd name="connsiteX60" fmla="*/ 1323934 w 3171035"/>
                          <a:gd name="connsiteY60" fmla="*/ 217003 h 3180739"/>
                          <a:gd name="connsiteX61" fmla="*/ 1417429 w 3171035"/>
                          <a:gd name="connsiteY61" fmla="*/ 200656 h 3180739"/>
                          <a:gd name="connsiteX62" fmla="*/ 1487425 w 3171035"/>
                          <a:gd name="connsiteY62" fmla="*/ 195547 h 3180739"/>
                          <a:gd name="connsiteX63" fmla="*/ 1533687 w 3171035"/>
                          <a:gd name="connsiteY63" fmla="*/ 0 h 3180739"/>
                          <a:gd name="connsiteX64" fmla="*/ 1666488 w 3171035"/>
                          <a:gd name="connsiteY64" fmla="*/ 0 h 3180739"/>
                          <a:gd name="connsiteX65" fmla="*/ 1713021 w 3171035"/>
                          <a:gd name="connsiteY65" fmla="*/ 196691 h 3180739"/>
                          <a:gd name="connsiteX66" fmla="*/ 1827814 w 3171035"/>
                          <a:gd name="connsiteY66" fmla="*/ 211044 h 3180739"/>
                          <a:gd name="connsiteX67" fmla="*/ 1868036 w 3171035"/>
                          <a:gd name="connsiteY67" fmla="*/ 220686 h 3180739"/>
                          <a:gd name="connsiteX68" fmla="*/ 1966340 w 3171035"/>
                          <a:gd name="connsiteY68" fmla="*/ 44283 h 3180739"/>
                          <a:gd name="connsiteX69" fmla="*/ 2094111 w 3171035"/>
                          <a:gd name="connsiteY69" fmla="*/ 80485 h 3180739"/>
                          <a:gd name="connsiteX70" fmla="*/ 2085164 w 3171035"/>
                          <a:gd name="connsiteY70" fmla="*/ 284665 h 3180739"/>
                          <a:gd name="connsiteX71" fmla="*/ 2159615 w 3171035"/>
                          <a:gd name="connsiteY71" fmla="*/ 312606 h 3180739"/>
                          <a:gd name="connsiteX72" fmla="*/ 2226104 w 3171035"/>
                          <a:gd name="connsiteY72" fmla="*/ 347399 h 3180739"/>
                          <a:gd name="connsiteX73" fmla="*/ 2364977 w 3171035"/>
                          <a:gd name="connsiteY73" fmla="*/ 209566 h 3180739"/>
                          <a:gd name="connsiteX74" fmla="*/ 2477715 w 3171035"/>
                          <a:gd name="connsiteY74" fmla="*/ 279754 h 3180739"/>
                          <a:gd name="connsiteX75" fmla="*/ 2415747 w 3171035"/>
                          <a:gd name="connsiteY75" fmla="*/ 463940 h 3180739"/>
                          <a:gd name="connsiteX76" fmla="*/ 2455995 w 3171035"/>
                          <a:gd name="connsiteY76" fmla="*/ 491791 h 3180739"/>
                          <a:gd name="connsiteX77" fmla="*/ 2545864 w 3171035"/>
                          <a:gd name="connsiteY77" fmla="*/ 570128 h 3180739"/>
                          <a:gd name="connsiteX78" fmla="*/ 2728079 w 3171035"/>
                          <a:gd name="connsiteY78" fmla="*/ 481733 h 3180739"/>
                          <a:gd name="connsiteX79" fmla="*/ 2811993 w 3171035"/>
                          <a:gd name="connsiteY79" fmla="*/ 584662 h 3180739"/>
                          <a:gd name="connsiteX80" fmla="*/ 2695713 w 3171035"/>
                          <a:gd name="connsiteY80" fmla="*/ 736197 h 3180739"/>
                          <a:gd name="connsiteX81" fmla="*/ 2790128 w 3171035"/>
                          <a:gd name="connsiteY81" fmla="*/ 877978 h 3180739"/>
                          <a:gd name="connsiteX82" fmla="*/ 2988670 w 3171035"/>
                          <a:gd name="connsiteY82" fmla="*/ 835149 h 3180739"/>
                          <a:gd name="connsiteX83" fmla="*/ 3045808 w 3171035"/>
                          <a:gd name="connsiteY83" fmla="*/ 955030 h 3180739"/>
                          <a:gd name="connsiteX84" fmla="*/ 2889317 w 3171035"/>
                          <a:gd name="connsiteY84" fmla="*/ 1080823 h 3180739"/>
                          <a:gd name="connsiteX85" fmla="*/ 2939763 w 3171035"/>
                          <a:gd name="connsiteY85" fmla="*/ 1235148 h 3180739"/>
                          <a:gd name="connsiteX86" fmla="*/ 3135030 w 3171035"/>
                          <a:gd name="connsiteY86" fmla="*/ 1239792 h 3180739"/>
                          <a:gd name="connsiteX87" fmla="*/ 3162523 w 3171035"/>
                          <a:gd name="connsiteY87" fmla="*/ 1369716 h 3180739"/>
                          <a:gd name="connsiteX88" fmla="*/ 2980226 w 3171035"/>
                          <a:gd name="connsiteY88" fmla="*/ 1455724 h 3180739"/>
                          <a:gd name="connsiteX89" fmla="*/ 2987482 w 3171035"/>
                          <a:gd name="connsiteY89" fmla="*/ 1514396 h 3180739"/>
                          <a:gd name="connsiteX90" fmla="*/ 2986351 w 3171035"/>
                          <a:gd name="connsiteY90" fmla="*/ 1631053 h 3180739"/>
                          <a:gd name="connsiteX91" fmla="*/ 3171035 w 3171035"/>
                          <a:gd name="connsiteY91" fmla="*/ 1689698 h 3180739"/>
                          <a:gd name="connsiteX92" fmla="*/ 3161063 w 3171035"/>
                          <a:gd name="connsiteY92" fmla="*/ 1822124 h 3180739"/>
                          <a:gd name="connsiteX93" fmla="*/ 2963663 w 3171035"/>
                          <a:gd name="connsiteY93" fmla="*/ 1853402 h 3180739"/>
                          <a:gd name="connsiteX94" fmla="*/ 2960364 w 3171035"/>
                          <a:gd name="connsiteY94" fmla="*/ 1876736 h 3180739"/>
                          <a:gd name="connsiteX95" fmla="*/ 2928221 w 3171035"/>
                          <a:gd name="connsiteY95" fmla="*/ 1999244 h 3180739"/>
                          <a:gd name="connsiteX96" fmla="*/ 3090916 w 3171035"/>
                          <a:gd name="connsiteY96" fmla="*/ 2107762 h 3180739"/>
                          <a:gd name="connsiteX97" fmla="*/ 3044640 w 3171035"/>
                          <a:gd name="connsiteY97" fmla="*/ 2232240 h 3180739"/>
                          <a:gd name="connsiteX98" fmla="*/ 2845101 w 3171035"/>
                          <a:gd name="connsiteY98" fmla="*/ 2207446 h 3180739"/>
                          <a:gd name="connsiteX99" fmla="*/ 2809657 w 3171035"/>
                          <a:gd name="connsiteY99" fmla="*/ 2278865 h 3180739"/>
                          <a:gd name="connsiteX100" fmla="*/ 2764753 w 3171035"/>
                          <a:gd name="connsiteY100" fmla="*/ 2347473 h 3180739"/>
                          <a:gd name="connsiteX101" fmla="*/ 2887835 w 3171035"/>
                          <a:gd name="connsiteY101" fmla="*/ 2507752 h 3180739"/>
                          <a:gd name="connsiteX102" fmla="*/ 2803958 w 3171035"/>
                          <a:gd name="connsiteY102" fmla="*/ 2610712 h 3180739"/>
                          <a:gd name="connsiteX103" fmla="*/ 2629138 w 3171035"/>
                          <a:gd name="connsiteY103" fmla="*/ 2525982 h 3180739"/>
                          <a:gd name="connsiteX104" fmla="*/ 2578529 w 3171035"/>
                          <a:gd name="connsiteY104" fmla="*/ 2584122 h 3180739"/>
                          <a:gd name="connsiteX105" fmla="*/ 2526456 w 3171035"/>
                          <a:gd name="connsiteY105" fmla="*/ 2631952 h 3180739"/>
                          <a:gd name="connsiteX106" fmla="*/ 2608792 w 3171035"/>
                          <a:gd name="connsiteY106" fmla="*/ 2814437 h 3180739"/>
                          <a:gd name="connsiteX107" fmla="*/ 2503568 w 3171035"/>
                          <a:gd name="connsiteY107" fmla="*/ 2895456 h 3180739"/>
                          <a:gd name="connsiteX108" fmla="*/ 2347733 w 3171035"/>
                          <a:gd name="connsiteY108" fmla="*/ 2768836 h 3180739"/>
                          <a:gd name="connsiteX109" fmla="*/ 2293201 w 3171035"/>
                          <a:gd name="connsiteY109" fmla="*/ 2803791 h 3180739"/>
                          <a:gd name="connsiteX110" fmla="*/ 2220287 w 3171035"/>
                          <a:gd name="connsiteY110" fmla="*/ 2841379 h 3180739"/>
                          <a:gd name="connsiteX111" fmla="*/ 2248911 w 3171035"/>
                          <a:gd name="connsiteY111" fmla="*/ 3038710 h 3180739"/>
                          <a:gd name="connsiteX112" fmla="*/ 2125404 w 3171035"/>
                          <a:gd name="connsiteY112" fmla="*/ 3087519 h 3180739"/>
                          <a:gd name="connsiteX0" fmla="*/ 2125404 w 3171035"/>
                          <a:gd name="connsiteY0" fmla="*/ 3087519 h 3180739"/>
                          <a:gd name="connsiteX1" fmla="*/ 2013109 w 3171035"/>
                          <a:gd name="connsiteY1" fmla="*/ 2926391 h 3180739"/>
                          <a:gd name="connsiteX2" fmla="*/ 1866165 w 3171035"/>
                          <a:gd name="connsiteY2" fmla="*/ 2964321 h 3180739"/>
                          <a:gd name="connsiteX3" fmla="*/ 1842782 w 3171035"/>
                          <a:gd name="connsiteY3" fmla="*/ 3165305 h 3180739"/>
                          <a:gd name="connsiteX4" fmla="*/ 1710882 w 3171035"/>
                          <a:gd name="connsiteY4" fmla="*/ 3180739 h 3180739"/>
                          <a:gd name="connsiteX5" fmla="*/ 1642634 w 3171035"/>
                          <a:gd name="connsiteY5" fmla="*/ 2993071 h 3180739"/>
                          <a:gd name="connsiteX6" fmla="*/ 1639166 w 3171035"/>
                          <a:gd name="connsiteY6" fmla="*/ 2993450 h 3180739"/>
                          <a:gd name="connsiteX7" fmla="*/ 1491421 w 3171035"/>
                          <a:gd name="connsiteY7" fmla="*/ 2988550 h 3180739"/>
                          <a:gd name="connsiteX8" fmla="*/ 1411723 w 3171035"/>
                          <a:gd name="connsiteY8" fmla="*/ 3177475 h 3180739"/>
                          <a:gd name="connsiteX9" fmla="*/ 1280767 w 3171035"/>
                          <a:gd name="connsiteY9" fmla="*/ 3155415 h 3180739"/>
                          <a:gd name="connsiteX10" fmla="*/ 1267720 w 3171035"/>
                          <a:gd name="connsiteY10" fmla="*/ 2956266 h 3180739"/>
                          <a:gd name="connsiteX11" fmla="*/ 1252902 w 3171035"/>
                          <a:gd name="connsiteY11" fmla="*/ 2953679 h 3180739"/>
                          <a:gd name="connsiteX12" fmla="*/ 1111558 w 3171035"/>
                          <a:gd name="connsiteY12" fmla="*/ 2910446 h 3180739"/>
                          <a:gd name="connsiteX13" fmla="*/ 983767 w 3171035"/>
                          <a:gd name="connsiteY13" fmla="*/ 3067465 h 3180739"/>
                          <a:gd name="connsiteX14" fmla="*/ 864234 w 3171035"/>
                          <a:gd name="connsiteY14" fmla="*/ 3009602 h 3180739"/>
                          <a:gd name="connsiteX15" fmla="*/ 907320 w 3171035"/>
                          <a:gd name="connsiteY15" fmla="*/ 2815576 h 3180739"/>
                          <a:gd name="connsiteX16" fmla="*/ 830683 w 3171035"/>
                          <a:gd name="connsiteY16" fmla="*/ 2772184 h 3180739"/>
                          <a:gd name="connsiteX17" fmla="*/ 760926 w 3171035"/>
                          <a:gd name="connsiteY17" fmla="*/ 2719936 h 3180739"/>
                          <a:gd name="connsiteX18" fmla="*/ 597918 w 3171035"/>
                          <a:gd name="connsiteY18" fmla="*/ 2832979 h 3180739"/>
                          <a:gd name="connsiteX19" fmla="*/ 499149 w 3171035"/>
                          <a:gd name="connsiteY19" fmla="*/ 2744205 h 3180739"/>
                          <a:gd name="connsiteX20" fmla="*/ 592045 w 3171035"/>
                          <a:gd name="connsiteY20" fmla="*/ 2574098 h 3180739"/>
                          <a:gd name="connsiteX21" fmla="*/ 520580 w 3171035"/>
                          <a:gd name="connsiteY21" fmla="*/ 2501938 h 3180739"/>
                          <a:gd name="connsiteX22" fmla="*/ 496178 w 3171035"/>
                          <a:gd name="connsiteY22" fmla="*/ 2470496 h 3180739"/>
                          <a:gd name="connsiteX23" fmla="*/ 313006 w 3171035"/>
                          <a:gd name="connsiteY23" fmla="*/ 2539883 h 3180739"/>
                          <a:gd name="connsiteX24" fmla="*/ 238634 w 3171035"/>
                          <a:gd name="connsiteY24" fmla="*/ 2429861 h 3180739"/>
                          <a:gd name="connsiteX25" fmla="*/ 370045 w 3171035"/>
                          <a:gd name="connsiteY25" fmla="*/ 2287114 h 3180739"/>
                          <a:gd name="connsiteX26" fmla="*/ 311564 w 3171035"/>
                          <a:gd name="connsiteY26" fmla="*/ 2172799 h 3180739"/>
                          <a:gd name="connsiteX27" fmla="*/ 295635 w 3171035"/>
                          <a:gd name="connsiteY27" fmla="*/ 2132330 h 3180739"/>
                          <a:gd name="connsiteX28" fmla="*/ 103079 w 3171035"/>
                          <a:gd name="connsiteY28" fmla="*/ 2150140 h 3180739"/>
                          <a:gd name="connsiteX29" fmla="*/ 60733 w 3171035"/>
                          <a:gd name="connsiteY29" fmla="*/ 2024271 h 3180739"/>
                          <a:gd name="connsiteX30" fmla="*/ 226269 w 3171035"/>
                          <a:gd name="connsiteY30" fmla="*/ 1921216 h 3180739"/>
                          <a:gd name="connsiteX31" fmla="*/ 217962 w 3171035"/>
                          <a:gd name="connsiteY31" fmla="*/ 1891262 h 3180739"/>
                          <a:gd name="connsiteX32" fmla="*/ 200221 w 3171035"/>
                          <a:gd name="connsiteY32" fmla="*/ 1782957 h 3180739"/>
                          <a:gd name="connsiteX33" fmla="*/ 5391 w 3171035"/>
                          <a:gd name="connsiteY33" fmla="*/ 1745142 h 3180739"/>
                          <a:gd name="connsiteX34" fmla="*/ 0 w 3171035"/>
                          <a:gd name="connsiteY34" fmla="*/ 1612451 h 3180739"/>
                          <a:gd name="connsiteX35" fmla="*/ 187219 w 3171035"/>
                          <a:gd name="connsiteY35" fmla="*/ 1560050 h 3180739"/>
                          <a:gd name="connsiteX36" fmla="*/ 192903 w 3171035"/>
                          <a:gd name="connsiteY36" fmla="*/ 1448336 h 3180739"/>
                          <a:gd name="connsiteX37" fmla="*/ 199656 w 3171035"/>
                          <a:gd name="connsiteY37" fmla="*/ 1402148 h 3180739"/>
                          <a:gd name="connsiteX38" fmla="*/ 19664 w 3171035"/>
                          <a:gd name="connsiteY38" fmla="*/ 1311302 h 3180739"/>
                          <a:gd name="connsiteX39" fmla="*/ 50600 w 3171035"/>
                          <a:gd name="connsiteY39" fmla="*/ 1182155 h 3180739"/>
                          <a:gd name="connsiteX40" fmla="*/ 248017 w 3171035"/>
                          <a:gd name="connsiteY40" fmla="*/ 1182708 h 3180739"/>
                          <a:gd name="connsiteX41" fmla="*/ 271243 w 3171035"/>
                          <a:gd name="connsiteY41" fmla="*/ 1110342 h 3180739"/>
                          <a:gd name="connsiteX42" fmla="*/ 301810 w 3171035"/>
                          <a:gd name="connsiteY42" fmla="*/ 1039267 h 3180739"/>
                          <a:gd name="connsiteX43" fmla="*/ 153232 w 3171035"/>
                          <a:gd name="connsiteY43" fmla="*/ 907843 h 3180739"/>
                          <a:gd name="connsiteX44" fmla="*/ 215955 w 3171035"/>
                          <a:gd name="connsiteY44" fmla="*/ 790787 h 3180739"/>
                          <a:gd name="connsiteX45" fmla="*/ 404589 w 3171035"/>
                          <a:gd name="connsiteY45" fmla="*/ 840887 h 3180739"/>
                          <a:gd name="connsiteX46" fmla="*/ 407683 w 3171035"/>
                          <a:gd name="connsiteY46" fmla="*/ 835422 h 3180739"/>
                          <a:gd name="connsiteX47" fmla="*/ 499532 w 3171035"/>
                          <a:gd name="connsiteY47" fmla="*/ 712793 h 3180739"/>
                          <a:gd name="connsiteX48" fmla="*/ 392278 w 3171035"/>
                          <a:gd name="connsiteY48" fmla="*/ 554059 h 3180739"/>
                          <a:gd name="connsiteX49" fmla="*/ 482243 w 3171035"/>
                          <a:gd name="connsiteY49" fmla="*/ 456373 h 3180739"/>
                          <a:gd name="connsiteX50" fmla="*/ 651505 w 3171035"/>
                          <a:gd name="connsiteY50" fmla="*/ 551489 h 3180739"/>
                          <a:gd name="connsiteX51" fmla="*/ 677929 w 3171035"/>
                          <a:gd name="connsiteY51" fmla="*/ 525319 h 3180739"/>
                          <a:gd name="connsiteX52" fmla="*/ 765738 w 3171035"/>
                          <a:gd name="connsiteY52" fmla="*/ 457171 h 3180739"/>
                          <a:gd name="connsiteX53" fmla="*/ 709237 w 3171035"/>
                          <a:gd name="connsiteY53" fmla="*/ 264903 h 3180739"/>
                          <a:gd name="connsiteX54" fmla="*/ 824607 w 3171035"/>
                          <a:gd name="connsiteY54" fmla="*/ 199132 h 3180739"/>
                          <a:gd name="connsiteX55" fmla="*/ 957502 w 3171035"/>
                          <a:gd name="connsiteY55" fmla="*/ 341660 h 3180739"/>
                          <a:gd name="connsiteX56" fmla="*/ 1007068 w 3171035"/>
                          <a:gd name="connsiteY56" fmla="*/ 316303 h 3180739"/>
                          <a:gd name="connsiteX57" fmla="*/ 1105222 w 3171035"/>
                          <a:gd name="connsiteY57" fmla="*/ 277669 h 3180739"/>
                          <a:gd name="connsiteX58" fmla="*/ 1085630 w 3171035"/>
                          <a:gd name="connsiteY58" fmla="*/ 80113 h 3180739"/>
                          <a:gd name="connsiteX59" fmla="*/ 1236120 w 3171035"/>
                          <a:gd name="connsiteY59" fmla="*/ 37366 h 3180739"/>
                          <a:gd name="connsiteX60" fmla="*/ 1323934 w 3171035"/>
                          <a:gd name="connsiteY60" fmla="*/ 217003 h 3180739"/>
                          <a:gd name="connsiteX61" fmla="*/ 1417429 w 3171035"/>
                          <a:gd name="connsiteY61" fmla="*/ 200656 h 3180739"/>
                          <a:gd name="connsiteX62" fmla="*/ 1487425 w 3171035"/>
                          <a:gd name="connsiteY62" fmla="*/ 195547 h 3180739"/>
                          <a:gd name="connsiteX63" fmla="*/ 1533687 w 3171035"/>
                          <a:gd name="connsiteY63" fmla="*/ 0 h 3180739"/>
                          <a:gd name="connsiteX64" fmla="*/ 1666488 w 3171035"/>
                          <a:gd name="connsiteY64" fmla="*/ 0 h 3180739"/>
                          <a:gd name="connsiteX65" fmla="*/ 1713021 w 3171035"/>
                          <a:gd name="connsiteY65" fmla="*/ 196691 h 3180739"/>
                          <a:gd name="connsiteX66" fmla="*/ 1827814 w 3171035"/>
                          <a:gd name="connsiteY66" fmla="*/ 211044 h 3180739"/>
                          <a:gd name="connsiteX67" fmla="*/ 1868036 w 3171035"/>
                          <a:gd name="connsiteY67" fmla="*/ 220686 h 3180739"/>
                          <a:gd name="connsiteX68" fmla="*/ 1966340 w 3171035"/>
                          <a:gd name="connsiteY68" fmla="*/ 44283 h 3180739"/>
                          <a:gd name="connsiteX69" fmla="*/ 2094111 w 3171035"/>
                          <a:gd name="connsiteY69" fmla="*/ 80485 h 3180739"/>
                          <a:gd name="connsiteX70" fmla="*/ 2085164 w 3171035"/>
                          <a:gd name="connsiteY70" fmla="*/ 284665 h 3180739"/>
                          <a:gd name="connsiteX71" fmla="*/ 2159615 w 3171035"/>
                          <a:gd name="connsiteY71" fmla="*/ 312606 h 3180739"/>
                          <a:gd name="connsiteX72" fmla="*/ 2226104 w 3171035"/>
                          <a:gd name="connsiteY72" fmla="*/ 347399 h 3180739"/>
                          <a:gd name="connsiteX73" fmla="*/ 2364977 w 3171035"/>
                          <a:gd name="connsiteY73" fmla="*/ 209566 h 3180739"/>
                          <a:gd name="connsiteX74" fmla="*/ 2477715 w 3171035"/>
                          <a:gd name="connsiteY74" fmla="*/ 279754 h 3180739"/>
                          <a:gd name="connsiteX75" fmla="*/ 2415747 w 3171035"/>
                          <a:gd name="connsiteY75" fmla="*/ 463940 h 3180739"/>
                          <a:gd name="connsiteX76" fmla="*/ 2455995 w 3171035"/>
                          <a:gd name="connsiteY76" fmla="*/ 491791 h 3180739"/>
                          <a:gd name="connsiteX77" fmla="*/ 2545864 w 3171035"/>
                          <a:gd name="connsiteY77" fmla="*/ 570128 h 3180739"/>
                          <a:gd name="connsiteX78" fmla="*/ 2728079 w 3171035"/>
                          <a:gd name="connsiteY78" fmla="*/ 481733 h 3180739"/>
                          <a:gd name="connsiteX79" fmla="*/ 2811993 w 3171035"/>
                          <a:gd name="connsiteY79" fmla="*/ 584662 h 3180739"/>
                          <a:gd name="connsiteX80" fmla="*/ 2695713 w 3171035"/>
                          <a:gd name="connsiteY80" fmla="*/ 736197 h 3180739"/>
                          <a:gd name="connsiteX81" fmla="*/ 2790128 w 3171035"/>
                          <a:gd name="connsiteY81" fmla="*/ 877978 h 3180739"/>
                          <a:gd name="connsiteX82" fmla="*/ 2988670 w 3171035"/>
                          <a:gd name="connsiteY82" fmla="*/ 835149 h 3180739"/>
                          <a:gd name="connsiteX83" fmla="*/ 3045808 w 3171035"/>
                          <a:gd name="connsiteY83" fmla="*/ 955030 h 3180739"/>
                          <a:gd name="connsiteX84" fmla="*/ 2889317 w 3171035"/>
                          <a:gd name="connsiteY84" fmla="*/ 1080823 h 3180739"/>
                          <a:gd name="connsiteX85" fmla="*/ 2939763 w 3171035"/>
                          <a:gd name="connsiteY85" fmla="*/ 1235148 h 3180739"/>
                          <a:gd name="connsiteX86" fmla="*/ 3135030 w 3171035"/>
                          <a:gd name="connsiteY86" fmla="*/ 1239792 h 3180739"/>
                          <a:gd name="connsiteX87" fmla="*/ 3162523 w 3171035"/>
                          <a:gd name="connsiteY87" fmla="*/ 1369716 h 3180739"/>
                          <a:gd name="connsiteX88" fmla="*/ 2980226 w 3171035"/>
                          <a:gd name="connsiteY88" fmla="*/ 1455724 h 3180739"/>
                          <a:gd name="connsiteX89" fmla="*/ 2986351 w 3171035"/>
                          <a:gd name="connsiteY89" fmla="*/ 1631053 h 3180739"/>
                          <a:gd name="connsiteX90" fmla="*/ 3171035 w 3171035"/>
                          <a:gd name="connsiteY90" fmla="*/ 1689698 h 3180739"/>
                          <a:gd name="connsiteX91" fmla="*/ 3161063 w 3171035"/>
                          <a:gd name="connsiteY91" fmla="*/ 1822124 h 3180739"/>
                          <a:gd name="connsiteX92" fmla="*/ 2963663 w 3171035"/>
                          <a:gd name="connsiteY92" fmla="*/ 1853402 h 3180739"/>
                          <a:gd name="connsiteX93" fmla="*/ 2960364 w 3171035"/>
                          <a:gd name="connsiteY93" fmla="*/ 1876736 h 3180739"/>
                          <a:gd name="connsiteX94" fmla="*/ 2928221 w 3171035"/>
                          <a:gd name="connsiteY94" fmla="*/ 1999244 h 3180739"/>
                          <a:gd name="connsiteX95" fmla="*/ 3090916 w 3171035"/>
                          <a:gd name="connsiteY95" fmla="*/ 2107762 h 3180739"/>
                          <a:gd name="connsiteX96" fmla="*/ 3044640 w 3171035"/>
                          <a:gd name="connsiteY96" fmla="*/ 2232240 h 3180739"/>
                          <a:gd name="connsiteX97" fmla="*/ 2845101 w 3171035"/>
                          <a:gd name="connsiteY97" fmla="*/ 2207446 h 3180739"/>
                          <a:gd name="connsiteX98" fmla="*/ 2809657 w 3171035"/>
                          <a:gd name="connsiteY98" fmla="*/ 2278865 h 3180739"/>
                          <a:gd name="connsiteX99" fmla="*/ 2764753 w 3171035"/>
                          <a:gd name="connsiteY99" fmla="*/ 2347473 h 3180739"/>
                          <a:gd name="connsiteX100" fmla="*/ 2887835 w 3171035"/>
                          <a:gd name="connsiteY100" fmla="*/ 2507752 h 3180739"/>
                          <a:gd name="connsiteX101" fmla="*/ 2803958 w 3171035"/>
                          <a:gd name="connsiteY101" fmla="*/ 2610712 h 3180739"/>
                          <a:gd name="connsiteX102" fmla="*/ 2629138 w 3171035"/>
                          <a:gd name="connsiteY102" fmla="*/ 2525982 h 3180739"/>
                          <a:gd name="connsiteX103" fmla="*/ 2578529 w 3171035"/>
                          <a:gd name="connsiteY103" fmla="*/ 2584122 h 3180739"/>
                          <a:gd name="connsiteX104" fmla="*/ 2526456 w 3171035"/>
                          <a:gd name="connsiteY104" fmla="*/ 2631952 h 3180739"/>
                          <a:gd name="connsiteX105" fmla="*/ 2608792 w 3171035"/>
                          <a:gd name="connsiteY105" fmla="*/ 2814437 h 3180739"/>
                          <a:gd name="connsiteX106" fmla="*/ 2503568 w 3171035"/>
                          <a:gd name="connsiteY106" fmla="*/ 2895456 h 3180739"/>
                          <a:gd name="connsiteX107" fmla="*/ 2347733 w 3171035"/>
                          <a:gd name="connsiteY107" fmla="*/ 2768836 h 3180739"/>
                          <a:gd name="connsiteX108" fmla="*/ 2293201 w 3171035"/>
                          <a:gd name="connsiteY108" fmla="*/ 2803791 h 3180739"/>
                          <a:gd name="connsiteX109" fmla="*/ 2220287 w 3171035"/>
                          <a:gd name="connsiteY109" fmla="*/ 2841379 h 3180739"/>
                          <a:gd name="connsiteX110" fmla="*/ 2248911 w 3171035"/>
                          <a:gd name="connsiteY110" fmla="*/ 3038710 h 3180739"/>
                          <a:gd name="connsiteX111" fmla="*/ 2125404 w 3171035"/>
                          <a:gd name="connsiteY111" fmla="*/ 3087519 h 3180739"/>
                          <a:gd name="connsiteX0" fmla="*/ 2125404 w 3171035"/>
                          <a:gd name="connsiteY0" fmla="*/ 3087519 h 3180739"/>
                          <a:gd name="connsiteX1" fmla="*/ 2013109 w 3171035"/>
                          <a:gd name="connsiteY1" fmla="*/ 2926391 h 3180739"/>
                          <a:gd name="connsiteX2" fmla="*/ 1866165 w 3171035"/>
                          <a:gd name="connsiteY2" fmla="*/ 2964321 h 3180739"/>
                          <a:gd name="connsiteX3" fmla="*/ 1842782 w 3171035"/>
                          <a:gd name="connsiteY3" fmla="*/ 3165305 h 3180739"/>
                          <a:gd name="connsiteX4" fmla="*/ 1710882 w 3171035"/>
                          <a:gd name="connsiteY4" fmla="*/ 3180739 h 3180739"/>
                          <a:gd name="connsiteX5" fmla="*/ 1642634 w 3171035"/>
                          <a:gd name="connsiteY5" fmla="*/ 2993071 h 3180739"/>
                          <a:gd name="connsiteX6" fmla="*/ 1639166 w 3171035"/>
                          <a:gd name="connsiteY6" fmla="*/ 2993450 h 3180739"/>
                          <a:gd name="connsiteX7" fmla="*/ 1491421 w 3171035"/>
                          <a:gd name="connsiteY7" fmla="*/ 2988550 h 3180739"/>
                          <a:gd name="connsiteX8" fmla="*/ 1411723 w 3171035"/>
                          <a:gd name="connsiteY8" fmla="*/ 3177475 h 3180739"/>
                          <a:gd name="connsiteX9" fmla="*/ 1280767 w 3171035"/>
                          <a:gd name="connsiteY9" fmla="*/ 3155415 h 3180739"/>
                          <a:gd name="connsiteX10" fmla="*/ 1267720 w 3171035"/>
                          <a:gd name="connsiteY10" fmla="*/ 2956266 h 3180739"/>
                          <a:gd name="connsiteX11" fmla="*/ 1252902 w 3171035"/>
                          <a:gd name="connsiteY11" fmla="*/ 2953679 h 3180739"/>
                          <a:gd name="connsiteX12" fmla="*/ 1111558 w 3171035"/>
                          <a:gd name="connsiteY12" fmla="*/ 2910446 h 3180739"/>
                          <a:gd name="connsiteX13" fmla="*/ 983767 w 3171035"/>
                          <a:gd name="connsiteY13" fmla="*/ 3067465 h 3180739"/>
                          <a:gd name="connsiteX14" fmla="*/ 864234 w 3171035"/>
                          <a:gd name="connsiteY14" fmla="*/ 3009602 h 3180739"/>
                          <a:gd name="connsiteX15" fmla="*/ 907320 w 3171035"/>
                          <a:gd name="connsiteY15" fmla="*/ 2815576 h 3180739"/>
                          <a:gd name="connsiteX16" fmla="*/ 830683 w 3171035"/>
                          <a:gd name="connsiteY16" fmla="*/ 2772184 h 3180739"/>
                          <a:gd name="connsiteX17" fmla="*/ 760926 w 3171035"/>
                          <a:gd name="connsiteY17" fmla="*/ 2719936 h 3180739"/>
                          <a:gd name="connsiteX18" fmla="*/ 597918 w 3171035"/>
                          <a:gd name="connsiteY18" fmla="*/ 2832979 h 3180739"/>
                          <a:gd name="connsiteX19" fmla="*/ 499149 w 3171035"/>
                          <a:gd name="connsiteY19" fmla="*/ 2744205 h 3180739"/>
                          <a:gd name="connsiteX20" fmla="*/ 592045 w 3171035"/>
                          <a:gd name="connsiteY20" fmla="*/ 2574098 h 3180739"/>
                          <a:gd name="connsiteX21" fmla="*/ 520580 w 3171035"/>
                          <a:gd name="connsiteY21" fmla="*/ 2501938 h 3180739"/>
                          <a:gd name="connsiteX22" fmla="*/ 496178 w 3171035"/>
                          <a:gd name="connsiteY22" fmla="*/ 2470496 h 3180739"/>
                          <a:gd name="connsiteX23" fmla="*/ 313006 w 3171035"/>
                          <a:gd name="connsiteY23" fmla="*/ 2539883 h 3180739"/>
                          <a:gd name="connsiteX24" fmla="*/ 238634 w 3171035"/>
                          <a:gd name="connsiteY24" fmla="*/ 2429861 h 3180739"/>
                          <a:gd name="connsiteX25" fmla="*/ 370045 w 3171035"/>
                          <a:gd name="connsiteY25" fmla="*/ 2287114 h 3180739"/>
                          <a:gd name="connsiteX26" fmla="*/ 311564 w 3171035"/>
                          <a:gd name="connsiteY26" fmla="*/ 2172799 h 3180739"/>
                          <a:gd name="connsiteX27" fmla="*/ 295635 w 3171035"/>
                          <a:gd name="connsiteY27" fmla="*/ 2132330 h 3180739"/>
                          <a:gd name="connsiteX28" fmla="*/ 103079 w 3171035"/>
                          <a:gd name="connsiteY28" fmla="*/ 2150140 h 3180739"/>
                          <a:gd name="connsiteX29" fmla="*/ 60733 w 3171035"/>
                          <a:gd name="connsiteY29" fmla="*/ 2024271 h 3180739"/>
                          <a:gd name="connsiteX30" fmla="*/ 226269 w 3171035"/>
                          <a:gd name="connsiteY30" fmla="*/ 1921216 h 3180739"/>
                          <a:gd name="connsiteX31" fmla="*/ 217962 w 3171035"/>
                          <a:gd name="connsiteY31" fmla="*/ 1891262 h 3180739"/>
                          <a:gd name="connsiteX32" fmla="*/ 200221 w 3171035"/>
                          <a:gd name="connsiteY32" fmla="*/ 1782957 h 3180739"/>
                          <a:gd name="connsiteX33" fmla="*/ 5391 w 3171035"/>
                          <a:gd name="connsiteY33" fmla="*/ 1745142 h 3180739"/>
                          <a:gd name="connsiteX34" fmla="*/ 0 w 3171035"/>
                          <a:gd name="connsiteY34" fmla="*/ 1612451 h 3180739"/>
                          <a:gd name="connsiteX35" fmla="*/ 187219 w 3171035"/>
                          <a:gd name="connsiteY35" fmla="*/ 1560050 h 3180739"/>
                          <a:gd name="connsiteX36" fmla="*/ 192903 w 3171035"/>
                          <a:gd name="connsiteY36" fmla="*/ 1448336 h 3180739"/>
                          <a:gd name="connsiteX37" fmla="*/ 199656 w 3171035"/>
                          <a:gd name="connsiteY37" fmla="*/ 1402148 h 3180739"/>
                          <a:gd name="connsiteX38" fmla="*/ 19664 w 3171035"/>
                          <a:gd name="connsiteY38" fmla="*/ 1311302 h 3180739"/>
                          <a:gd name="connsiteX39" fmla="*/ 50600 w 3171035"/>
                          <a:gd name="connsiteY39" fmla="*/ 1182155 h 3180739"/>
                          <a:gd name="connsiteX40" fmla="*/ 248017 w 3171035"/>
                          <a:gd name="connsiteY40" fmla="*/ 1182708 h 3180739"/>
                          <a:gd name="connsiteX41" fmla="*/ 271243 w 3171035"/>
                          <a:gd name="connsiteY41" fmla="*/ 1110342 h 3180739"/>
                          <a:gd name="connsiteX42" fmla="*/ 301810 w 3171035"/>
                          <a:gd name="connsiteY42" fmla="*/ 1039267 h 3180739"/>
                          <a:gd name="connsiteX43" fmla="*/ 153232 w 3171035"/>
                          <a:gd name="connsiteY43" fmla="*/ 907843 h 3180739"/>
                          <a:gd name="connsiteX44" fmla="*/ 215955 w 3171035"/>
                          <a:gd name="connsiteY44" fmla="*/ 790787 h 3180739"/>
                          <a:gd name="connsiteX45" fmla="*/ 404589 w 3171035"/>
                          <a:gd name="connsiteY45" fmla="*/ 840887 h 3180739"/>
                          <a:gd name="connsiteX46" fmla="*/ 407683 w 3171035"/>
                          <a:gd name="connsiteY46" fmla="*/ 835422 h 3180739"/>
                          <a:gd name="connsiteX47" fmla="*/ 499532 w 3171035"/>
                          <a:gd name="connsiteY47" fmla="*/ 712793 h 3180739"/>
                          <a:gd name="connsiteX48" fmla="*/ 392278 w 3171035"/>
                          <a:gd name="connsiteY48" fmla="*/ 554059 h 3180739"/>
                          <a:gd name="connsiteX49" fmla="*/ 482243 w 3171035"/>
                          <a:gd name="connsiteY49" fmla="*/ 456373 h 3180739"/>
                          <a:gd name="connsiteX50" fmla="*/ 651505 w 3171035"/>
                          <a:gd name="connsiteY50" fmla="*/ 551489 h 3180739"/>
                          <a:gd name="connsiteX51" fmla="*/ 677929 w 3171035"/>
                          <a:gd name="connsiteY51" fmla="*/ 525319 h 3180739"/>
                          <a:gd name="connsiteX52" fmla="*/ 765738 w 3171035"/>
                          <a:gd name="connsiteY52" fmla="*/ 457171 h 3180739"/>
                          <a:gd name="connsiteX53" fmla="*/ 709237 w 3171035"/>
                          <a:gd name="connsiteY53" fmla="*/ 264903 h 3180739"/>
                          <a:gd name="connsiteX54" fmla="*/ 824607 w 3171035"/>
                          <a:gd name="connsiteY54" fmla="*/ 199132 h 3180739"/>
                          <a:gd name="connsiteX55" fmla="*/ 957502 w 3171035"/>
                          <a:gd name="connsiteY55" fmla="*/ 341660 h 3180739"/>
                          <a:gd name="connsiteX56" fmla="*/ 1007068 w 3171035"/>
                          <a:gd name="connsiteY56" fmla="*/ 316303 h 3180739"/>
                          <a:gd name="connsiteX57" fmla="*/ 1105222 w 3171035"/>
                          <a:gd name="connsiteY57" fmla="*/ 277669 h 3180739"/>
                          <a:gd name="connsiteX58" fmla="*/ 1085630 w 3171035"/>
                          <a:gd name="connsiteY58" fmla="*/ 80113 h 3180739"/>
                          <a:gd name="connsiteX59" fmla="*/ 1236120 w 3171035"/>
                          <a:gd name="connsiteY59" fmla="*/ 37366 h 3180739"/>
                          <a:gd name="connsiteX60" fmla="*/ 1323934 w 3171035"/>
                          <a:gd name="connsiteY60" fmla="*/ 217003 h 3180739"/>
                          <a:gd name="connsiteX61" fmla="*/ 1417429 w 3171035"/>
                          <a:gd name="connsiteY61" fmla="*/ 200656 h 3180739"/>
                          <a:gd name="connsiteX62" fmla="*/ 1487425 w 3171035"/>
                          <a:gd name="connsiteY62" fmla="*/ 195547 h 3180739"/>
                          <a:gd name="connsiteX63" fmla="*/ 1533687 w 3171035"/>
                          <a:gd name="connsiteY63" fmla="*/ 0 h 3180739"/>
                          <a:gd name="connsiteX64" fmla="*/ 1666488 w 3171035"/>
                          <a:gd name="connsiteY64" fmla="*/ 0 h 3180739"/>
                          <a:gd name="connsiteX65" fmla="*/ 1713021 w 3171035"/>
                          <a:gd name="connsiteY65" fmla="*/ 196691 h 3180739"/>
                          <a:gd name="connsiteX66" fmla="*/ 1827814 w 3171035"/>
                          <a:gd name="connsiteY66" fmla="*/ 211044 h 3180739"/>
                          <a:gd name="connsiteX67" fmla="*/ 1868036 w 3171035"/>
                          <a:gd name="connsiteY67" fmla="*/ 220686 h 3180739"/>
                          <a:gd name="connsiteX68" fmla="*/ 1966340 w 3171035"/>
                          <a:gd name="connsiteY68" fmla="*/ 44283 h 3180739"/>
                          <a:gd name="connsiteX69" fmla="*/ 2094111 w 3171035"/>
                          <a:gd name="connsiteY69" fmla="*/ 80485 h 3180739"/>
                          <a:gd name="connsiteX70" fmla="*/ 2085164 w 3171035"/>
                          <a:gd name="connsiteY70" fmla="*/ 284665 h 3180739"/>
                          <a:gd name="connsiteX71" fmla="*/ 2159615 w 3171035"/>
                          <a:gd name="connsiteY71" fmla="*/ 312606 h 3180739"/>
                          <a:gd name="connsiteX72" fmla="*/ 2226104 w 3171035"/>
                          <a:gd name="connsiteY72" fmla="*/ 347399 h 3180739"/>
                          <a:gd name="connsiteX73" fmla="*/ 2364977 w 3171035"/>
                          <a:gd name="connsiteY73" fmla="*/ 209566 h 3180739"/>
                          <a:gd name="connsiteX74" fmla="*/ 2477715 w 3171035"/>
                          <a:gd name="connsiteY74" fmla="*/ 279754 h 3180739"/>
                          <a:gd name="connsiteX75" fmla="*/ 2415747 w 3171035"/>
                          <a:gd name="connsiteY75" fmla="*/ 463940 h 3180739"/>
                          <a:gd name="connsiteX76" fmla="*/ 2455995 w 3171035"/>
                          <a:gd name="connsiteY76" fmla="*/ 491791 h 3180739"/>
                          <a:gd name="connsiteX77" fmla="*/ 2545864 w 3171035"/>
                          <a:gd name="connsiteY77" fmla="*/ 570128 h 3180739"/>
                          <a:gd name="connsiteX78" fmla="*/ 2728079 w 3171035"/>
                          <a:gd name="connsiteY78" fmla="*/ 481733 h 3180739"/>
                          <a:gd name="connsiteX79" fmla="*/ 2811993 w 3171035"/>
                          <a:gd name="connsiteY79" fmla="*/ 584662 h 3180739"/>
                          <a:gd name="connsiteX80" fmla="*/ 2695713 w 3171035"/>
                          <a:gd name="connsiteY80" fmla="*/ 736197 h 3180739"/>
                          <a:gd name="connsiteX81" fmla="*/ 2790128 w 3171035"/>
                          <a:gd name="connsiteY81" fmla="*/ 877978 h 3180739"/>
                          <a:gd name="connsiteX82" fmla="*/ 2988670 w 3171035"/>
                          <a:gd name="connsiteY82" fmla="*/ 835149 h 3180739"/>
                          <a:gd name="connsiteX83" fmla="*/ 3045808 w 3171035"/>
                          <a:gd name="connsiteY83" fmla="*/ 955030 h 3180739"/>
                          <a:gd name="connsiteX84" fmla="*/ 2889317 w 3171035"/>
                          <a:gd name="connsiteY84" fmla="*/ 1080823 h 3180739"/>
                          <a:gd name="connsiteX85" fmla="*/ 2939763 w 3171035"/>
                          <a:gd name="connsiteY85" fmla="*/ 1235148 h 3180739"/>
                          <a:gd name="connsiteX86" fmla="*/ 3135030 w 3171035"/>
                          <a:gd name="connsiteY86" fmla="*/ 1239792 h 3180739"/>
                          <a:gd name="connsiteX87" fmla="*/ 3162523 w 3171035"/>
                          <a:gd name="connsiteY87" fmla="*/ 1369716 h 3180739"/>
                          <a:gd name="connsiteX88" fmla="*/ 2980226 w 3171035"/>
                          <a:gd name="connsiteY88" fmla="*/ 1455724 h 3180739"/>
                          <a:gd name="connsiteX89" fmla="*/ 2986351 w 3171035"/>
                          <a:gd name="connsiteY89" fmla="*/ 1631053 h 3180739"/>
                          <a:gd name="connsiteX90" fmla="*/ 3171035 w 3171035"/>
                          <a:gd name="connsiteY90" fmla="*/ 1689698 h 3180739"/>
                          <a:gd name="connsiteX91" fmla="*/ 3161063 w 3171035"/>
                          <a:gd name="connsiteY91" fmla="*/ 1822124 h 3180739"/>
                          <a:gd name="connsiteX92" fmla="*/ 2963663 w 3171035"/>
                          <a:gd name="connsiteY92" fmla="*/ 1853402 h 3180739"/>
                          <a:gd name="connsiteX93" fmla="*/ 2928221 w 3171035"/>
                          <a:gd name="connsiteY93" fmla="*/ 1999244 h 3180739"/>
                          <a:gd name="connsiteX94" fmla="*/ 3090916 w 3171035"/>
                          <a:gd name="connsiteY94" fmla="*/ 2107762 h 3180739"/>
                          <a:gd name="connsiteX95" fmla="*/ 3044640 w 3171035"/>
                          <a:gd name="connsiteY95" fmla="*/ 2232240 h 3180739"/>
                          <a:gd name="connsiteX96" fmla="*/ 2845101 w 3171035"/>
                          <a:gd name="connsiteY96" fmla="*/ 2207446 h 3180739"/>
                          <a:gd name="connsiteX97" fmla="*/ 2809657 w 3171035"/>
                          <a:gd name="connsiteY97" fmla="*/ 2278865 h 3180739"/>
                          <a:gd name="connsiteX98" fmla="*/ 2764753 w 3171035"/>
                          <a:gd name="connsiteY98" fmla="*/ 2347473 h 3180739"/>
                          <a:gd name="connsiteX99" fmla="*/ 2887835 w 3171035"/>
                          <a:gd name="connsiteY99" fmla="*/ 2507752 h 3180739"/>
                          <a:gd name="connsiteX100" fmla="*/ 2803958 w 3171035"/>
                          <a:gd name="connsiteY100" fmla="*/ 2610712 h 3180739"/>
                          <a:gd name="connsiteX101" fmla="*/ 2629138 w 3171035"/>
                          <a:gd name="connsiteY101" fmla="*/ 2525982 h 3180739"/>
                          <a:gd name="connsiteX102" fmla="*/ 2578529 w 3171035"/>
                          <a:gd name="connsiteY102" fmla="*/ 2584122 h 3180739"/>
                          <a:gd name="connsiteX103" fmla="*/ 2526456 w 3171035"/>
                          <a:gd name="connsiteY103" fmla="*/ 2631952 h 3180739"/>
                          <a:gd name="connsiteX104" fmla="*/ 2608792 w 3171035"/>
                          <a:gd name="connsiteY104" fmla="*/ 2814437 h 3180739"/>
                          <a:gd name="connsiteX105" fmla="*/ 2503568 w 3171035"/>
                          <a:gd name="connsiteY105" fmla="*/ 2895456 h 3180739"/>
                          <a:gd name="connsiteX106" fmla="*/ 2347733 w 3171035"/>
                          <a:gd name="connsiteY106" fmla="*/ 2768836 h 3180739"/>
                          <a:gd name="connsiteX107" fmla="*/ 2293201 w 3171035"/>
                          <a:gd name="connsiteY107" fmla="*/ 2803791 h 3180739"/>
                          <a:gd name="connsiteX108" fmla="*/ 2220287 w 3171035"/>
                          <a:gd name="connsiteY108" fmla="*/ 2841379 h 3180739"/>
                          <a:gd name="connsiteX109" fmla="*/ 2248911 w 3171035"/>
                          <a:gd name="connsiteY109" fmla="*/ 3038710 h 3180739"/>
                          <a:gd name="connsiteX110" fmla="*/ 2125404 w 3171035"/>
                          <a:gd name="connsiteY110" fmla="*/ 3087519 h 3180739"/>
                          <a:gd name="connsiteX0" fmla="*/ 2125404 w 3171035"/>
                          <a:gd name="connsiteY0" fmla="*/ 3087519 h 3180739"/>
                          <a:gd name="connsiteX1" fmla="*/ 2013109 w 3171035"/>
                          <a:gd name="connsiteY1" fmla="*/ 2926391 h 3180739"/>
                          <a:gd name="connsiteX2" fmla="*/ 1866165 w 3171035"/>
                          <a:gd name="connsiteY2" fmla="*/ 2964321 h 3180739"/>
                          <a:gd name="connsiteX3" fmla="*/ 1842782 w 3171035"/>
                          <a:gd name="connsiteY3" fmla="*/ 3165305 h 3180739"/>
                          <a:gd name="connsiteX4" fmla="*/ 1710882 w 3171035"/>
                          <a:gd name="connsiteY4" fmla="*/ 3180739 h 3180739"/>
                          <a:gd name="connsiteX5" fmla="*/ 1642634 w 3171035"/>
                          <a:gd name="connsiteY5" fmla="*/ 2993071 h 3180739"/>
                          <a:gd name="connsiteX6" fmla="*/ 1639166 w 3171035"/>
                          <a:gd name="connsiteY6" fmla="*/ 2993450 h 3180739"/>
                          <a:gd name="connsiteX7" fmla="*/ 1491421 w 3171035"/>
                          <a:gd name="connsiteY7" fmla="*/ 2988550 h 3180739"/>
                          <a:gd name="connsiteX8" fmla="*/ 1411723 w 3171035"/>
                          <a:gd name="connsiteY8" fmla="*/ 3177475 h 3180739"/>
                          <a:gd name="connsiteX9" fmla="*/ 1280767 w 3171035"/>
                          <a:gd name="connsiteY9" fmla="*/ 3155415 h 3180739"/>
                          <a:gd name="connsiteX10" fmla="*/ 1267720 w 3171035"/>
                          <a:gd name="connsiteY10" fmla="*/ 2956266 h 3180739"/>
                          <a:gd name="connsiteX11" fmla="*/ 1252902 w 3171035"/>
                          <a:gd name="connsiteY11" fmla="*/ 2953679 h 3180739"/>
                          <a:gd name="connsiteX12" fmla="*/ 1111558 w 3171035"/>
                          <a:gd name="connsiteY12" fmla="*/ 2910446 h 3180739"/>
                          <a:gd name="connsiteX13" fmla="*/ 983767 w 3171035"/>
                          <a:gd name="connsiteY13" fmla="*/ 3067465 h 3180739"/>
                          <a:gd name="connsiteX14" fmla="*/ 864234 w 3171035"/>
                          <a:gd name="connsiteY14" fmla="*/ 3009602 h 3180739"/>
                          <a:gd name="connsiteX15" fmla="*/ 907320 w 3171035"/>
                          <a:gd name="connsiteY15" fmla="*/ 2815576 h 3180739"/>
                          <a:gd name="connsiteX16" fmla="*/ 830683 w 3171035"/>
                          <a:gd name="connsiteY16" fmla="*/ 2772184 h 3180739"/>
                          <a:gd name="connsiteX17" fmla="*/ 760926 w 3171035"/>
                          <a:gd name="connsiteY17" fmla="*/ 2719936 h 3180739"/>
                          <a:gd name="connsiteX18" fmla="*/ 597918 w 3171035"/>
                          <a:gd name="connsiteY18" fmla="*/ 2832979 h 3180739"/>
                          <a:gd name="connsiteX19" fmla="*/ 499149 w 3171035"/>
                          <a:gd name="connsiteY19" fmla="*/ 2744205 h 3180739"/>
                          <a:gd name="connsiteX20" fmla="*/ 592045 w 3171035"/>
                          <a:gd name="connsiteY20" fmla="*/ 2574098 h 3180739"/>
                          <a:gd name="connsiteX21" fmla="*/ 520580 w 3171035"/>
                          <a:gd name="connsiteY21" fmla="*/ 2501938 h 3180739"/>
                          <a:gd name="connsiteX22" fmla="*/ 496178 w 3171035"/>
                          <a:gd name="connsiteY22" fmla="*/ 2470496 h 3180739"/>
                          <a:gd name="connsiteX23" fmla="*/ 313006 w 3171035"/>
                          <a:gd name="connsiteY23" fmla="*/ 2539883 h 3180739"/>
                          <a:gd name="connsiteX24" fmla="*/ 238634 w 3171035"/>
                          <a:gd name="connsiteY24" fmla="*/ 2429861 h 3180739"/>
                          <a:gd name="connsiteX25" fmla="*/ 370045 w 3171035"/>
                          <a:gd name="connsiteY25" fmla="*/ 2287114 h 3180739"/>
                          <a:gd name="connsiteX26" fmla="*/ 311564 w 3171035"/>
                          <a:gd name="connsiteY26" fmla="*/ 2172799 h 3180739"/>
                          <a:gd name="connsiteX27" fmla="*/ 295635 w 3171035"/>
                          <a:gd name="connsiteY27" fmla="*/ 2132330 h 3180739"/>
                          <a:gd name="connsiteX28" fmla="*/ 103079 w 3171035"/>
                          <a:gd name="connsiteY28" fmla="*/ 2150140 h 3180739"/>
                          <a:gd name="connsiteX29" fmla="*/ 60733 w 3171035"/>
                          <a:gd name="connsiteY29" fmla="*/ 2024271 h 3180739"/>
                          <a:gd name="connsiteX30" fmla="*/ 226269 w 3171035"/>
                          <a:gd name="connsiteY30" fmla="*/ 1921216 h 3180739"/>
                          <a:gd name="connsiteX31" fmla="*/ 217962 w 3171035"/>
                          <a:gd name="connsiteY31" fmla="*/ 1891262 h 3180739"/>
                          <a:gd name="connsiteX32" fmla="*/ 200221 w 3171035"/>
                          <a:gd name="connsiteY32" fmla="*/ 1782957 h 3180739"/>
                          <a:gd name="connsiteX33" fmla="*/ 5391 w 3171035"/>
                          <a:gd name="connsiteY33" fmla="*/ 1745142 h 3180739"/>
                          <a:gd name="connsiteX34" fmla="*/ 0 w 3171035"/>
                          <a:gd name="connsiteY34" fmla="*/ 1612451 h 3180739"/>
                          <a:gd name="connsiteX35" fmla="*/ 187219 w 3171035"/>
                          <a:gd name="connsiteY35" fmla="*/ 1560050 h 3180739"/>
                          <a:gd name="connsiteX36" fmla="*/ 192903 w 3171035"/>
                          <a:gd name="connsiteY36" fmla="*/ 1448336 h 3180739"/>
                          <a:gd name="connsiteX37" fmla="*/ 199656 w 3171035"/>
                          <a:gd name="connsiteY37" fmla="*/ 1402148 h 3180739"/>
                          <a:gd name="connsiteX38" fmla="*/ 19664 w 3171035"/>
                          <a:gd name="connsiteY38" fmla="*/ 1311302 h 3180739"/>
                          <a:gd name="connsiteX39" fmla="*/ 50600 w 3171035"/>
                          <a:gd name="connsiteY39" fmla="*/ 1182155 h 3180739"/>
                          <a:gd name="connsiteX40" fmla="*/ 248017 w 3171035"/>
                          <a:gd name="connsiteY40" fmla="*/ 1182708 h 3180739"/>
                          <a:gd name="connsiteX41" fmla="*/ 271243 w 3171035"/>
                          <a:gd name="connsiteY41" fmla="*/ 1110342 h 3180739"/>
                          <a:gd name="connsiteX42" fmla="*/ 301810 w 3171035"/>
                          <a:gd name="connsiteY42" fmla="*/ 1039267 h 3180739"/>
                          <a:gd name="connsiteX43" fmla="*/ 153232 w 3171035"/>
                          <a:gd name="connsiteY43" fmla="*/ 907843 h 3180739"/>
                          <a:gd name="connsiteX44" fmla="*/ 215955 w 3171035"/>
                          <a:gd name="connsiteY44" fmla="*/ 790787 h 3180739"/>
                          <a:gd name="connsiteX45" fmla="*/ 404589 w 3171035"/>
                          <a:gd name="connsiteY45" fmla="*/ 840887 h 3180739"/>
                          <a:gd name="connsiteX46" fmla="*/ 407683 w 3171035"/>
                          <a:gd name="connsiteY46" fmla="*/ 835422 h 3180739"/>
                          <a:gd name="connsiteX47" fmla="*/ 499532 w 3171035"/>
                          <a:gd name="connsiteY47" fmla="*/ 712793 h 3180739"/>
                          <a:gd name="connsiteX48" fmla="*/ 392278 w 3171035"/>
                          <a:gd name="connsiteY48" fmla="*/ 554059 h 3180739"/>
                          <a:gd name="connsiteX49" fmla="*/ 482243 w 3171035"/>
                          <a:gd name="connsiteY49" fmla="*/ 456373 h 3180739"/>
                          <a:gd name="connsiteX50" fmla="*/ 651505 w 3171035"/>
                          <a:gd name="connsiteY50" fmla="*/ 551489 h 3180739"/>
                          <a:gd name="connsiteX51" fmla="*/ 677929 w 3171035"/>
                          <a:gd name="connsiteY51" fmla="*/ 525319 h 3180739"/>
                          <a:gd name="connsiteX52" fmla="*/ 765738 w 3171035"/>
                          <a:gd name="connsiteY52" fmla="*/ 457171 h 3180739"/>
                          <a:gd name="connsiteX53" fmla="*/ 709237 w 3171035"/>
                          <a:gd name="connsiteY53" fmla="*/ 264903 h 3180739"/>
                          <a:gd name="connsiteX54" fmla="*/ 824607 w 3171035"/>
                          <a:gd name="connsiteY54" fmla="*/ 199132 h 3180739"/>
                          <a:gd name="connsiteX55" fmla="*/ 957502 w 3171035"/>
                          <a:gd name="connsiteY55" fmla="*/ 341660 h 3180739"/>
                          <a:gd name="connsiteX56" fmla="*/ 1007068 w 3171035"/>
                          <a:gd name="connsiteY56" fmla="*/ 316303 h 3180739"/>
                          <a:gd name="connsiteX57" fmla="*/ 1105222 w 3171035"/>
                          <a:gd name="connsiteY57" fmla="*/ 277669 h 3180739"/>
                          <a:gd name="connsiteX58" fmla="*/ 1085630 w 3171035"/>
                          <a:gd name="connsiteY58" fmla="*/ 80113 h 3180739"/>
                          <a:gd name="connsiteX59" fmla="*/ 1236120 w 3171035"/>
                          <a:gd name="connsiteY59" fmla="*/ 37366 h 3180739"/>
                          <a:gd name="connsiteX60" fmla="*/ 1323934 w 3171035"/>
                          <a:gd name="connsiteY60" fmla="*/ 217003 h 3180739"/>
                          <a:gd name="connsiteX61" fmla="*/ 1417429 w 3171035"/>
                          <a:gd name="connsiteY61" fmla="*/ 200656 h 3180739"/>
                          <a:gd name="connsiteX62" fmla="*/ 1487425 w 3171035"/>
                          <a:gd name="connsiteY62" fmla="*/ 195547 h 3180739"/>
                          <a:gd name="connsiteX63" fmla="*/ 1533687 w 3171035"/>
                          <a:gd name="connsiteY63" fmla="*/ 0 h 3180739"/>
                          <a:gd name="connsiteX64" fmla="*/ 1666488 w 3171035"/>
                          <a:gd name="connsiteY64" fmla="*/ 0 h 3180739"/>
                          <a:gd name="connsiteX65" fmla="*/ 1713021 w 3171035"/>
                          <a:gd name="connsiteY65" fmla="*/ 196691 h 3180739"/>
                          <a:gd name="connsiteX66" fmla="*/ 1827814 w 3171035"/>
                          <a:gd name="connsiteY66" fmla="*/ 211044 h 3180739"/>
                          <a:gd name="connsiteX67" fmla="*/ 1868036 w 3171035"/>
                          <a:gd name="connsiteY67" fmla="*/ 220686 h 3180739"/>
                          <a:gd name="connsiteX68" fmla="*/ 1966340 w 3171035"/>
                          <a:gd name="connsiteY68" fmla="*/ 44283 h 3180739"/>
                          <a:gd name="connsiteX69" fmla="*/ 2094111 w 3171035"/>
                          <a:gd name="connsiteY69" fmla="*/ 80485 h 3180739"/>
                          <a:gd name="connsiteX70" fmla="*/ 2085164 w 3171035"/>
                          <a:gd name="connsiteY70" fmla="*/ 284665 h 3180739"/>
                          <a:gd name="connsiteX71" fmla="*/ 2159615 w 3171035"/>
                          <a:gd name="connsiteY71" fmla="*/ 312606 h 3180739"/>
                          <a:gd name="connsiteX72" fmla="*/ 2226104 w 3171035"/>
                          <a:gd name="connsiteY72" fmla="*/ 347399 h 3180739"/>
                          <a:gd name="connsiteX73" fmla="*/ 2364977 w 3171035"/>
                          <a:gd name="connsiteY73" fmla="*/ 209566 h 3180739"/>
                          <a:gd name="connsiteX74" fmla="*/ 2477715 w 3171035"/>
                          <a:gd name="connsiteY74" fmla="*/ 279754 h 3180739"/>
                          <a:gd name="connsiteX75" fmla="*/ 2415747 w 3171035"/>
                          <a:gd name="connsiteY75" fmla="*/ 463940 h 3180739"/>
                          <a:gd name="connsiteX76" fmla="*/ 2455995 w 3171035"/>
                          <a:gd name="connsiteY76" fmla="*/ 491791 h 3180739"/>
                          <a:gd name="connsiteX77" fmla="*/ 2545864 w 3171035"/>
                          <a:gd name="connsiteY77" fmla="*/ 570128 h 3180739"/>
                          <a:gd name="connsiteX78" fmla="*/ 2728079 w 3171035"/>
                          <a:gd name="connsiteY78" fmla="*/ 481733 h 3180739"/>
                          <a:gd name="connsiteX79" fmla="*/ 2811993 w 3171035"/>
                          <a:gd name="connsiteY79" fmla="*/ 584662 h 3180739"/>
                          <a:gd name="connsiteX80" fmla="*/ 2695713 w 3171035"/>
                          <a:gd name="connsiteY80" fmla="*/ 736197 h 3180739"/>
                          <a:gd name="connsiteX81" fmla="*/ 2790128 w 3171035"/>
                          <a:gd name="connsiteY81" fmla="*/ 877978 h 3180739"/>
                          <a:gd name="connsiteX82" fmla="*/ 2988670 w 3171035"/>
                          <a:gd name="connsiteY82" fmla="*/ 835149 h 3180739"/>
                          <a:gd name="connsiteX83" fmla="*/ 3045808 w 3171035"/>
                          <a:gd name="connsiteY83" fmla="*/ 955030 h 3180739"/>
                          <a:gd name="connsiteX84" fmla="*/ 2889317 w 3171035"/>
                          <a:gd name="connsiteY84" fmla="*/ 1080823 h 3180739"/>
                          <a:gd name="connsiteX85" fmla="*/ 2939763 w 3171035"/>
                          <a:gd name="connsiteY85" fmla="*/ 1235148 h 3180739"/>
                          <a:gd name="connsiteX86" fmla="*/ 3135030 w 3171035"/>
                          <a:gd name="connsiteY86" fmla="*/ 1239792 h 3180739"/>
                          <a:gd name="connsiteX87" fmla="*/ 3162523 w 3171035"/>
                          <a:gd name="connsiteY87" fmla="*/ 1369716 h 3180739"/>
                          <a:gd name="connsiteX88" fmla="*/ 2980226 w 3171035"/>
                          <a:gd name="connsiteY88" fmla="*/ 1455724 h 3180739"/>
                          <a:gd name="connsiteX89" fmla="*/ 2986351 w 3171035"/>
                          <a:gd name="connsiteY89" fmla="*/ 1631053 h 3180739"/>
                          <a:gd name="connsiteX90" fmla="*/ 3171035 w 3171035"/>
                          <a:gd name="connsiteY90" fmla="*/ 1689698 h 3180739"/>
                          <a:gd name="connsiteX91" fmla="*/ 3161063 w 3171035"/>
                          <a:gd name="connsiteY91" fmla="*/ 1822124 h 3180739"/>
                          <a:gd name="connsiteX92" fmla="*/ 2963663 w 3171035"/>
                          <a:gd name="connsiteY92" fmla="*/ 1853402 h 3180739"/>
                          <a:gd name="connsiteX93" fmla="*/ 2928221 w 3171035"/>
                          <a:gd name="connsiteY93" fmla="*/ 1999244 h 3180739"/>
                          <a:gd name="connsiteX94" fmla="*/ 3090916 w 3171035"/>
                          <a:gd name="connsiteY94" fmla="*/ 2107762 h 3180739"/>
                          <a:gd name="connsiteX95" fmla="*/ 3044640 w 3171035"/>
                          <a:gd name="connsiteY95" fmla="*/ 2232240 h 3180739"/>
                          <a:gd name="connsiteX96" fmla="*/ 2845101 w 3171035"/>
                          <a:gd name="connsiteY96" fmla="*/ 2207446 h 3180739"/>
                          <a:gd name="connsiteX97" fmla="*/ 2764753 w 3171035"/>
                          <a:gd name="connsiteY97" fmla="*/ 2347473 h 3180739"/>
                          <a:gd name="connsiteX98" fmla="*/ 2887835 w 3171035"/>
                          <a:gd name="connsiteY98" fmla="*/ 2507752 h 3180739"/>
                          <a:gd name="connsiteX99" fmla="*/ 2803958 w 3171035"/>
                          <a:gd name="connsiteY99" fmla="*/ 2610712 h 3180739"/>
                          <a:gd name="connsiteX100" fmla="*/ 2629138 w 3171035"/>
                          <a:gd name="connsiteY100" fmla="*/ 2525982 h 3180739"/>
                          <a:gd name="connsiteX101" fmla="*/ 2578529 w 3171035"/>
                          <a:gd name="connsiteY101" fmla="*/ 2584122 h 3180739"/>
                          <a:gd name="connsiteX102" fmla="*/ 2526456 w 3171035"/>
                          <a:gd name="connsiteY102" fmla="*/ 2631952 h 3180739"/>
                          <a:gd name="connsiteX103" fmla="*/ 2608792 w 3171035"/>
                          <a:gd name="connsiteY103" fmla="*/ 2814437 h 3180739"/>
                          <a:gd name="connsiteX104" fmla="*/ 2503568 w 3171035"/>
                          <a:gd name="connsiteY104" fmla="*/ 2895456 h 3180739"/>
                          <a:gd name="connsiteX105" fmla="*/ 2347733 w 3171035"/>
                          <a:gd name="connsiteY105" fmla="*/ 2768836 h 3180739"/>
                          <a:gd name="connsiteX106" fmla="*/ 2293201 w 3171035"/>
                          <a:gd name="connsiteY106" fmla="*/ 2803791 h 3180739"/>
                          <a:gd name="connsiteX107" fmla="*/ 2220287 w 3171035"/>
                          <a:gd name="connsiteY107" fmla="*/ 2841379 h 3180739"/>
                          <a:gd name="connsiteX108" fmla="*/ 2248911 w 3171035"/>
                          <a:gd name="connsiteY108" fmla="*/ 3038710 h 3180739"/>
                          <a:gd name="connsiteX109" fmla="*/ 2125404 w 3171035"/>
                          <a:gd name="connsiteY109" fmla="*/ 3087519 h 3180739"/>
                          <a:gd name="connsiteX0" fmla="*/ 2125404 w 3171035"/>
                          <a:gd name="connsiteY0" fmla="*/ 3087519 h 3180739"/>
                          <a:gd name="connsiteX1" fmla="*/ 2013109 w 3171035"/>
                          <a:gd name="connsiteY1" fmla="*/ 2926391 h 3180739"/>
                          <a:gd name="connsiteX2" fmla="*/ 1866165 w 3171035"/>
                          <a:gd name="connsiteY2" fmla="*/ 2964321 h 3180739"/>
                          <a:gd name="connsiteX3" fmla="*/ 1842782 w 3171035"/>
                          <a:gd name="connsiteY3" fmla="*/ 3165305 h 3180739"/>
                          <a:gd name="connsiteX4" fmla="*/ 1710882 w 3171035"/>
                          <a:gd name="connsiteY4" fmla="*/ 3180739 h 3180739"/>
                          <a:gd name="connsiteX5" fmla="*/ 1642634 w 3171035"/>
                          <a:gd name="connsiteY5" fmla="*/ 2993071 h 3180739"/>
                          <a:gd name="connsiteX6" fmla="*/ 1639166 w 3171035"/>
                          <a:gd name="connsiteY6" fmla="*/ 2993450 h 3180739"/>
                          <a:gd name="connsiteX7" fmla="*/ 1491421 w 3171035"/>
                          <a:gd name="connsiteY7" fmla="*/ 2988550 h 3180739"/>
                          <a:gd name="connsiteX8" fmla="*/ 1411723 w 3171035"/>
                          <a:gd name="connsiteY8" fmla="*/ 3177475 h 3180739"/>
                          <a:gd name="connsiteX9" fmla="*/ 1280767 w 3171035"/>
                          <a:gd name="connsiteY9" fmla="*/ 3155415 h 3180739"/>
                          <a:gd name="connsiteX10" fmla="*/ 1267720 w 3171035"/>
                          <a:gd name="connsiteY10" fmla="*/ 2956266 h 3180739"/>
                          <a:gd name="connsiteX11" fmla="*/ 1252902 w 3171035"/>
                          <a:gd name="connsiteY11" fmla="*/ 2953679 h 3180739"/>
                          <a:gd name="connsiteX12" fmla="*/ 1111558 w 3171035"/>
                          <a:gd name="connsiteY12" fmla="*/ 2910446 h 3180739"/>
                          <a:gd name="connsiteX13" fmla="*/ 983767 w 3171035"/>
                          <a:gd name="connsiteY13" fmla="*/ 3067465 h 3180739"/>
                          <a:gd name="connsiteX14" fmla="*/ 864234 w 3171035"/>
                          <a:gd name="connsiteY14" fmla="*/ 3009602 h 3180739"/>
                          <a:gd name="connsiteX15" fmla="*/ 907320 w 3171035"/>
                          <a:gd name="connsiteY15" fmla="*/ 2815576 h 3180739"/>
                          <a:gd name="connsiteX16" fmla="*/ 830683 w 3171035"/>
                          <a:gd name="connsiteY16" fmla="*/ 2772184 h 3180739"/>
                          <a:gd name="connsiteX17" fmla="*/ 760926 w 3171035"/>
                          <a:gd name="connsiteY17" fmla="*/ 2719936 h 3180739"/>
                          <a:gd name="connsiteX18" fmla="*/ 597918 w 3171035"/>
                          <a:gd name="connsiteY18" fmla="*/ 2832979 h 3180739"/>
                          <a:gd name="connsiteX19" fmla="*/ 499149 w 3171035"/>
                          <a:gd name="connsiteY19" fmla="*/ 2744205 h 3180739"/>
                          <a:gd name="connsiteX20" fmla="*/ 592045 w 3171035"/>
                          <a:gd name="connsiteY20" fmla="*/ 2574098 h 3180739"/>
                          <a:gd name="connsiteX21" fmla="*/ 520580 w 3171035"/>
                          <a:gd name="connsiteY21" fmla="*/ 2501938 h 3180739"/>
                          <a:gd name="connsiteX22" fmla="*/ 496178 w 3171035"/>
                          <a:gd name="connsiteY22" fmla="*/ 2470496 h 3180739"/>
                          <a:gd name="connsiteX23" fmla="*/ 313006 w 3171035"/>
                          <a:gd name="connsiteY23" fmla="*/ 2539883 h 3180739"/>
                          <a:gd name="connsiteX24" fmla="*/ 238634 w 3171035"/>
                          <a:gd name="connsiteY24" fmla="*/ 2429861 h 3180739"/>
                          <a:gd name="connsiteX25" fmla="*/ 370045 w 3171035"/>
                          <a:gd name="connsiteY25" fmla="*/ 2287114 h 3180739"/>
                          <a:gd name="connsiteX26" fmla="*/ 311564 w 3171035"/>
                          <a:gd name="connsiteY26" fmla="*/ 2172799 h 3180739"/>
                          <a:gd name="connsiteX27" fmla="*/ 295635 w 3171035"/>
                          <a:gd name="connsiteY27" fmla="*/ 2132330 h 3180739"/>
                          <a:gd name="connsiteX28" fmla="*/ 103079 w 3171035"/>
                          <a:gd name="connsiteY28" fmla="*/ 2150140 h 3180739"/>
                          <a:gd name="connsiteX29" fmla="*/ 60733 w 3171035"/>
                          <a:gd name="connsiteY29" fmla="*/ 2024271 h 3180739"/>
                          <a:gd name="connsiteX30" fmla="*/ 226269 w 3171035"/>
                          <a:gd name="connsiteY30" fmla="*/ 1921216 h 3180739"/>
                          <a:gd name="connsiteX31" fmla="*/ 217962 w 3171035"/>
                          <a:gd name="connsiteY31" fmla="*/ 1891262 h 3180739"/>
                          <a:gd name="connsiteX32" fmla="*/ 200221 w 3171035"/>
                          <a:gd name="connsiteY32" fmla="*/ 1782957 h 3180739"/>
                          <a:gd name="connsiteX33" fmla="*/ 5391 w 3171035"/>
                          <a:gd name="connsiteY33" fmla="*/ 1745142 h 3180739"/>
                          <a:gd name="connsiteX34" fmla="*/ 0 w 3171035"/>
                          <a:gd name="connsiteY34" fmla="*/ 1612451 h 3180739"/>
                          <a:gd name="connsiteX35" fmla="*/ 187219 w 3171035"/>
                          <a:gd name="connsiteY35" fmla="*/ 1560050 h 3180739"/>
                          <a:gd name="connsiteX36" fmla="*/ 192903 w 3171035"/>
                          <a:gd name="connsiteY36" fmla="*/ 1448336 h 3180739"/>
                          <a:gd name="connsiteX37" fmla="*/ 199656 w 3171035"/>
                          <a:gd name="connsiteY37" fmla="*/ 1402148 h 3180739"/>
                          <a:gd name="connsiteX38" fmla="*/ 19664 w 3171035"/>
                          <a:gd name="connsiteY38" fmla="*/ 1311302 h 3180739"/>
                          <a:gd name="connsiteX39" fmla="*/ 50600 w 3171035"/>
                          <a:gd name="connsiteY39" fmla="*/ 1182155 h 3180739"/>
                          <a:gd name="connsiteX40" fmla="*/ 248017 w 3171035"/>
                          <a:gd name="connsiteY40" fmla="*/ 1182708 h 3180739"/>
                          <a:gd name="connsiteX41" fmla="*/ 271243 w 3171035"/>
                          <a:gd name="connsiteY41" fmla="*/ 1110342 h 3180739"/>
                          <a:gd name="connsiteX42" fmla="*/ 301810 w 3171035"/>
                          <a:gd name="connsiteY42" fmla="*/ 1039267 h 3180739"/>
                          <a:gd name="connsiteX43" fmla="*/ 153232 w 3171035"/>
                          <a:gd name="connsiteY43" fmla="*/ 907843 h 3180739"/>
                          <a:gd name="connsiteX44" fmla="*/ 215955 w 3171035"/>
                          <a:gd name="connsiteY44" fmla="*/ 790787 h 3180739"/>
                          <a:gd name="connsiteX45" fmla="*/ 404589 w 3171035"/>
                          <a:gd name="connsiteY45" fmla="*/ 840887 h 3180739"/>
                          <a:gd name="connsiteX46" fmla="*/ 407683 w 3171035"/>
                          <a:gd name="connsiteY46" fmla="*/ 835422 h 3180739"/>
                          <a:gd name="connsiteX47" fmla="*/ 499532 w 3171035"/>
                          <a:gd name="connsiteY47" fmla="*/ 712793 h 3180739"/>
                          <a:gd name="connsiteX48" fmla="*/ 392278 w 3171035"/>
                          <a:gd name="connsiteY48" fmla="*/ 554059 h 3180739"/>
                          <a:gd name="connsiteX49" fmla="*/ 482243 w 3171035"/>
                          <a:gd name="connsiteY49" fmla="*/ 456373 h 3180739"/>
                          <a:gd name="connsiteX50" fmla="*/ 651505 w 3171035"/>
                          <a:gd name="connsiteY50" fmla="*/ 551489 h 3180739"/>
                          <a:gd name="connsiteX51" fmla="*/ 677929 w 3171035"/>
                          <a:gd name="connsiteY51" fmla="*/ 525319 h 3180739"/>
                          <a:gd name="connsiteX52" fmla="*/ 765738 w 3171035"/>
                          <a:gd name="connsiteY52" fmla="*/ 457171 h 3180739"/>
                          <a:gd name="connsiteX53" fmla="*/ 709237 w 3171035"/>
                          <a:gd name="connsiteY53" fmla="*/ 264903 h 3180739"/>
                          <a:gd name="connsiteX54" fmla="*/ 824607 w 3171035"/>
                          <a:gd name="connsiteY54" fmla="*/ 199132 h 3180739"/>
                          <a:gd name="connsiteX55" fmla="*/ 957502 w 3171035"/>
                          <a:gd name="connsiteY55" fmla="*/ 341660 h 3180739"/>
                          <a:gd name="connsiteX56" fmla="*/ 1007068 w 3171035"/>
                          <a:gd name="connsiteY56" fmla="*/ 316303 h 3180739"/>
                          <a:gd name="connsiteX57" fmla="*/ 1105222 w 3171035"/>
                          <a:gd name="connsiteY57" fmla="*/ 277669 h 3180739"/>
                          <a:gd name="connsiteX58" fmla="*/ 1085630 w 3171035"/>
                          <a:gd name="connsiteY58" fmla="*/ 80113 h 3180739"/>
                          <a:gd name="connsiteX59" fmla="*/ 1236120 w 3171035"/>
                          <a:gd name="connsiteY59" fmla="*/ 37366 h 3180739"/>
                          <a:gd name="connsiteX60" fmla="*/ 1323934 w 3171035"/>
                          <a:gd name="connsiteY60" fmla="*/ 217003 h 3180739"/>
                          <a:gd name="connsiteX61" fmla="*/ 1417429 w 3171035"/>
                          <a:gd name="connsiteY61" fmla="*/ 200656 h 3180739"/>
                          <a:gd name="connsiteX62" fmla="*/ 1487425 w 3171035"/>
                          <a:gd name="connsiteY62" fmla="*/ 195547 h 3180739"/>
                          <a:gd name="connsiteX63" fmla="*/ 1533687 w 3171035"/>
                          <a:gd name="connsiteY63" fmla="*/ 0 h 3180739"/>
                          <a:gd name="connsiteX64" fmla="*/ 1666488 w 3171035"/>
                          <a:gd name="connsiteY64" fmla="*/ 0 h 3180739"/>
                          <a:gd name="connsiteX65" fmla="*/ 1713021 w 3171035"/>
                          <a:gd name="connsiteY65" fmla="*/ 196691 h 3180739"/>
                          <a:gd name="connsiteX66" fmla="*/ 1827814 w 3171035"/>
                          <a:gd name="connsiteY66" fmla="*/ 211044 h 3180739"/>
                          <a:gd name="connsiteX67" fmla="*/ 1868036 w 3171035"/>
                          <a:gd name="connsiteY67" fmla="*/ 220686 h 3180739"/>
                          <a:gd name="connsiteX68" fmla="*/ 1966340 w 3171035"/>
                          <a:gd name="connsiteY68" fmla="*/ 44283 h 3180739"/>
                          <a:gd name="connsiteX69" fmla="*/ 2094111 w 3171035"/>
                          <a:gd name="connsiteY69" fmla="*/ 80485 h 3180739"/>
                          <a:gd name="connsiteX70" fmla="*/ 2085164 w 3171035"/>
                          <a:gd name="connsiteY70" fmla="*/ 284665 h 3180739"/>
                          <a:gd name="connsiteX71" fmla="*/ 2159615 w 3171035"/>
                          <a:gd name="connsiteY71" fmla="*/ 312606 h 3180739"/>
                          <a:gd name="connsiteX72" fmla="*/ 2226104 w 3171035"/>
                          <a:gd name="connsiteY72" fmla="*/ 347399 h 3180739"/>
                          <a:gd name="connsiteX73" fmla="*/ 2364977 w 3171035"/>
                          <a:gd name="connsiteY73" fmla="*/ 209566 h 3180739"/>
                          <a:gd name="connsiteX74" fmla="*/ 2477715 w 3171035"/>
                          <a:gd name="connsiteY74" fmla="*/ 279754 h 3180739"/>
                          <a:gd name="connsiteX75" fmla="*/ 2415747 w 3171035"/>
                          <a:gd name="connsiteY75" fmla="*/ 463940 h 3180739"/>
                          <a:gd name="connsiteX76" fmla="*/ 2455995 w 3171035"/>
                          <a:gd name="connsiteY76" fmla="*/ 491791 h 3180739"/>
                          <a:gd name="connsiteX77" fmla="*/ 2545864 w 3171035"/>
                          <a:gd name="connsiteY77" fmla="*/ 570128 h 3180739"/>
                          <a:gd name="connsiteX78" fmla="*/ 2728079 w 3171035"/>
                          <a:gd name="connsiteY78" fmla="*/ 481733 h 3180739"/>
                          <a:gd name="connsiteX79" fmla="*/ 2811993 w 3171035"/>
                          <a:gd name="connsiteY79" fmla="*/ 584662 h 3180739"/>
                          <a:gd name="connsiteX80" fmla="*/ 2695713 w 3171035"/>
                          <a:gd name="connsiteY80" fmla="*/ 736197 h 3180739"/>
                          <a:gd name="connsiteX81" fmla="*/ 2790128 w 3171035"/>
                          <a:gd name="connsiteY81" fmla="*/ 877978 h 3180739"/>
                          <a:gd name="connsiteX82" fmla="*/ 2988670 w 3171035"/>
                          <a:gd name="connsiteY82" fmla="*/ 835149 h 3180739"/>
                          <a:gd name="connsiteX83" fmla="*/ 3045808 w 3171035"/>
                          <a:gd name="connsiteY83" fmla="*/ 955030 h 3180739"/>
                          <a:gd name="connsiteX84" fmla="*/ 2889317 w 3171035"/>
                          <a:gd name="connsiteY84" fmla="*/ 1080823 h 3180739"/>
                          <a:gd name="connsiteX85" fmla="*/ 2939763 w 3171035"/>
                          <a:gd name="connsiteY85" fmla="*/ 1235148 h 3180739"/>
                          <a:gd name="connsiteX86" fmla="*/ 3135030 w 3171035"/>
                          <a:gd name="connsiteY86" fmla="*/ 1239792 h 3180739"/>
                          <a:gd name="connsiteX87" fmla="*/ 3162523 w 3171035"/>
                          <a:gd name="connsiteY87" fmla="*/ 1369716 h 3180739"/>
                          <a:gd name="connsiteX88" fmla="*/ 2980226 w 3171035"/>
                          <a:gd name="connsiteY88" fmla="*/ 1455724 h 3180739"/>
                          <a:gd name="connsiteX89" fmla="*/ 2986351 w 3171035"/>
                          <a:gd name="connsiteY89" fmla="*/ 1631053 h 3180739"/>
                          <a:gd name="connsiteX90" fmla="*/ 3171035 w 3171035"/>
                          <a:gd name="connsiteY90" fmla="*/ 1689698 h 3180739"/>
                          <a:gd name="connsiteX91" fmla="*/ 3161063 w 3171035"/>
                          <a:gd name="connsiteY91" fmla="*/ 1822124 h 3180739"/>
                          <a:gd name="connsiteX92" fmla="*/ 2963663 w 3171035"/>
                          <a:gd name="connsiteY92" fmla="*/ 1853402 h 3180739"/>
                          <a:gd name="connsiteX93" fmla="*/ 2928221 w 3171035"/>
                          <a:gd name="connsiteY93" fmla="*/ 1999244 h 3180739"/>
                          <a:gd name="connsiteX94" fmla="*/ 3090916 w 3171035"/>
                          <a:gd name="connsiteY94" fmla="*/ 2107762 h 3180739"/>
                          <a:gd name="connsiteX95" fmla="*/ 3044640 w 3171035"/>
                          <a:gd name="connsiteY95" fmla="*/ 2232240 h 3180739"/>
                          <a:gd name="connsiteX96" fmla="*/ 2845101 w 3171035"/>
                          <a:gd name="connsiteY96" fmla="*/ 2207446 h 3180739"/>
                          <a:gd name="connsiteX97" fmla="*/ 2764753 w 3171035"/>
                          <a:gd name="connsiteY97" fmla="*/ 2347473 h 3180739"/>
                          <a:gd name="connsiteX98" fmla="*/ 2887835 w 3171035"/>
                          <a:gd name="connsiteY98" fmla="*/ 2507752 h 3180739"/>
                          <a:gd name="connsiteX99" fmla="*/ 2803958 w 3171035"/>
                          <a:gd name="connsiteY99" fmla="*/ 2610712 h 3180739"/>
                          <a:gd name="connsiteX100" fmla="*/ 2629138 w 3171035"/>
                          <a:gd name="connsiteY100" fmla="*/ 2525982 h 3180739"/>
                          <a:gd name="connsiteX101" fmla="*/ 2526456 w 3171035"/>
                          <a:gd name="connsiteY101" fmla="*/ 2631952 h 3180739"/>
                          <a:gd name="connsiteX102" fmla="*/ 2608792 w 3171035"/>
                          <a:gd name="connsiteY102" fmla="*/ 2814437 h 3180739"/>
                          <a:gd name="connsiteX103" fmla="*/ 2503568 w 3171035"/>
                          <a:gd name="connsiteY103" fmla="*/ 2895456 h 3180739"/>
                          <a:gd name="connsiteX104" fmla="*/ 2347733 w 3171035"/>
                          <a:gd name="connsiteY104" fmla="*/ 2768836 h 3180739"/>
                          <a:gd name="connsiteX105" fmla="*/ 2293201 w 3171035"/>
                          <a:gd name="connsiteY105" fmla="*/ 2803791 h 3180739"/>
                          <a:gd name="connsiteX106" fmla="*/ 2220287 w 3171035"/>
                          <a:gd name="connsiteY106" fmla="*/ 2841379 h 3180739"/>
                          <a:gd name="connsiteX107" fmla="*/ 2248911 w 3171035"/>
                          <a:gd name="connsiteY107" fmla="*/ 3038710 h 3180739"/>
                          <a:gd name="connsiteX108" fmla="*/ 2125404 w 3171035"/>
                          <a:gd name="connsiteY108" fmla="*/ 3087519 h 3180739"/>
                          <a:gd name="connsiteX0" fmla="*/ 2125404 w 3171035"/>
                          <a:gd name="connsiteY0" fmla="*/ 3087519 h 3180739"/>
                          <a:gd name="connsiteX1" fmla="*/ 2013109 w 3171035"/>
                          <a:gd name="connsiteY1" fmla="*/ 2926391 h 3180739"/>
                          <a:gd name="connsiteX2" fmla="*/ 1866165 w 3171035"/>
                          <a:gd name="connsiteY2" fmla="*/ 2964321 h 3180739"/>
                          <a:gd name="connsiteX3" fmla="*/ 1842782 w 3171035"/>
                          <a:gd name="connsiteY3" fmla="*/ 3165305 h 3180739"/>
                          <a:gd name="connsiteX4" fmla="*/ 1710882 w 3171035"/>
                          <a:gd name="connsiteY4" fmla="*/ 3180739 h 3180739"/>
                          <a:gd name="connsiteX5" fmla="*/ 1642634 w 3171035"/>
                          <a:gd name="connsiteY5" fmla="*/ 2993071 h 3180739"/>
                          <a:gd name="connsiteX6" fmla="*/ 1639166 w 3171035"/>
                          <a:gd name="connsiteY6" fmla="*/ 2993450 h 3180739"/>
                          <a:gd name="connsiteX7" fmla="*/ 1491421 w 3171035"/>
                          <a:gd name="connsiteY7" fmla="*/ 2988550 h 3180739"/>
                          <a:gd name="connsiteX8" fmla="*/ 1411723 w 3171035"/>
                          <a:gd name="connsiteY8" fmla="*/ 3177475 h 3180739"/>
                          <a:gd name="connsiteX9" fmla="*/ 1280767 w 3171035"/>
                          <a:gd name="connsiteY9" fmla="*/ 3155415 h 3180739"/>
                          <a:gd name="connsiteX10" fmla="*/ 1267720 w 3171035"/>
                          <a:gd name="connsiteY10" fmla="*/ 2956266 h 3180739"/>
                          <a:gd name="connsiteX11" fmla="*/ 1252902 w 3171035"/>
                          <a:gd name="connsiteY11" fmla="*/ 2953679 h 3180739"/>
                          <a:gd name="connsiteX12" fmla="*/ 1111558 w 3171035"/>
                          <a:gd name="connsiteY12" fmla="*/ 2910446 h 3180739"/>
                          <a:gd name="connsiteX13" fmla="*/ 983767 w 3171035"/>
                          <a:gd name="connsiteY13" fmla="*/ 3067465 h 3180739"/>
                          <a:gd name="connsiteX14" fmla="*/ 864234 w 3171035"/>
                          <a:gd name="connsiteY14" fmla="*/ 3009602 h 3180739"/>
                          <a:gd name="connsiteX15" fmla="*/ 907320 w 3171035"/>
                          <a:gd name="connsiteY15" fmla="*/ 2815576 h 3180739"/>
                          <a:gd name="connsiteX16" fmla="*/ 830683 w 3171035"/>
                          <a:gd name="connsiteY16" fmla="*/ 2772184 h 3180739"/>
                          <a:gd name="connsiteX17" fmla="*/ 760926 w 3171035"/>
                          <a:gd name="connsiteY17" fmla="*/ 2719936 h 3180739"/>
                          <a:gd name="connsiteX18" fmla="*/ 597918 w 3171035"/>
                          <a:gd name="connsiteY18" fmla="*/ 2832979 h 3180739"/>
                          <a:gd name="connsiteX19" fmla="*/ 499149 w 3171035"/>
                          <a:gd name="connsiteY19" fmla="*/ 2744205 h 3180739"/>
                          <a:gd name="connsiteX20" fmla="*/ 592045 w 3171035"/>
                          <a:gd name="connsiteY20" fmla="*/ 2574098 h 3180739"/>
                          <a:gd name="connsiteX21" fmla="*/ 520580 w 3171035"/>
                          <a:gd name="connsiteY21" fmla="*/ 2501938 h 3180739"/>
                          <a:gd name="connsiteX22" fmla="*/ 496178 w 3171035"/>
                          <a:gd name="connsiteY22" fmla="*/ 2470496 h 3180739"/>
                          <a:gd name="connsiteX23" fmla="*/ 313006 w 3171035"/>
                          <a:gd name="connsiteY23" fmla="*/ 2539883 h 3180739"/>
                          <a:gd name="connsiteX24" fmla="*/ 238634 w 3171035"/>
                          <a:gd name="connsiteY24" fmla="*/ 2429861 h 3180739"/>
                          <a:gd name="connsiteX25" fmla="*/ 370045 w 3171035"/>
                          <a:gd name="connsiteY25" fmla="*/ 2287114 h 3180739"/>
                          <a:gd name="connsiteX26" fmla="*/ 311564 w 3171035"/>
                          <a:gd name="connsiteY26" fmla="*/ 2172799 h 3180739"/>
                          <a:gd name="connsiteX27" fmla="*/ 295635 w 3171035"/>
                          <a:gd name="connsiteY27" fmla="*/ 2132330 h 3180739"/>
                          <a:gd name="connsiteX28" fmla="*/ 103079 w 3171035"/>
                          <a:gd name="connsiteY28" fmla="*/ 2150140 h 3180739"/>
                          <a:gd name="connsiteX29" fmla="*/ 60733 w 3171035"/>
                          <a:gd name="connsiteY29" fmla="*/ 2024271 h 3180739"/>
                          <a:gd name="connsiteX30" fmla="*/ 226269 w 3171035"/>
                          <a:gd name="connsiteY30" fmla="*/ 1921216 h 3180739"/>
                          <a:gd name="connsiteX31" fmla="*/ 217962 w 3171035"/>
                          <a:gd name="connsiteY31" fmla="*/ 1891262 h 3180739"/>
                          <a:gd name="connsiteX32" fmla="*/ 200221 w 3171035"/>
                          <a:gd name="connsiteY32" fmla="*/ 1782957 h 3180739"/>
                          <a:gd name="connsiteX33" fmla="*/ 5391 w 3171035"/>
                          <a:gd name="connsiteY33" fmla="*/ 1745142 h 3180739"/>
                          <a:gd name="connsiteX34" fmla="*/ 0 w 3171035"/>
                          <a:gd name="connsiteY34" fmla="*/ 1612451 h 3180739"/>
                          <a:gd name="connsiteX35" fmla="*/ 187219 w 3171035"/>
                          <a:gd name="connsiteY35" fmla="*/ 1560050 h 3180739"/>
                          <a:gd name="connsiteX36" fmla="*/ 192903 w 3171035"/>
                          <a:gd name="connsiteY36" fmla="*/ 1448336 h 3180739"/>
                          <a:gd name="connsiteX37" fmla="*/ 199656 w 3171035"/>
                          <a:gd name="connsiteY37" fmla="*/ 1402148 h 3180739"/>
                          <a:gd name="connsiteX38" fmla="*/ 19664 w 3171035"/>
                          <a:gd name="connsiteY38" fmla="*/ 1311302 h 3180739"/>
                          <a:gd name="connsiteX39" fmla="*/ 50600 w 3171035"/>
                          <a:gd name="connsiteY39" fmla="*/ 1182155 h 3180739"/>
                          <a:gd name="connsiteX40" fmla="*/ 248017 w 3171035"/>
                          <a:gd name="connsiteY40" fmla="*/ 1182708 h 3180739"/>
                          <a:gd name="connsiteX41" fmla="*/ 271243 w 3171035"/>
                          <a:gd name="connsiteY41" fmla="*/ 1110342 h 3180739"/>
                          <a:gd name="connsiteX42" fmla="*/ 301810 w 3171035"/>
                          <a:gd name="connsiteY42" fmla="*/ 1039267 h 3180739"/>
                          <a:gd name="connsiteX43" fmla="*/ 153232 w 3171035"/>
                          <a:gd name="connsiteY43" fmla="*/ 907843 h 3180739"/>
                          <a:gd name="connsiteX44" fmla="*/ 215955 w 3171035"/>
                          <a:gd name="connsiteY44" fmla="*/ 790787 h 3180739"/>
                          <a:gd name="connsiteX45" fmla="*/ 404589 w 3171035"/>
                          <a:gd name="connsiteY45" fmla="*/ 840887 h 3180739"/>
                          <a:gd name="connsiteX46" fmla="*/ 407683 w 3171035"/>
                          <a:gd name="connsiteY46" fmla="*/ 835422 h 3180739"/>
                          <a:gd name="connsiteX47" fmla="*/ 499532 w 3171035"/>
                          <a:gd name="connsiteY47" fmla="*/ 712793 h 3180739"/>
                          <a:gd name="connsiteX48" fmla="*/ 392278 w 3171035"/>
                          <a:gd name="connsiteY48" fmla="*/ 554059 h 3180739"/>
                          <a:gd name="connsiteX49" fmla="*/ 482243 w 3171035"/>
                          <a:gd name="connsiteY49" fmla="*/ 456373 h 3180739"/>
                          <a:gd name="connsiteX50" fmla="*/ 651505 w 3171035"/>
                          <a:gd name="connsiteY50" fmla="*/ 551489 h 3180739"/>
                          <a:gd name="connsiteX51" fmla="*/ 677929 w 3171035"/>
                          <a:gd name="connsiteY51" fmla="*/ 525319 h 3180739"/>
                          <a:gd name="connsiteX52" fmla="*/ 765738 w 3171035"/>
                          <a:gd name="connsiteY52" fmla="*/ 457171 h 3180739"/>
                          <a:gd name="connsiteX53" fmla="*/ 709237 w 3171035"/>
                          <a:gd name="connsiteY53" fmla="*/ 264903 h 3180739"/>
                          <a:gd name="connsiteX54" fmla="*/ 824607 w 3171035"/>
                          <a:gd name="connsiteY54" fmla="*/ 199132 h 3180739"/>
                          <a:gd name="connsiteX55" fmla="*/ 957502 w 3171035"/>
                          <a:gd name="connsiteY55" fmla="*/ 341660 h 3180739"/>
                          <a:gd name="connsiteX56" fmla="*/ 1007068 w 3171035"/>
                          <a:gd name="connsiteY56" fmla="*/ 316303 h 3180739"/>
                          <a:gd name="connsiteX57" fmla="*/ 1105222 w 3171035"/>
                          <a:gd name="connsiteY57" fmla="*/ 277669 h 3180739"/>
                          <a:gd name="connsiteX58" fmla="*/ 1085630 w 3171035"/>
                          <a:gd name="connsiteY58" fmla="*/ 80113 h 3180739"/>
                          <a:gd name="connsiteX59" fmla="*/ 1236120 w 3171035"/>
                          <a:gd name="connsiteY59" fmla="*/ 37366 h 3180739"/>
                          <a:gd name="connsiteX60" fmla="*/ 1323934 w 3171035"/>
                          <a:gd name="connsiteY60" fmla="*/ 217003 h 3180739"/>
                          <a:gd name="connsiteX61" fmla="*/ 1417429 w 3171035"/>
                          <a:gd name="connsiteY61" fmla="*/ 200656 h 3180739"/>
                          <a:gd name="connsiteX62" fmla="*/ 1487425 w 3171035"/>
                          <a:gd name="connsiteY62" fmla="*/ 195547 h 3180739"/>
                          <a:gd name="connsiteX63" fmla="*/ 1533687 w 3171035"/>
                          <a:gd name="connsiteY63" fmla="*/ 0 h 3180739"/>
                          <a:gd name="connsiteX64" fmla="*/ 1666488 w 3171035"/>
                          <a:gd name="connsiteY64" fmla="*/ 0 h 3180739"/>
                          <a:gd name="connsiteX65" fmla="*/ 1713021 w 3171035"/>
                          <a:gd name="connsiteY65" fmla="*/ 196691 h 3180739"/>
                          <a:gd name="connsiteX66" fmla="*/ 1827814 w 3171035"/>
                          <a:gd name="connsiteY66" fmla="*/ 211044 h 3180739"/>
                          <a:gd name="connsiteX67" fmla="*/ 1868036 w 3171035"/>
                          <a:gd name="connsiteY67" fmla="*/ 220686 h 3180739"/>
                          <a:gd name="connsiteX68" fmla="*/ 1966340 w 3171035"/>
                          <a:gd name="connsiteY68" fmla="*/ 44283 h 3180739"/>
                          <a:gd name="connsiteX69" fmla="*/ 2094111 w 3171035"/>
                          <a:gd name="connsiteY69" fmla="*/ 80485 h 3180739"/>
                          <a:gd name="connsiteX70" fmla="*/ 2085164 w 3171035"/>
                          <a:gd name="connsiteY70" fmla="*/ 284665 h 3180739"/>
                          <a:gd name="connsiteX71" fmla="*/ 2159615 w 3171035"/>
                          <a:gd name="connsiteY71" fmla="*/ 312606 h 3180739"/>
                          <a:gd name="connsiteX72" fmla="*/ 2226104 w 3171035"/>
                          <a:gd name="connsiteY72" fmla="*/ 347399 h 3180739"/>
                          <a:gd name="connsiteX73" fmla="*/ 2364977 w 3171035"/>
                          <a:gd name="connsiteY73" fmla="*/ 209566 h 3180739"/>
                          <a:gd name="connsiteX74" fmla="*/ 2477715 w 3171035"/>
                          <a:gd name="connsiteY74" fmla="*/ 279754 h 3180739"/>
                          <a:gd name="connsiteX75" fmla="*/ 2415747 w 3171035"/>
                          <a:gd name="connsiteY75" fmla="*/ 463940 h 3180739"/>
                          <a:gd name="connsiteX76" fmla="*/ 2455995 w 3171035"/>
                          <a:gd name="connsiteY76" fmla="*/ 491791 h 3180739"/>
                          <a:gd name="connsiteX77" fmla="*/ 2545864 w 3171035"/>
                          <a:gd name="connsiteY77" fmla="*/ 570128 h 3180739"/>
                          <a:gd name="connsiteX78" fmla="*/ 2728079 w 3171035"/>
                          <a:gd name="connsiteY78" fmla="*/ 481733 h 3180739"/>
                          <a:gd name="connsiteX79" fmla="*/ 2811993 w 3171035"/>
                          <a:gd name="connsiteY79" fmla="*/ 584662 h 3180739"/>
                          <a:gd name="connsiteX80" fmla="*/ 2695713 w 3171035"/>
                          <a:gd name="connsiteY80" fmla="*/ 736197 h 3180739"/>
                          <a:gd name="connsiteX81" fmla="*/ 2790128 w 3171035"/>
                          <a:gd name="connsiteY81" fmla="*/ 877978 h 3180739"/>
                          <a:gd name="connsiteX82" fmla="*/ 2988670 w 3171035"/>
                          <a:gd name="connsiteY82" fmla="*/ 835149 h 3180739"/>
                          <a:gd name="connsiteX83" fmla="*/ 3045808 w 3171035"/>
                          <a:gd name="connsiteY83" fmla="*/ 955030 h 3180739"/>
                          <a:gd name="connsiteX84" fmla="*/ 2889317 w 3171035"/>
                          <a:gd name="connsiteY84" fmla="*/ 1080823 h 3180739"/>
                          <a:gd name="connsiteX85" fmla="*/ 2939763 w 3171035"/>
                          <a:gd name="connsiteY85" fmla="*/ 1235148 h 3180739"/>
                          <a:gd name="connsiteX86" fmla="*/ 3135030 w 3171035"/>
                          <a:gd name="connsiteY86" fmla="*/ 1239792 h 3180739"/>
                          <a:gd name="connsiteX87" fmla="*/ 3162523 w 3171035"/>
                          <a:gd name="connsiteY87" fmla="*/ 1369716 h 3180739"/>
                          <a:gd name="connsiteX88" fmla="*/ 2980226 w 3171035"/>
                          <a:gd name="connsiteY88" fmla="*/ 1455724 h 3180739"/>
                          <a:gd name="connsiteX89" fmla="*/ 2986351 w 3171035"/>
                          <a:gd name="connsiteY89" fmla="*/ 1631053 h 3180739"/>
                          <a:gd name="connsiteX90" fmla="*/ 3171035 w 3171035"/>
                          <a:gd name="connsiteY90" fmla="*/ 1689698 h 3180739"/>
                          <a:gd name="connsiteX91" fmla="*/ 3161063 w 3171035"/>
                          <a:gd name="connsiteY91" fmla="*/ 1822124 h 3180739"/>
                          <a:gd name="connsiteX92" fmla="*/ 2963663 w 3171035"/>
                          <a:gd name="connsiteY92" fmla="*/ 1853402 h 3180739"/>
                          <a:gd name="connsiteX93" fmla="*/ 2928221 w 3171035"/>
                          <a:gd name="connsiteY93" fmla="*/ 1999244 h 3180739"/>
                          <a:gd name="connsiteX94" fmla="*/ 3090916 w 3171035"/>
                          <a:gd name="connsiteY94" fmla="*/ 2107762 h 3180739"/>
                          <a:gd name="connsiteX95" fmla="*/ 3044640 w 3171035"/>
                          <a:gd name="connsiteY95" fmla="*/ 2232240 h 3180739"/>
                          <a:gd name="connsiteX96" fmla="*/ 2845101 w 3171035"/>
                          <a:gd name="connsiteY96" fmla="*/ 2207446 h 3180739"/>
                          <a:gd name="connsiteX97" fmla="*/ 2764753 w 3171035"/>
                          <a:gd name="connsiteY97" fmla="*/ 2347473 h 3180739"/>
                          <a:gd name="connsiteX98" fmla="*/ 2887835 w 3171035"/>
                          <a:gd name="connsiteY98" fmla="*/ 2507752 h 3180739"/>
                          <a:gd name="connsiteX99" fmla="*/ 2803958 w 3171035"/>
                          <a:gd name="connsiteY99" fmla="*/ 2610712 h 3180739"/>
                          <a:gd name="connsiteX100" fmla="*/ 2629138 w 3171035"/>
                          <a:gd name="connsiteY100" fmla="*/ 2525982 h 3180739"/>
                          <a:gd name="connsiteX101" fmla="*/ 2526456 w 3171035"/>
                          <a:gd name="connsiteY101" fmla="*/ 2631952 h 3180739"/>
                          <a:gd name="connsiteX102" fmla="*/ 2608792 w 3171035"/>
                          <a:gd name="connsiteY102" fmla="*/ 2814437 h 3180739"/>
                          <a:gd name="connsiteX103" fmla="*/ 2503568 w 3171035"/>
                          <a:gd name="connsiteY103" fmla="*/ 2895456 h 3180739"/>
                          <a:gd name="connsiteX104" fmla="*/ 2347733 w 3171035"/>
                          <a:gd name="connsiteY104" fmla="*/ 2768836 h 3180739"/>
                          <a:gd name="connsiteX105" fmla="*/ 2220287 w 3171035"/>
                          <a:gd name="connsiteY105" fmla="*/ 2841379 h 3180739"/>
                          <a:gd name="connsiteX106" fmla="*/ 2248911 w 3171035"/>
                          <a:gd name="connsiteY106" fmla="*/ 3038710 h 3180739"/>
                          <a:gd name="connsiteX107" fmla="*/ 2125404 w 3171035"/>
                          <a:gd name="connsiteY107" fmla="*/ 3087519 h 3180739"/>
                          <a:gd name="connsiteX0" fmla="*/ 2125404 w 3171035"/>
                          <a:gd name="connsiteY0" fmla="*/ 3087519 h 3180739"/>
                          <a:gd name="connsiteX1" fmla="*/ 2013109 w 3171035"/>
                          <a:gd name="connsiteY1" fmla="*/ 2926391 h 3180739"/>
                          <a:gd name="connsiteX2" fmla="*/ 1866165 w 3171035"/>
                          <a:gd name="connsiteY2" fmla="*/ 2964321 h 3180739"/>
                          <a:gd name="connsiteX3" fmla="*/ 1842782 w 3171035"/>
                          <a:gd name="connsiteY3" fmla="*/ 3165305 h 3180739"/>
                          <a:gd name="connsiteX4" fmla="*/ 1710882 w 3171035"/>
                          <a:gd name="connsiteY4" fmla="*/ 3180739 h 3180739"/>
                          <a:gd name="connsiteX5" fmla="*/ 1642634 w 3171035"/>
                          <a:gd name="connsiteY5" fmla="*/ 2993071 h 3180739"/>
                          <a:gd name="connsiteX6" fmla="*/ 1639166 w 3171035"/>
                          <a:gd name="connsiteY6" fmla="*/ 2993450 h 3180739"/>
                          <a:gd name="connsiteX7" fmla="*/ 1491421 w 3171035"/>
                          <a:gd name="connsiteY7" fmla="*/ 2988550 h 3180739"/>
                          <a:gd name="connsiteX8" fmla="*/ 1411723 w 3171035"/>
                          <a:gd name="connsiteY8" fmla="*/ 3177475 h 3180739"/>
                          <a:gd name="connsiteX9" fmla="*/ 1280767 w 3171035"/>
                          <a:gd name="connsiteY9" fmla="*/ 3155415 h 3180739"/>
                          <a:gd name="connsiteX10" fmla="*/ 1267720 w 3171035"/>
                          <a:gd name="connsiteY10" fmla="*/ 2956266 h 3180739"/>
                          <a:gd name="connsiteX11" fmla="*/ 1111558 w 3171035"/>
                          <a:gd name="connsiteY11" fmla="*/ 2910446 h 3180739"/>
                          <a:gd name="connsiteX12" fmla="*/ 983767 w 3171035"/>
                          <a:gd name="connsiteY12" fmla="*/ 3067465 h 3180739"/>
                          <a:gd name="connsiteX13" fmla="*/ 864234 w 3171035"/>
                          <a:gd name="connsiteY13" fmla="*/ 3009602 h 3180739"/>
                          <a:gd name="connsiteX14" fmla="*/ 907320 w 3171035"/>
                          <a:gd name="connsiteY14" fmla="*/ 2815576 h 3180739"/>
                          <a:gd name="connsiteX15" fmla="*/ 830683 w 3171035"/>
                          <a:gd name="connsiteY15" fmla="*/ 2772184 h 3180739"/>
                          <a:gd name="connsiteX16" fmla="*/ 760926 w 3171035"/>
                          <a:gd name="connsiteY16" fmla="*/ 2719936 h 3180739"/>
                          <a:gd name="connsiteX17" fmla="*/ 597918 w 3171035"/>
                          <a:gd name="connsiteY17" fmla="*/ 2832979 h 3180739"/>
                          <a:gd name="connsiteX18" fmla="*/ 499149 w 3171035"/>
                          <a:gd name="connsiteY18" fmla="*/ 2744205 h 3180739"/>
                          <a:gd name="connsiteX19" fmla="*/ 592045 w 3171035"/>
                          <a:gd name="connsiteY19" fmla="*/ 2574098 h 3180739"/>
                          <a:gd name="connsiteX20" fmla="*/ 520580 w 3171035"/>
                          <a:gd name="connsiteY20" fmla="*/ 2501938 h 3180739"/>
                          <a:gd name="connsiteX21" fmla="*/ 496178 w 3171035"/>
                          <a:gd name="connsiteY21" fmla="*/ 2470496 h 3180739"/>
                          <a:gd name="connsiteX22" fmla="*/ 313006 w 3171035"/>
                          <a:gd name="connsiteY22" fmla="*/ 2539883 h 3180739"/>
                          <a:gd name="connsiteX23" fmla="*/ 238634 w 3171035"/>
                          <a:gd name="connsiteY23" fmla="*/ 2429861 h 3180739"/>
                          <a:gd name="connsiteX24" fmla="*/ 370045 w 3171035"/>
                          <a:gd name="connsiteY24" fmla="*/ 2287114 h 3180739"/>
                          <a:gd name="connsiteX25" fmla="*/ 311564 w 3171035"/>
                          <a:gd name="connsiteY25" fmla="*/ 2172799 h 3180739"/>
                          <a:gd name="connsiteX26" fmla="*/ 295635 w 3171035"/>
                          <a:gd name="connsiteY26" fmla="*/ 2132330 h 3180739"/>
                          <a:gd name="connsiteX27" fmla="*/ 103079 w 3171035"/>
                          <a:gd name="connsiteY27" fmla="*/ 2150140 h 3180739"/>
                          <a:gd name="connsiteX28" fmla="*/ 60733 w 3171035"/>
                          <a:gd name="connsiteY28" fmla="*/ 2024271 h 3180739"/>
                          <a:gd name="connsiteX29" fmla="*/ 226269 w 3171035"/>
                          <a:gd name="connsiteY29" fmla="*/ 1921216 h 3180739"/>
                          <a:gd name="connsiteX30" fmla="*/ 217962 w 3171035"/>
                          <a:gd name="connsiteY30" fmla="*/ 1891262 h 3180739"/>
                          <a:gd name="connsiteX31" fmla="*/ 200221 w 3171035"/>
                          <a:gd name="connsiteY31" fmla="*/ 1782957 h 3180739"/>
                          <a:gd name="connsiteX32" fmla="*/ 5391 w 3171035"/>
                          <a:gd name="connsiteY32" fmla="*/ 1745142 h 3180739"/>
                          <a:gd name="connsiteX33" fmla="*/ 0 w 3171035"/>
                          <a:gd name="connsiteY33" fmla="*/ 1612451 h 3180739"/>
                          <a:gd name="connsiteX34" fmla="*/ 187219 w 3171035"/>
                          <a:gd name="connsiteY34" fmla="*/ 1560050 h 3180739"/>
                          <a:gd name="connsiteX35" fmla="*/ 192903 w 3171035"/>
                          <a:gd name="connsiteY35" fmla="*/ 1448336 h 3180739"/>
                          <a:gd name="connsiteX36" fmla="*/ 199656 w 3171035"/>
                          <a:gd name="connsiteY36" fmla="*/ 1402148 h 3180739"/>
                          <a:gd name="connsiteX37" fmla="*/ 19664 w 3171035"/>
                          <a:gd name="connsiteY37" fmla="*/ 1311302 h 3180739"/>
                          <a:gd name="connsiteX38" fmla="*/ 50600 w 3171035"/>
                          <a:gd name="connsiteY38" fmla="*/ 1182155 h 3180739"/>
                          <a:gd name="connsiteX39" fmla="*/ 248017 w 3171035"/>
                          <a:gd name="connsiteY39" fmla="*/ 1182708 h 3180739"/>
                          <a:gd name="connsiteX40" fmla="*/ 271243 w 3171035"/>
                          <a:gd name="connsiteY40" fmla="*/ 1110342 h 3180739"/>
                          <a:gd name="connsiteX41" fmla="*/ 301810 w 3171035"/>
                          <a:gd name="connsiteY41" fmla="*/ 1039267 h 3180739"/>
                          <a:gd name="connsiteX42" fmla="*/ 153232 w 3171035"/>
                          <a:gd name="connsiteY42" fmla="*/ 907843 h 3180739"/>
                          <a:gd name="connsiteX43" fmla="*/ 215955 w 3171035"/>
                          <a:gd name="connsiteY43" fmla="*/ 790787 h 3180739"/>
                          <a:gd name="connsiteX44" fmla="*/ 404589 w 3171035"/>
                          <a:gd name="connsiteY44" fmla="*/ 840887 h 3180739"/>
                          <a:gd name="connsiteX45" fmla="*/ 407683 w 3171035"/>
                          <a:gd name="connsiteY45" fmla="*/ 835422 h 3180739"/>
                          <a:gd name="connsiteX46" fmla="*/ 499532 w 3171035"/>
                          <a:gd name="connsiteY46" fmla="*/ 712793 h 3180739"/>
                          <a:gd name="connsiteX47" fmla="*/ 392278 w 3171035"/>
                          <a:gd name="connsiteY47" fmla="*/ 554059 h 3180739"/>
                          <a:gd name="connsiteX48" fmla="*/ 482243 w 3171035"/>
                          <a:gd name="connsiteY48" fmla="*/ 456373 h 3180739"/>
                          <a:gd name="connsiteX49" fmla="*/ 651505 w 3171035"/>
                          <a:gd name="connsiteY49" fmla="*/ 551489 h 3180739"/>
                          <a:gd name="connsiteX50" fmla="*/ 677929 w 3171035"/>
                          <a:gd name="connsiteY50" fmla="*/ 525319 h 3180739"/>
                          <a:gd name="connsiteX51" fmla="*/ 765738 w 3171035"/>
                          <a:gd name="connsiteY51" fmla="*/ 457171 h 3180739"/>
                          <a:gd name="connsiteX52" fmla="*/ 709237 w 3171035"/>
                          <a:gd name="connsiteY52" fmla="*/ 264903 h 3180739"/>
                          <a:gd name="connsiteX53" fmla="*/ 824607 w 3171035"/>
                          <a:gd name="connsiteY53" fmla="*/ 199132 h 3180739"/>
                          <a:gd name="connsiteX54" fmla="*/ 957502 w 3171035"/>
                          <a:gd name="connsiteY54" fmla="*/ 341660 h 3180739"/>
                          <a:gd name="connsiteX55" fmla="*/ 1007068 w 3171035"/>
                          <a:gd name="connsiteY55" fmla="*/ 316303 h 3180739"/>
                          <a:gd name="connsiteX56" fmla="*/ 1105222 w 3171035"/>
                          <a:gd name="connsiteY56" fmla="*/ 277669 h 3180739"/>
                          <a:gd name="connsiteX57" fmla="*/ 1085630 w 3171035"/>
                          <a:gd name="connsiteY57" fmla="*/ 80113 h 3180739"/>
                          <a:gd name="connsiteX58" fmla="*/ 1236120 w 3171035"/>
                          <a:gd name="connsiteY58" fmla="*/ 37366 h 3180739"/>
                          <a:gd name="connsiteX59" fmla="*/ 1323934 w 3171035"/>
                          <a:gd name="connsiteY59" fmla="*/ 217003 h 3180739"/>
                          <a:gd name="connsiteX60" fmla="*/ 1417429 w 3171035"/>
                          <a:gd name="connsiteY60" fmla="*/ 200656 h 3180739"/>
                          <a:gd name="connsiteX61" fmla="*/ 1487425 w 3171035"/>
                          <a:gd name="connsiteY61" fmla="*/ 195547 h 3180739"/>
                          <a:gd name="connsiteX62" fmla="*/ 1533687 w 3171035"/>
                          <a:gd name="connsiteY62" fmla="*/ 0 h 3180739"/>
                          <a:gd name="connsiteX63" fmla="*/ 1666488 w 3171035"/>
                          <a:gd name="connsiteY63" fmla="*/ 0 h 3180739"/>
                          <a:gd name="connsiteX64" fmla="*/ 1713021 w 3171035"/>
                          <a:gd name="connsiteY64" fmla="*/ 196691 h 3180739"/>
                          <a:gd name="connsiteX65" fmla="*/ 1827814 w 3171035"/>
                          <a:gd name="connsiteY65" fmla="*/ 211044 h 3180739"/>
                          <a:gd name="connsiteX66" fmla="*/ 1868036 w 3171035"/>
                          <a:gd name="connsiteY66" fmla="*/ 220686 h 3180739"/>
                          <a:gd name="connsiteX67" fmla="*/ 1966340 w 3171035"/>
                          <a:gd name="connsiteY67" fmla="*/ 44283 h 3180739"/>
                          <a:gd name="connsiteX68" fmla="*/ 2094111 w 3171035"/>
                          <a:gd name="connsiteY68" fmla="*/ 80485 h 3180739"/>
                          <a:gd name="connsiteX69" fmla="*/ 2085164 w 3171035"/>
                          <a:gd name="connsiteY69" fmla="*/ 284665 h 3180739"/>
                          <a:gd name="connsiteX70" fmla="*/ 2159615 w 3171035"/>
                          <a:gd name="connsiteY70" fmla="*/ 312606 h 3180739"/>
                          <a:gd name="connsiteX71" fmla="*/ 2226104 w 3171035"/>
                          <a:gd name="connsiteY71" fmla="*/ 347399 h 3180739"/>
                          <a:gd name="connsiteX72" fmla="*/ 2364977 w 3171035"/>
                          <a:gd name="connsiteY72" fmla="*/ 209566 h 3180739"/>
                          <a:gd name="connsiteX73" fmla="*/ 2477715 w 3171035"/>
                          <a:gd name="connsiteY73" fmla="*/ 279754 h 3180739"/>
                          <a:gd name="connsiteX74" fmla="*/ 2415747 w 3171035"/>
                          <a:gd name="connsiteY74" fmla="*/ 463940 h 3180739"/>
                          <a:gd name="connsiteX75" fmla="*/ 2455995 w 3171035"/>
                          <a:gd name="connsiteY75" fmla="*/ 491791 h 3180739"/>
                          <a:gd name="connsiteX76" fmla="*/ 2545864 w 3171035"/>
                          <a:gd name="connsiteY76" fmla="*/ 570128 h 3180739"/>
                          <a:gd name="connsiteX77" fmla="*/ 2728079 w 3171035"/>
                          <a:gd name="connsiteY77" fmla="*/ 481733 h 3180739"/>
                          <a:gd name="connsiteX78" fmla="*/ 2811993 w 3171035"/>
                          <a:gd name="connsiteY78" fmla="*/ 584662 h 3180739"/>
                          <a:gd name="connsiteX79" fmla="*/ 2695713 w 3171035"/>
                          <a:gd name="connsiteY79" fmla="*/ 736197 h 3180739"/>
                          <a:gd name="connsiteX80" fmla="*/ 2790128 w 3171035"/>
                          <a:gd name="connsiteY80" fmla="*/ 877978 h 3180739"/>
                          <a:gd name="connsiteX81" fmla="*/ 2988670 w 3171035"/>
                          <a:gd name="connsiteY81" fmla="*/ 835149 h 3180739"/>
                          <a:gd name="connsiteX82" fmla="*/ 3045808 w 3171035"/>
                          <a:gd name="connsiteY82" fmla="*/ 955030 h 3180739"/>
                          <a:gd name="connsiteX83" fmla="*/ 2889317 w 3171035"/>
                          <a:gd name="connsiteY83" fmla="*/ 1080823 h 3180739"/>
                          <a:gd name="connsiteX84" fmla="*/ 2939763 w 3171035"/>
                          <a:gd name="connsiteY84" fmla="*/ 1235148 h 3180739"/>
                          <a:gd name="connsiteX85" fmla="*/ 3135030 w 3171035"/>
                          <a:gd name="connsiteY85" fmla="*/ 1239792 h 3180739"/>
                          <a:gd name="connsiteX86" fmla="*/ 3162523 w 3171035"/>
                          <a:gd name="connsiteY86" fmla="*/ 1369716 h 3180739"/>
                          <a:gd name="connsiteX87" fmla="*/ 2980226 w 3171035"/>
                          <a:gd name="connsiteY87" fmla="*/ 1455724 h 3180739"/>
                          <a:gd name="connsiteX88" fmla="*/ 2986351 w 3171035"/>
                          <a:gd name="connsiteY88" fmla="*/ 1631053 h 3180739"/>
                          <a:gd name="connsiteX89" fmla="*/ 3171035 w 3171035"/>
                          <a:gd name="connsiteY89" fmla="*/ 1689698 h 3180739"/>
                          <a:gd name="connsiteX90" fmla="*/ 3161063 w 3171035"/>
                          <a:gd name="connsiteY90" fmla="*/ 1822124 h 3180739"/>
                          <a:gd name="connsiteX91" fmla="*/ 2963663 w 3171035"/>
                          <a:gd name="connsiteY91" fmla="*/ 1853402 h 3180739"/>
                          <a:gd name="connsiteX92" fmla="*/ 2928221 w 3171035"/>
                          <a:gd name="connsiteY92" fmla="*/ 1999244 h 3180739"/>
                          <a:gd name="connsiteX93" fmla="*/ 3090916 w 3171035"/>
                          <a:gd name="connsiteY93" fmla="*/ 2107762 h 3180739"/>
                          <a:gd name="connsiteX94" fmla="*/ 3044640 w 3171035"/>
                          <a:gd name="connsiteY94" fmla="*/ 2232240 h 3180739"/>
                          <a:gd name="connsiteX95" fmla="*/ 2845101 w 3171035"/>
                          <a:gd name="connsiteY95" fmla="*/ 2207446 h 3180739"/>
                          <a:gd name="connsiteX96" fmla="*/ 2764753 w 3171035"/>
                          <a:gd name="connsiteY96" fmla="*/ 2347473 h 3180739"/>
                          <a:gd name="connsiteX97" fmla="*/ 2887835 w 3171035"/>
                          <a:gd name="connsiteY97" fmla="*/ 2507752 h 3180739"/>
                          <a:gd name="connsiteX98" fmla="*/ 2803958 w 3171035"/>
                          <a:gd name="connsiteY98" fmla="*/ 2610712 h 3180739"/>
                          <a:gd name="connsiteX99" fmla="*/ 2629138 w 3171035"/>
                          <a:gd name="connsiteY99" fmla="*/ 2525982 h 3180739"/>
                          <a:gd name="connsiteX100" fmla="*/ 2526456 w 3171035"/>
                          <a:gd name="connsiteY100" fmla="*/ 2631952 h 3180739"/>
                          <a:gd name="connsiteX101" fmla="*/ 2608792 w 3171035"/>
                          <a:gd name="connsiteY101" fmla="*/ 2814437 h 3180739"/>
                          <a:gd name="connsiteX102" fmla="*/ 2503568 w 3171035"/>
                          <a:gd name="connsiteY102" fmla="*/ 2895456 h 3180739"/>
                          <a:gd name="connsiteX103" fmla="*/ 2347733 w 3171035"/>
                          <a:gd name="connsiteY103" fmla="*/ 2768836 h 3180739"/>
                          <a:gd name="connsiteX104" fmla="*/ 2220287 w 3171035"/>
                          <a:gd name="connsiteY104" fmla="*/ 2841379 h 3180739"/>
                          <a:gd name="connsiteX105" fmla="*/ 2248911 w 3171035"/>
                          <a:gd name="connsiteY105" fmla="*/ 3038710 h 3180739"/>
                          <a:gd name="connsiteX106" fmla="*/ 2125404 w 3171035"/>
                          <a:gd name="connsiteY106" fmla="*/ 3087519 h 3180739"/>
                          <a:gd name="connsiteX0" fmla="*/ 2125404 w 3171035"/>
                          <a:gd name="connsiteY0" fmla="*/ 3087519 h 3180739"/>
                          <a:gd name="connsiteX1" fmla="*/ 2013109 w 3171035"/>
                          <a:gd name="connsiteY1" fmla="*/ 2926391 h 3180739"/>
                          <a:gd name="connsiteX2" fmla="*/ 1866165 w 3171035"/>
                          <a:gd name="connsiteY2" fmla="*/ 2964321 h 3180739"/>
                          <a:gd name="connsiteX3" fmla="*/ 1842782 w 3171035"/>
                          <a:gd name="connsiteY3" fmla="*/ 3165305 h 3180739"/>
                          <a:gd name="connsiteX4" fmla="*/ 1710882 w 3171035"/>
                          <a:gd name="connsiteY4" fmla="*/ 3180739 h 3180739"/>
                          <a:gd name="connsiteX5" fmla="*/ 1642634 w 3171035"/>
                          <a:gd name="connsiteY5" fmla="*/ 2993071 h 3180739"/>
                          <a:gd name="connsiteX6" fmla="*/ 1639166 w 3171035"/>
                          <a:gd name="connsiteY6" fmla="*/ 2993450 h 3180739"/>
                          <a:gd name="connsiteX7" fmla="*/ 1491421 w 3171035"/>
                          <a:gd name="connsiteY7" fmla="*/ 2988550 h 3180739"/>
                          <a:gd name="connsiteX8" fmla="*/ 1411723 w 3171035"/>
                          <a:gd name="connsiteY8" fmla="*/ 3177475 h 3180739"/>
                          <a:gd name="connsiteX9" fmla="*/ 1280767 w 3171035"/>
                          <a:gd name="connsiteY9" fmla="*/ 3155415 h 3180739"/>
                          <a:gd name="connsiteX10" fmla="*/ 1267720 w 3171035"/>
                          <a:gd name="connsiteY10" fmla="*/ 2956266 h 3180739"/>
                          <a:gd name="connsiteX11" fmla="*/ 1111558 w 3171035"/>
                          <a:gd name="connsiteY11" fmla="*/ 2910446 h 3180739"/>
                          <a:gd name="connsiteX12" fmla="*/ 983767 w 3171035"/>
                          <a:gd name="connsiteY12" fmla="*/ 3067465 h 3180739"/>
                          <a:gd name="connsiteX13" fmla="*/ 864234 w 3171035"/>
                          <a:gd name="connsiteY13" fmla="*/ 3009602 h 3180739"/>
                          <a:gd name="connsiteX14" fmla="*/ 907320 w 3171035"/>
                          <a:gd name="connsiteY14" fmla="*/ 2815576 h 3180739"/>
                          <a:gd name="connsiteX15" fmla="*/ 830683 w 3171035"/>
                          <a:gd name="connsiteY15" fmla="*/ 2772184 h 3180739"/>
                          <a:gd name="connsiteX16" fmla="*/ 760926 w 3171035"/>
                          <a:gd name="connsiteY16" fmla="*/ 2719936 h 3180739"/>
                          <a:gd name="connsiteX17" fmla="*/ 597918 w 3171035"/>
                          <a:gd name="connsiteY17" fmla="*/ 2832979 h 3180739"/>
                          <a:gd name="connsiteX18" fmla="*/ 499149 w 3171035"/>
                          <a:gd name="connsiteY18" fmla="*/ 2744205 h 3180739"/>
                          <a:gd name="connsiteX19" fmla="*/ 592045 w 3171035"/>
                          <a:gd name="connsiteY19" fmla="*/ 2574098 h 3180739"/>
                          <a:gd name="connsiteX20" fmla="*/ 520580 w 3171035"/>
                          <a:gd name="connsiteY20" fmla="*/ 2501938 h 3180739"/>
                          <a:gd name="connsiteX21" fmla="*/ 496178 w 3171035"/>
                          <a:gd name="connsiteY21" fmla="*/ 2470496 h 3180739"/>
                          <a:gd name="connsiteX22" fmla="*/ 313006 w 3171035"/>
                          <a:gd name="connsiteY22" fmla="*/ 2539883 h 3180739"/>
                          <a:gd name="connsiteX23" fmla="*/ 238634 w 3171035"/>
                          <a:gd name="connsiteY23" fmla="*/ 2429861 h 3180739"/>
                          <a:gd name="connsiteX24" fmla="*/ 370045 w 3171035"/>
                          <a:gd name="connsiteY24" fmla="*/ 2287114 h 3180739"/>
                          <a:gd name="connsiteX25" fmla="*/ 311564 w 3171035"/>
                          <a:gd name="connsiteY25" fmla="*/ 2172799 h 3180739"/>
                          <a:gd name="connsiteX26" fmla="*/ 295635 w 3171035"/>
                          <a:gd name="connsiteY26" fmla="*/ 2132330 h 3180739"/>
                          <a:gd name="connsiteX27" fmla="*/ 103079 w 3171035"/>
                          <a:gd name="connsiteY27" fmla="*/ 2150140 h 3180739"/>
                          <a:gd name="connsiteX28" fmla="*/ 60733 w 3171035"/>
                          <a:gd name="connsiteY28" fmla="*/ 2024271 h 3180739"/>
                          <a:gd name="connsiteX29" fmla="*/ 226269 w 3171035"/>
                          <a:gd name="connsiteY29" fmla="*/ 1921216 h 3180739"/>
                          <a:gd name="connsiteX30" fmla="*/ 217962 w 3171035"/>
                          <a:gd name="connsiteY30" fmla="*/ 1891262 h 3180739"/>
                          <a:gd name="connsiteX31" fmla="*/ 200221 w 3171035"/>
                          <a:gd name="connsiteY31" fmla="*/ 1782957 h 3180739"/>
                          <a:gd name="connsiteX32" fmla="*/ 5391 w 3171035"/>
                          <a:gd name="connsiteY32" fmla="*/ 1745142 h 3180739"/>
                          <a:gd name="connsiteX33" fmla="*/ 0 w 3171035"/>
                          <a:gd name="connsiteY33" fmla="*/ 1612451 h 3180739"/>
                          <a:gd name="connsiteX34" fmla="*/ 187219 w 3171035"/>
                          <a:gd name="connsiteY34" fmla="*/ 1560050 h 3180739"/>
                          <a:gd name="connsiteX35" fmla="*/ 192903 w 3171035"/>
                          <a:gd name="connsiteY35" fmla="*/ 1448336 h 3180739"/>
                          <a:gd name="connsiteX36" fmla="*/ 199656 w 3171035"/>
                          <a:gd name="connsiteY36" fmla="*/ 1402148 h 3180739"/>
                          <a:gd name="connsiteX37" fmla="*/ 19664 w 3171035"/>
                          <a:gd name="connsiteY37" fmla="*/ 1311302 h 3180739"/>
                          <a:gd name="connsiteX38" fmla="*/ 50600 w 3171035"/>
                          <a:gd name="connsiteY38" fmla="*/ 1182155 h 3180739"/>
                          <a:gd name="connsiteX39" fmla="*/ 248017 w 3171035"/>
                          <a:gd name="connsiteY39" fmla="*/ 1182708 h 3180739"/>
                          <a:gd name="connsiteX40" fmla="*/ 271243 w 3171035"/>
                          <a:gd name="connsiteY40" fmla="*/ 1110342 h 3180739"/>
                          <a:gd name="connsiteX41" fmla="*/ 301810 w 3171035"/>
                          <a:gd name="connsiteY41" fmla="*/ 1039267 h 3180739"/>
                          <a:gd name="connsiteX42" fmla="*/ 153232 w 3171035"/>
                          <a:gd name="connsiteY42" fmla="*/ 907843 h 3180739"/>
                          <a:gd name="connsiteX43" fmla="*/ 215955 w 3171035"/>
                          <a:gd name="connsiteY43" fmla="*/ 790787 h 3180739"/>
                          <a:gd name="connsiteX44" fmla="*/ 404589 w 3171035"/>
                          <a:gd name="connsiteY44" fmla="*/ 840887 h 3180739"/>
                          <a:gd name="connsiteX45" fmla="*/ 407683 w 3171035"/>
                          <a:gd name="connsiteY45" fmla="*/ 835422 h 3180739"/>
                          <a:gd name="connsiteX46" fmla="*/ 499532 w 3171035"/>
                          <a:gd name="connsiteY46" fmla="*/ 712793 h 3180739"/>
                          <a:gd name="connsiteX47" fmla="*/ 392278 w 3171035"/>
                          <a:gd name="connsiteY47" fmla="*/ 554059 h 3180739"/>
                          <a:gd name="connsiteX48" fmla="*/ 482243 w 3171035"/>
                          <a:gd name="connsiteY48" fmla="*/ 456373 h 3180739"/>
                          <a:gd name="connsiteX49" fmla="*/ 651505 w 3171035"/>
                          <a:gd name="connsiteY49" fmla="*/ 551489 h 3180739"/>
                          <a:gd name="connsiteX50" fmla="*/ 677929 w 3171035"/>
                          <a:gd name="connsiteY50" fmla="*/ 525319 h 3180739"/>
                          <a:gd name="connsiteX51" fmla="*/ 765738 w 3171035"/>
                          <a:gd name="connsiteY51" fmla="*/ 457171 h 3180739"/>
                          <a:gd name="connsiteX52" fmla="*/ 709237 w 3171035"/>
                          <a:gd name="connsiteY52" fmla="*/ 264903 h 3180739"/>
                          <a:gd name="connsiteX53" fmla="*/ 824607 w 3171035"/>
                          <a:gd name="connsiteY53" fmla="*/ 199132 h 3180739"/>
                          <a:gd name="connsiteX54" fmla="*/ 957502 w 3171035"/>
                          <a:gd name="connsiteY54" fmla="*/ 341660 h 3180739"/>
                          <a:gd name="connsiteX55" fmla="*/ 1007068 w 3171035"/>
                          <a:gd name="connsiteY55" fmla="*/ 316303 h 3180739"/>
                          <a:gd name="connsiteX56" fmla="*/ 1105222 w 3171035"/>
                          <a:gd name="connsiteY56" fmla="*/ 277669 h 3180739"/>
                          <a:gd name="connsiteX57" fmla="*/ 1085630 w 3171035"/>
                          <a:gd name="connsiteY57" fmla="*/ 80113 h 3180739"/>
                          <a:gd name="connsiteX58" fmla="*/ 1236120 w 3171035"/>
                          <a:gd name="connsiteY58" fmla="*/ 37366 h 3180739"/>
                          <a:gd name="connsiteX59" fmla="*/ 1323934 w 3171035"/>
                          <a:gd name="connsiteY59" fmla="*/ 217003 h 3180739"/>
                          <a:gd name="connsiteX60" fmla="*/ 1417429 w 3171035"/>
                          <a:gd name="connsiteY60" fmla="*/ 200656 h 3180739"/>
                          <a:gd name="connsiteX61" fmla="*/ 1487425 w 3171035"/>
                          <a:gd name="connsiteY61" fmla="*/ 195547 h 3180739"/>
                          <a:gd name="connsiteX62" fmla="*/ 1533687 w 3171035"/>
                          <a:gd name="connsiteY62" fmla="*/ 0 h 3180739"/>
                          <a:gd name="connsiteX63" fmla="*/ 1666488 w 3171035"/>
                          <a:gd name="connsiteY63" fmla="*/ 0 h 3180739"/>
                          <a:gd name="connsiteX64" fmla="*/ 1713021 w 3171035"/>
                          <a:gd name="connsiteY64" fmla="*/ 196691 h 3180739"/>
                          <a:gd name="connsiteX65" fmla="*/ 1827814 w 3171035"/>
                          <a:gd name="connsiteY65" fmla="*/ 211044 h 3180739"/>
                          <a:gd name="connsiteX66" fmla="*/ 1868036 w 3171035"/>
                          <a:gd name="connsiteY66" fmla="*/ 220686 h 3180739"/>
                          <a:gd name="connsiteX67" fmla="*/ 1966340 w 3171035"/>
                          <a:gd name="connsiteY67" fmla="*/ 44283 h 3180739"/>
                          <a:gd name="connsiteX68" fmla="*/ 2094111 w 3171035"/>
                          <a:gd name="connsiteY68" fmla="*/ 80485 h 3180739"/>
                          <a:gd name="connsiteX69" fmla="*/ 2085164 w 3171035"/>
                          <a:gd name="connsiteY69" fmla="*/ 284665 h 3180739"/>
                          <a:gd name="connsiteX70" fmla="*/ 2226104 w 3171035"/>
                          <a:gd name="connsiteY70" fmla="*/ 347399 h 3180739"/>
                          <a:gd name="connsiteX71" fmla="*/ 2364977 w 3171035"/>
                          <a:gd name="connsiteY71" fmla="*/ 209566 h 3180739"/>
                          <a:gd name="connsiteX72" fmla="*/ 2477715 w 3171035"/>
                          <a:gd name="connsiteY72" fmla="*/ 279754 h 3180739"/>
                          <a:gd name="connsiteX73" fmla="*/ 2415747 w 3171035"/>
                          <a:gd name="connsiteY73" fmla="*/ 463940 h 3180739"/>
                          <a:gd name="connsiteX74" fmla="*/ 2455995 w 3171035"/>
                          <a:gd name="connsiteY74" fmla="*/ 491791 h 3180739"/>
                          <a:gd name="connsiteX75" fmla="*/ 2545864 w 3171035"/>
                          <a:gd name="connsiteY75" fmla="*/ 570128 h 3180739"/>
                          <a:gd name="connsiteX76" fmla="*/ 2728079 w 3171035"/>
                          <a:gd name="connsiteY76" fmla="*/ 481733 h 3180739"/>
                          <a:gd name="connsiteX77" fmla="*/ 2811993 w 3171035"/>
                          <a:gd name="connsiteY77" fmla="*/ 584662 h 3180739"/>
                          <a:gd name="connsiteX78" fmla="*/ 2695713 w 3171035"/>
                          <a:gd name="connsiteY78" fmla="*/ 736197 h 3180739"/>
                          <a:gd name="connsiteX79" fmla="*/ 2790128 w 3171035"/>
                          <a:gd name="connsiteY79" fmla="*/ 877978 h 3180739"/>
                          <a:gd name="connsiteX80" fmla="*/ 2988670 w 3171035"/>
                          <a:gd name="connsiteY80" fmla="*/ 835149 h 3180739"/>
                          <a:gd name="connsiteX81" fmla="*/ 3045808 w 3171035"/>
                          <a:gd name="connsiteY81" fmla="*/ 955030 h 3180739"/>
                          <a:gd name="connsiteX82" fmla="*/ 2889317 w 3171035"/>
                          <a:gd name="connsiteY82" fmla="*/ 1080823 h 3180739"/>
                          <a:gd name="connsiteX83" fmla="*/ 2939763 w 3171035"/>
                          <a:gd name="connsiteY83" fmla="*/ 1235148 h 3180739"/>
                          <a:gd name="connsiteX84" fmla="*/ 3135030 w 3171035"/>
                          <a:gd name="connsiteY84" fmla="*/ 1239792 h 3180739"/>
                          <a:gd name="connsiteX85" fmla="*/ 3162523 w 3171035"/>
                          <a:gd name="connsiteY85" fmla="*/ 1369716 h 3180739"/>
                          <a:gd name="connsiteX86" fmla="*/ 2980226 w 3171035"/>
                          <a:gd name="connsiteY86" fmla="*/ 1455724 h 3180739"/>
                          <a:gd name="connsiteX87" fmla="*/ 2986351 w 3171035"/>
                          <a:gd name="connsiteY87" fmla="*/ 1631053 h 3180739"/>
                          <a:gd name="connsiteX88" fmla="*/ 3171035 w 3171035"/>
                          <a:gd name="connsiteY88" fmla="*/ 1689698 h 3180739"/>
                          <a:gd name="connsiteX89" fmla="*/ 3161063 w 3171035"/>
                          <a:gd name="connsiteY89" fmla="*/ 1822124 h 3180739"/>
                          <a:gd name="connsiteX90" fmla="*/ 2963663 w 3171035"/>
                          <a:gd name="connsiteY90" fmla="*/ 1853402 h 3180739"/>
                          <a:gd name="connsiteX91" fmla="*/ 2928221 w 3171035"/>
                          <a:gd name="connsiteY91" fmla="*/ 1999244 h 3180739"/>
                          <a:gd name="connsiteX92" fmla="*/ 3090916 w 3171035"/>
                          <a:gd name="connsiteY92" fmla="*/ 2107762 h 3180739"/>
                          <a:gd name="connsiteX93" fmla="*/ 3044640 w 3171035"/>
                          <a:gd name="connsiteY93" fmla="*/ 2232240 h 3180739"/>
                          <a:gd name="connsiteX94" fmla="*/ 2845101 w 3171035"/>
                          <a:gd name="connsiteY94" fmla="*/ 2207446 h 3180739"/>
                          <a:gd name="connsiteX95" fmla="*/ 2764753 w 3171035"/>
                          <a:gd name="connsiteY95" fmla="*/ 2347473 h 3180739"/>
                          <a:gd name="connsiteX96" fmla="*/ 2887835 w 3171035"/>
                          <a:gd name="connsiteY96" fmla="*/ 2507752 h 3180739"/>
                          <a:gd name="connsiteX97" fmla="*/ 2803958 w 3171035"/>
                          <a:gd name="connsiteY97" fmla="*/ 2610712 h 3180739"/>
                          <a:gd name="connsiteX98" fmla="*/ 2629138 w 3171035"/>
                          <a:gd name="connsiteY98" fmla="*/ 2525982 h 3180739"/>
                          <a:gd name="connsiteX99" fmla="*/ 2526456 w 3171035"/>
                          <a:gd name="connsiteY99" fmla="*/ 2631952 h 3180739"/>
                          <a:gd name="connsiteX100" fmla="*/ 2608792 w 3171035"/>
                          <a:gd name="connsiteY100" fmla="*/ 2814437 h 3180739"/>
                          <a:gd name="connsiteX101" fmla="*/ 2503568 w 3171035"/>
                          <a:gd name="connsiteY101" fmla="*/ 2895456 h 3180739"/>
                          <a:gd name="connsiteX102" fmla="*/ 2347733 w 3171035"/>
                          <a:gd name="connsiteY102" fmla="*/ 2768836 h 3180739"/>
                          <a:gd name="connsiteX103" fmla="*/ 2220287 w 3171035"/>
                          <a:gd name="connsiteY103" fmla="*/ 2841379 h 3180739"/>
                          <a:gd name="connsiteX104" fmla="*/ 2248911 w 3171035"/>
                          <a:gd name="connsiteY104" fmla="*/ 3038710 h 3180739"/>
                          <a:gd name="connsiteX105" fmla="*/ 2125404 w 3171035"/>
                          <a:gd name="connsiteY105" fmla="*/ 3087519 h 3180739"/>
                          <a:gd name="connsiteX0" fmla="*/ 2125404 w 3171035"/>
                          <a:gd name="connsiteY0" fmla="*/ 3087519 h 3180739"/>
                          <a:gd name="connsiteX1" fmla="*/ 2013109 w 3171035"/>
                          <a:gd name="connsiteY1" fmla="*/ 2926391 h 3180739"/>
                          <a:gd name="connsiteX2" fmla="*/ 1866165 w 3171035"/>
                          <a:gd name="connsiteY2" fmla="*/ 2964321 h 3180739"/>
                          <a:gd name="connsiteX3" fmla="*/ 1842782 w 3171035"/>
                          <a:gd name="connsiteY3" fmla="*/ 3165305 h 3180739"/>
                          <a:gd name="connsiteX4" fmla="*/ 1710882 w 3171035"/>
                          <a:gd name="connsiteY4" fmla="*/ 3180739 h 3180739"/>
                          <a:gd name="connsiteX5" fmla="*/ 1642634 w 3171035"/>
                          <a:gd name="connsiteY5" fmla="*/ 2993071 h 3180739"/>
                          <a:gd name="connsiteX6" fmla="*/ 1639166 w 3171035"/>
                          <a:gd name="connsiteY6" fmla="*/ 2993450 h 3180739"/>
                          <a:gd name="connsiteX7" fmla="*/ 1491421 w 3171035"/>
                          <a:gd name="connsiteY7" fmla="*/ 2988550 h 3180739"/>
                          <a:gd name="connsiteX8" fmla="*/ 1411723 w 3171035"/>
                          <a:gd name="connsiteY8" fmla="*/ 3177475 h 3180739"/>
                          <a:gd name="connsiteX9" fmla="*/ 1280767 w 3171035"/>
                          <a:gd name="connsiteY9" fmla="*/ 3155415 h 3180739"/>
                          <a:gd name="connsiteX10" fmla="*/ 1267720 w 3171035"/>
                          <a:gd name="connsiteY10" fmla="*/ 2956266 h 3180739"/>
                          <a:gd name="connsiteX11" fmla="*/ 1111558 w 3171035"/>
                          <a:gd name="connsiteY11" fmla="*/ 2910446 h 3180739"/>
                          <a:gd name="connsiteX12" fmla="*/ 983767 w 3171035"/>
                          <a:gd name="connsiteY12" fmla="*/ 3067465 h 3180739"/>
                          <a:gd name="connsiteX13" fmla="*/ 864234 w 3171035"/>
                          <a:gd name="connsiteY13" fmla="*/ 3009602 h 3180739"/>
                          <a:gd name="connsiteX14" fmla="*/ 907320 w 3171035"/>
                          <a:gd name="connsiteY14" fmla="*/ 2815576 h 3180739"/>
                          <a:gd name="connsiteX15" fmla="*/ 830683 w 3171035"/>
                          <a:gd name="connsiteY15" fmla="*/ 2772184 h 3180739"/>
                          <a:gd name="connsiteX16" fmla="*/ 760926 w 3171035"/>
                          <a:gd name="connsiteY16" fmla="*/ 2719936 h 3180739"/>
                          <a:gd name="connsiteX17" fmla="*/ 597918 w 3171035"/>
                          <a:gd name="connsiteY17" fmla="*/ 2832979 h 3180739"/>
                          <a:gd name="connsiteX18" fmla="*/ 499149 w 3171035"/>
                          <a:gd name="connsiteY18" fmla="*/ 2744205 h 3180739"/>
                          <a:gd name="connsiteX19" fmla="*/ 592045 w 3171035"/>
                          <a:gd name="connsiteY19" fmla="*/ 2574098 h 3180739"/>
                          <a:gd name="connsiteX20" fmla="*/ 520580 w 3171035"/>
                          <a:gd name="connsiteY20" fmla="*/ 2501938 h 3180739"/>
                          <a:gd name="connsiteX21" fmla="*/ 496178 w 3171035"/>
                          <a:gd name="connsiteY21" fmla="*/ 2470496 h 3180739"/>
                          <a:gd name="connsiteX22" fmla="*/ 313006 w 3171035"/>
                          <a:gd name="connsiteY22" fmla="*/ 2539883 h 3180739"/>
                          <a:gd name="connsiteX23" fmla="*/ 238634 w 3171035"/>
                          <a:gd name="connsiteY23" fmla="*/ 2429861 h 3180739"/>
                          <a:gd name="connsiteX24" fmla="*/ 370045 w 3171035"/>
                          <a:gd name="connsiteY24" fmla="*/ 2287114 h 3180739"/>
                          <a:gd name="connsiteX25" fmla="*/ 311564 w 3171035"/>
                          <a:gd name="connsiteY25" fmla="*/ 2172799 h 3180739"/>
                          <a:gd name="connsiteX26" fmla="*/ 295635 w 3171035"/>
                          <a:gd name="connsiteY26" fmla="*/ 2132330 h 3180739"/>
                          <a:gd name="connsiteX27" fmla="*/ 103079 w 3171035"/>
                          <a:gd name="connsiteY27" fmla="*/ 2150140 h 3180739"/>
                          <a:gd name="connsiteX28" fmla="*/ 60733 w 3171035"/>
                          <a:gd name="connsiteY28" fmla="*/ 2024271 h 3180739"/>
                          <a:gd name="connsiteX29" fmla="*/ 226269 w 3171035"/>
                          <a:gd name="connsiteY29" fmla="*/ 1921216 h 3180739"/>
                          <a:gd name="connsiteX30" fmla="*/ 217962 w 3171035"/>
                          <a:gd name="connsiteY30" fmla="*/ 1891262 h 3180739"/>
                          <a:gd name="connsiteX31" fmla="*/ 200221 w 3171035"/>
                          <a:gd name="connsiteY31" fmla="*/ 1782957 h 3180739"/>
                          <a:gd name="connsiteX32" fmla="*/ 5391 w 3171035"/>
                          <a:gd name="connsiteY32" fmla="*/ 1745142 h 3180739"/>
                          <a:gd name="connsiteX33" fmla="*/ 0 w 3171035"/>
                          <a:gd name="connsiteY33" fmla="*/ 1612451 h 3180739"/>
                          <a:gd name="connsiteX34" fmla="*/ 187219 w 3171035"/>
                          <a:gd name="connsiteY34" fmla="*/ 1560050 h 3180739"/>
                          <a:gd name="connsiteX35" fmla="*/ 192903 w 3171035"/>
                          <a:gd name="connsiteY35" fmla="*/ 1448336 h 3180739"/>
                          <a:gd name="connsiteX36" fmla="*/ 199656 w 3171035"/>
                          <a:gd name="connsiteY36" fmla="*/ 1402148 h 3180739"/>
                          <a:gd name="connsiteX37" fmla="*/ 19664 w 3171035"/>
                          <a:gd name="connsiteY37" fmla="*/ 1311302 h 3180739"/>
                          <a:gd name="connsiteX38" fmla="*/ 50600 w 3171035"/>
                          <a:gd name="connsiteY38" fmla="*/ 1182155 h 3180739"/>
                          <a:gd name="connsiteX39" fmla="*/ 248017 w 3171035"/>
                          <a:gd name="connsiteY39" fmla="*/ 1182708 h 3180739"/>
                          <a:gd name="connsiteX40" fmla="*/ 271243 w 3171035"/>
                          <a:gd name="connsiteY40" fmla="*/ 1110342 h 3180739"/>
                          <a:gd name="connsiteX41" fmla="*/ 301810 w 3171035"/>
                          <a:gd name="connsiteY41" fmla="*/ 1039267 h 3180739"/>
                          <a:gd name="connsiteX42" fmla="*/ 153232 w 3171035"/>
                          <a:gd name="connsiteY42" fmla="*/ 907843 h 3180739"/>
                          <a:gd name="connsiteX43" fmla="*/ 215955 w 3171035"/>
                          <a:gd name="connsiteY43" fmla="*/ 790787 h 3180739"/>
                          <a:gd name="connsiteX44" fmla="*/ 404589 w 3171035"/>
                          <a:gd name="connsiteY44" fmla="*/ 840887 h 3180739"/>
                          <a:gd name="connsiteX45" fmla="*/ 407683 w 3171035"/>
                          <a:gd name="connsiteY45" fmla="*/ 835422 h 3180739"/>
                          <a:gd name="connsiteX46" fmla="*/ 499532 w 3171035"/>
                          <a:gd name="connsiteY46" fmla="*/ 712793 h 3180739"/>
                          <a:gd name="connsiteX47" fmla="*/ 392278 w 3171035"/>
                          <a:gd name="connsiteY47" fmla="*/ 554059 h 3180739"/>
                          <a:gd name="connsiteX48" fmla="*/ 482243 w 3171035"/>
                          <a:gd name="connsiteY48" fmla="*/ 456373 h 3180739"/>
                          <a:gd name="connsiteX49" fmla="*/ 651505 w 3171035"/>
                          <a:gd name="connsiteY49" fmla="*/ 551489 h 3180739"/>
                          <a:gd name="connsiteX50" fmla="*/ 677929 w 3171035"/>
                          <a:gd name="connsiteY50" fmla="*/ 525319 h 3180739"/>
                          <a:gd name="connsiteX51" fmla="*/ 765738 w 3171035"/>
                          <a:gd name="connsiteY51" fmla="*/ 457171 h 3180739"/>
                          <a:gd name="connsiteX52" fmla="*/ 709237 w 3171035"/>
                          <a:gd name="connsiteY52" fmla="*/ 264903 h 3180739"/>
                          <a:gd name="connsiteX53" fmla="*/ 824607 w 3171035"/>
                          <a:gd name="connsiteY53" fmla="*/ 199132 h 3180739"/>
                          <a:gd name="connsiteX54" fmla="*/ 957502 w 3171035"/>
                          <a:gd name="connsiteY54" fmla="*/ 341660 h 3180739"/>
                          <a:gd name="connsiteX55" fmla="*/ 1007068 w 3171035"/>
                          <a:gd name="connsiteY55" fmla="*/ 316303 h 3180739"/>
                          <a:gd name="connsiteX56" fmla="*/ 1105222 w 3171035"/>
                          <a:gd name="connsiteY56" fmla="*/ 277669 h 3180739"/>
                          <a:gd name="connsiteX57" fmla="*/ 1085630 w 3171035"/>
                          <a:gd name="connsiteY57" fmla="*/ 80113 h 3180739"/>
                          <a:gd name="connsiteX58" fmla="*/ 1236120 w 3171035"/>
                          <a:gd name="connsiteY58" fmla="*/ 37366 h 3180739"/>
                          <a:gd name="connsiteX59" fmla="*/ 1323934 w 3171035"/>
                          <a:gd name="connsiteY59" fmla="*/ 217003 h 3180739"/>
                          <a:gd name="connsiteX60" fmla="*/ 1417429 w 3171035"/>
                          <a:gd name="connsiteY60" fmla="*/ 200656 h 3180739"/>
                          <a:gd name="connsiteX61" fmla="*/ 1487425 w 3171035"/>
                          <a:gd name="connsiteY61" fmla="*/ 195547 h 3180739"/>
                          <a:gd name="connsiteX62" fmla="*/ 1533687 w 3171035"/>
                          <a:gd name="connsiteY62" fmla="*/ 0 h 3180739"/>
                          <a:gd name="connsiteX63" fmla="*/ 1666488 w 3171035"/>
                          <a:gd name="connsiteY63" fmla="*/ 0 h 3180739"/>
                          <a:gd name="connsiteX64" fmla="*/ 1713021 w 3171035"/>
                          <a:gd name="connsiteY64" fmla="*/ 196691 h 3180739"/>
                          <a:gd name="connsiteX65" fmla="*/ 1827814 w 3171035"/>
                          <a:gd name="connsiteY65" fmla="*/ 211044 h 3180739"/>
                          <a:gd name="connsiteX66" fmla="*/ 1868036 w 3171035"/>
                          <a:gd name="connsiteY66" fmla="*/ 220686 h 3180739"/>
                          <a:gd name="connsiteX67" fmla="*/ 1966340 w 3171035"/>
                          <a:gd name="connsiteY67" fmla="*/ 44283 h 3180739"/>
                          <a:gd name="connsiteX68" fmla="*/ 2094111 w 3171035"/>
                          <a:gd name="connsiteY68" fmla="*/ 80485 h 3180739"/>
                          <a:gd name="connsiteX69" fmla="*/ 2085164 w 3171035"/>
                          <a:gd name="connsiteY69" fmla="*/ 284665 h 3180739"/>
                          <a:gd name="connsiteX70" fmla="*/ 2226104 w 3171035"/>
                          <a:gd name="connsiteY70" fmla="*/ 347399 h 3180739"/>
                          <a:gd name="connsiteX71" fmla="*/ 2364977 w 3171035"/>
                          <a:gd name="connsiteY71" fmla="*/ 209566 h 3180739"/>
                          <a:gd name="connsiteX72" fmla="*/ 2477715 w 3171035"/>
                          <a:gd name="connsiteY72" fmla="*/ 279754 h 3180739"/>
                          <a:gd name="connsiteX73" fmla="*/ 2415747 w 3171035"/>
                          <a:gd name="connsiteY73" fmla="*/ 463940 h 3180739"/>
                          <a:gd name="connsiteX74" fmla="*/ 2545864 w 3171035"/>
                          <a:gd name="connsiteY74" fmla="*/ 570128 h 3180739"/>
                          <a:gd name="connsiteX75" fmla="*/ 2728079 w 3171035"/>
                          <a:gd name="connsiteY75" fmla="*/ 481733 h 3180739"/>
                          <a:gd name="connsiteX76" fmla="*/ 2811993 w 3171035"/>
                          <a:gd name="connsiteY76" fmla="*/ 584662 h 3180739"/>
                          <a:gd name="connsiteX77" fmla="*/ 2695713 w 3171035"/>
                          <a:gd name="connsiteY77" fmla="*/ 736197 h 3180739"/>
                          <a:gd name="connsiteX78" fmla="*/ 2790128 w 3171035"/>
                          <a:gd name="connsiteY78" fmla="*/ 877978 h 3180739"/>
                          <a:gd name="connsiteX79" fmla="*/ 2988670 w 3171035"/>
                          <a:gd name="connsiteY79" fmla="*/ 835149 h 3180739"/>
                          <a:gd name="connsiteX80" fmla="*/ 3045808 w 3171035"/>
                          <a:gd name="connsiteY80" fmla="*/ 955030 h 3180739"/>
                          <a:gd name="connsiteX81" fmla="*/ 2889317 w 3171035"/>
                          <a:gd name="connsiteY81" fmla="*/ 1080823 h 3180739"/>
                          <a:gd name="connsiteX82" fmla="*/ 2939763 w 3171035"/>
                          <a:gd name="connsiteY82" fmla="*/ 1235148 h 3180739"/>
                          <a:gd name="connsiteX83" fmla="*/ 3135030 w 3171035"/>
                          <a:gd name="connsiteY83" fmla="*/ 1239792 h 3180739"/>
                          <a:gd name="connsiteX84" fmla="*/ 3162523 w 3171035"/>
                          <a:gd name="connsiteY84" fmla="*/ 1369716 h 3180739"/>
                          <a:gd name="connsiteX85" fmla="*/ 2980226 w 3171035"/>
                          <a:gd name="connsiteY85" fmla="*/ 1455724 h 3180739"/>
                          <a:gd name="connsiteX86" fmla="*/ 2986351 w 3171035"/>
                          <a:gd name="connsiteY86" fmla="*/ 1631053 h 3180739"/>
                          <a:gd name="connsiteX87" fmla="*/ 3171035 w 3171035"/>
                          <a:gd name="connsiteY87" fmla="*/ 1689698 h 3180739"/>
                          <a:gd name="connsiteX88" fmla="*/ 3161063 w 3171035"/>
                          <a:gd name="connsiteY88" fmla="*/ 1822124 h 3180739"/>
                          <a:gd name="connsiteX89" fmla="*/ 2963663 w 3171035"/>
                          <a:gd name="connsiteY89" fmla="*/ 1853402 h 3180739"/>
                          <a:gd name="connsiteX90" fmla="*/ 2928221 w 3171035"/>
                          <a:gd name="connsiteY90" fmla="*/ 1999244 h 3180739"/>
                          <a:gd name="connsiteX91" fmla="*/ 3090916 w 3171035"/>
                          <a:gd name="connsiteY91" fmla="*/ 2107762 h 3180739"/>
                          <a:gd name="connsiteX92" fmla="*/ 3044640 w 3171035"/>
                          <a:gd name="connsiteY92" fmla="*/ 2232240 h 3180739"/>
                          <a:gd name="connsiteX93" fmla="*/ 2845101 w 3171035"/>
                          <a:gd name="connsiteY93" fmla="*/ 2207446 h 3180739"/>
                          <a:gd name="connsiteX94" fmla="*/ 2764753 w 3171035"/>
                          <a:gd name="connsiteY94" fmla="*/ 2347473 h 3180739"/>
                          <a:gd name="connsiteX95" fmla="*/ 2887835 w 3171035"/>
                          <a:gd name="connsiteY95" fmla="*/ 2507752 h 3180739"/>
                          <a:gd name="connsiteX96" fmla="*/ 2803958 w 3171035"/>
                          <a:gd name="connsiteY96" fmla="*/ 2610712 h 3180739"/>
                          <a:gd name="connsiteX97" fmla="*/ 2629138 w 3171035"/>
                          <a:gd name="connsiteY97" fmla="*/ 2525982 h 3180739"/>
                          <a:gd name="connsiteX98" fmla="*/ 2526456 w 3171035"/>
                          <a:gd name="connsiteY98" fmla="*/ 2631952 h 3180739"/>
                          <a:gd name="connsiteX99" fmla="*/ 2608792 w 3171035"/>
                          <a:gd name="connsiteY99" fmla="*/ 2814437 h 3180739"/>
                          <a:gd name="connsiteX100" fmla="*/ 2503568 w 3171035"/>
                          <a:gd name="connsiteY100" fmla="*/ 2895456 h 3180739"/>
                          <a:gd name="connsiteX101" fmla="*/ 2347733 w 3171035"/>
                          <a:gd name="connsiteY101" fmla="*/ 2768836 h 3180739"/>
                          <a:gd name="connsiteX102" fmla="*/ 2220287 w 3171035"/>
                          <a:gd name="connsiteY102" fmla="*/ 2841379 h 3180739"/>
                          <a:gd name="connsiteX103" fmla="*/ 2248911 w 3171035"/>
                          <a:gd name="connsiteY103" fmla="*/ 3038710 h 3180739"/>
                          <a:gd name="connsiteX104" fmla="*/ 2125404 w 3171035"/>
                          <a:gd name="connsiteY104" fmla="*/ 3087519 h 3180739"/>
                          <a:gd name="connsiteX0" fmla="*/ 2125404 w 3171035"/>
                          <a:gd name="connsiteY0" fmla="*/ 3087519 h 3180739"/>
                          <a:gd name="connsiteX1" fmla="*/ 2013109 w 3171035"/>
                          <a:gd name="connsiteY1" fmla="*/ 2926391 h 3180739"/>
                          <a:gd name="connsiteX2" fmla="*/ 1866165 w 3171035"/>
                          <a:gd name="connsiteY2" fmla="*/ 2964321 h 3180739"/>
                          <a:gd name="connsiteX3" fmla="*/ 1842782 w 3171035"/>
                          <a:gd name="connsiteY3" fmla="*/ 3165305 h 3180739"/>
                          <a:gd name="connsiteX4" fmla="*/ 1710882 w 3171035"/>
                          <a:gd name="connsiteY4" fmla="*/ 3180739 h 3180739"/>
                          <a:gd name="connsiteX5" fmla="*/ 1642634 w 3171035"/>
                          <a:gd name="connsiteY5" fmla="*/ 2993071 h 3180739"/>
                          <a:gd name="connsiteX6" fmla="*/ 1639166 w 3171035"/>
                          <a:gd name="connsiteY6" fmla="*/ 2993450 h 3180739"/>
                          <a:gd name="connsiteX7" fmla="*/ 1491421 w 3171035"/>
                          <a:gd name="connsiteY7" fmla="*/ 2988550 h 3180739"/>
                          <a:gd name="connsiteX8" fmla="*/ 1411723 w 3171035"/>
                          <a:gd name="connsiteY8" fmla="*/ 3177475 h 3180739"/>
                          <a:gd name="connsiteX9" fmla="*/ 1280767 w 3171035"/>
                          <a:gd name="connsiteY9" fmla="*/ 3155415 h 3180739"/>
                          <a:gd name="connsiteX10" fmla="*/ 1267720 w 3171035"/>
                          <a:gd name="connsiteY10" fmla="*/ 2956266 h 3180739"/>
                          <a:gd name="connsiteX11" fmla="*/ 1111558 w 3171035"/>
                          <a:gd name="connsiteY11" fmla="*/ 2910446 h 3180739"/>
                          <a:gd name="connsiteX12" fmla="*/ 983767 w 3171035"/>
                          <a:gd name="connsiteY12" fmla="*/ 3067465 h 3180739"/>
                          <a:gd name="connsiteX13" fmla="*/ 864234 w 3171035"/>
                          <a:gd name="connsiteY13" fmla="*/ 3009602 h 3180739"/>
                          <a:gd name="connsiteX14" fmla="*/ 907320 w 3171035"/>
                          <a:gd name="connsiteY14" fmla="*/ 2815576 h 3180739"/>
                          <a:gd name="connsiteX15" fmla="*/ 830683 w 3171035"/>
                          <a:gd name="connsiteY15" fmla="*/ 2772184 h 3180739"/>
                          <a:gd name="connsiteX16" fmla="*/ 760926 w 3171035"/>
                          <a:gd name="connsiteY16" fmla="*/ 2719936 h 3180739"/>
                          <a:gd name="connsiteX17" fmla="*/ 597918 w 3171035"/>
                          <a:gd name="connsiteY17" fmla="*/ 2832979 h 3180739"/>
                          <a:gd name="connsiteX18" fmla="*/ 499149 w 3171035"/>
                          <a:gd name="connsiteY18" fmla="*/ 2744205 h 3180739"/>
                          <a:gd name="connsiteX19" fmla="*/ 592045 w 3171035"/>
                          <a:gd name="connsiteY19" fmla="*/ 2574098 h 3180739"/>
                          <a:gd name="connsiteX20" fmla="*/ 520580 w 3171035"/>
                          <a:gd name="connsiteY20" fmla="*/ 2501938 h 3180739"/>
                          <a:gd name="connsiteX21" fmla="*/ 496178 w 3171035"/>
                          <a:gd name="connsiteY21" fmla="*/ 2470496 h 3180739"/>
                          <a:gd name="connsiteX22" fmla="*/ 313006 w 3171035"/>
                          <a:gd name="connsiteY22" fmla="*/ 2539883 h 3180739"/>
                          <a:gd name="connsiteX23" fmla="*/ 238634 w 3171035"/>
                          <a:gd name="connsiteY23" fmla="*/ 2429861 h 3180739"/>
                          <a:gd name="connsiteX24" fmla="*/ 370045 w 3171035"/>
                          <a:gd name="connsiteY24" fmla="*/ 2287114 h 3180739"/>
                          <a:gd name="connsiteX25" fmla="*/ 311564 w 3171035"/>
                          <a:gd name="connsiteY25" fmla="*/ 2172799 h 3180739"/>
                          <a:gd name="connsiteX26" fmla="*/ 295635 w 3171035"/>
                          <a:gd name="connsiteY26" fmla="*/ 2132330 h 3180739"/>
                          <a:gd name="connsiteX27" fmla="*/ 103079 w 3171035"/>
                          <a:gd name="connsiteY27" fmla="*/ 2150140 h 3180739"/>
                          <a:gd name="connsiteX28" fmla="*/ 60733 w 3171035"/>
                          <a:gd name="connsiteY28" fmla="*/ 2024271 h 3180739"/>
                          <a:gd name="connsiteX29" fmla="*/ 226269 w 3171035"/>
                          <a:gd name="connsiteY29" fmla="*/ 1921216 h 3180739"/>
                          <a:gd name="connsiteX30" fmla="*/ 217962 w 3171035"/>
                          <a:gd name="connsiteY30" fmla="*/ 1891262 h 3180739"/>
                          <a:gd name="connsiteX31" fmla="*/ 200221 w 3171035"/>
                          <a:gd name="connsiteY31" fmla="*/ 1782957 h 3180739"/>
                          <a:gd name="connsiteX32" fmla="*/ 5391 w 3171035"/>
                          <a:gd name="connsiteY32" fmla="*/ 1745142 h 3180739"/>
                          <a:gd name="connsiteX33" fmla="*/ 0 w 3171035"/>
                          <a:gd name="connsiteY33" fmla="*/ 1612451 h 3180739"/>
                          <a:gd name="connsiteX34" fmla="*/ 187219 w 3171035"/>
                          <a:gd name="connsiteY34" fmla="*/ 1560050 h 3180739"/>
                          <a:gd name="connsiteX35" fmla="*/ 192903 w 3171035"/>
                          <a:gd name="connsiteY35" fmla="*/ 1448336 h 3180739"/>
                          <a:gd name="connsiteX36" fmla="*/ 199656 w 3171035"/>
                          <a:gd name="connsiteY36" fmla="*/ 1402148 h 3180739"/>
                          <a:gd name="connsiteX37" fmla="*/ 19664 w 3171035"/>
                          <a:gd name="connsiteY37" fmla="*/ 1311302 h 3180739"/>
                          <a:gd name="connsiteX38" fmla="*/ 50600 w 3171035"/>
                          <a:gd name="connsiteY38" fmla="*/ 1182155 h 3180739"/>
                          <a:gd name="connsiteX39" fmla="*/ 248017 w 3171035"/>
                          <a:gd name="connsiteY39" fmla="*/ 1182708 h 3180739"/>
                          <a:gd name="connsiteX40" fmla="*/ 271243 w 3171035"/>
                          <a:gd name="connsiteY40" fmla="*/ 1110342 h 3180739"/>
                          <a:gd name="connsiteX41" fmla="*/ 301810 w 3171035"/>
                          <a:gd name="connsiteY41" fmla="*/ 1039267 h 3180739"/>
                          <a:gd name="connsiteX42" fmla="*/ 153232 w 3171035"/>
                          <a:gd name="connsiteY42" fmla="*/ 907843 h 3180739"/>
                          <a:gd name="connsiteX43" fmla="*/ 215955 w 3171035"/>
                          <a:gd name="connsiteY43" fmla="*/ 790787 h 3180739"/>
                          <a:gd name="connsiteX44" fmla="*/ 404589 w 3171035"/>
                          <a:gd name="connsiteY44" fmla="*/ 840887 h 3180739"/>
                          <a:gd name="connsiteX45" fmla="*/ 407683 w 3171035"/>
                          <a:gd name="connsiteY45" fmla="*/ 835422 h 3180739"/>
                          <a:gd name="connsiteX46" fmla="*/ 499532 w 3171035"/>
                          <a:gd name="connsiteY46" fmla="*/ 712793 h 3180739"/>
                          <a:gd name="connsiteX47" fmla="*/ 392278 w 3171035"/>
                          <a:gd name="connsiteY47" fmla="*/ 554059 h 3180739"/>
                          <a:gd name="connsiteX48" fmla="*/ 482243 w 3171035"/>
                          <a:gd name="connsiteY48" fmla="*/ 456373 h 3180739"/>
                          <a:gd name="connsiteX49" fmla="*/ 651505 w 3171035"/>
                          <a:gd name="connsiteY49" fmla="*/ 551489 h 3180739"/>
                          <a:gd name="connsiteX50" fmla="*/ 677929 w 3171035"/>
                          <a:gd name="connsiteY50" fmla="*/ 525319 h 3180739"/>
                          <a:gd name="connsiteX51" fmla="*/ 765738 w 3171035"/>
                          <a:gd name="connsiteY51" fmla="*/ 457171 h 3180739"/>
                          <a:gd name="connsiteX52" fmla="*/ 709237 w 3171035"/>
                          <a:gd name="connsiteY52" fmla="*/ 264903 h 3180739"/>
                          <a:gd name="connsiteX53" fmla="*/ 824607 w 3171035"/>
                          <a:gd name="connsiteY53" fmla="*/ 199132 h 3180739"/>
                          <a:gd name="connsiteX54" fmla="*/ 957502 w 3171035"/>
                          <a:gd name="connsiteY54" fmla="*/ 341660 h 3180739"/>
                          <a:gd name="connsiteX55" fmla="*/ 1007068 w 3171035"/>
                          <a:gd name="connsiteY55" fmla="*/ 316303 h 3180739"/>
                          <a:gd name="connsiteX56" fmla="*/ 1105222 w 3171035"/>
                          <a:gd name="connsiteY56" fmla="*/ 277669 h 3180739"/>
                          <a:gd name="connsiteX57" fmla="*/ 1085630 w 3171035"/>
                          <a:gd name="connsiteY57" fmla="*/ 80113 h 3180739"/>
                          <a:gd name="connsiteX58" fmla="*/ 1236120 w 3171035"/>
                          <a:gd name="connsiteY58" fmla="*/ 37366 h 3180739"/>
                          <a:gd name="connsiteX59" fmla="*/ 1323934 w 3171035"/>
                          <a:gd name="connsiteY59" fmla="*/ 217003 h 3180739"/>
                          <a:gd name="connsiteX60" fmla="*/ 1417429 w 3171035"/>
                          <a:gd name="connsiteY60" fmla="*/ 200656 h 3180739"/>
                          <a:gd name="connsiteX61" fmla="*/ 1487425 w 3171035"/>
                          <a:gd name="connsiteY61" fmla="*/ 195547 h 3180739"/>
                          <a:gd name="connsiteX62" fmla="*/ 1533687 w 3171035"/>
                          <a:gd name="connsiteY62" fmla="*/ 0 h 3180739"/>
                          <a:gd name="connsiteX63" fmla="*/ 1666488 w 3171035"/>
                          <a:gd name="connsiteY63" fmla="*/ 0 h 3180739"/>
                          <a:gd name="connsiteX64" fmla="*/ 1713021 w 3171035"/>
                          <a:gd name="connsiteY64" fmla="*/ 196691 h 3180739"/>
                          <a:gd name="connsiteX65" fmla="*/ 1868036 w 3171035"/>
                          <a:gd name="connsiteY65" fmla="*/ 220686 h 3180739"/>
                          <a:gd name="connsiteX66" fmla="*/ 1966340 w 3171035"/>
                          <a:gd name="connsiteY66" fmla="*/ 44283 h 3180739"/>
                          <a:gd name="connsiteX67" fmla="*/ 2094111 w 3171035"/>
                          <a:gd name="connsiteY67" fmla="*/ 80485 h 3180739"/>
                          <a:gd name="connsiteX68" fmla="*/ 2085164 w 3171035"/>
                          <a:gd name="connsiteY68" fmla="*/ 284665 h 3180739"/>
                          <a:gd name="connsiteX69" fmla="*/ 2226104 w 3171035"/>
                          <a:gd name="connsiteY69" fmla="*/ 347399 h 3180739"/>
                          <a:gd name="connsiteX70" fmla="*/ 2364977 w 3171035"/>
                          <a:gd name="connsiteY70" fmla="*/ 209566 h 3180739"/>
                          <a:gd name="connsiteX71" fmla="*/ 2477715 w 3171035"/>
                          <a:gd name="connsiteY71" fmla="*/ 279754 h 3180739"/>
                          <a:gd name="connsiteX72" fmla="*/ 2415747 w 3171035"/>
                          <a:gd name="connsiteY72" fmla="*/ 463940 h 3180739"/>
                          <a:gd name="connsiteX73" fmla="*/ 2545864 w 3171035"/>
                          <a:gd name="connsiteY73" fmla="*/ 570128 h 3180739"/>
                          <a:gd name="connsiteX74" fmla="*/ 2728079 w 3171035"/>
                          <a:gd name="connsiteY74" fmla="*/ 481733 h 3180739"/>
                          <a:gd name="connsiteX75" fmla="*/ 2811993 w 3171035"/>
                          <a:gd name="connsiteY75" fmla="*/ 584662 h 3180739"/>
                          <a:gd name="connsiteX76" fmla="*/ 2695713 w 3171035"/>
                          <a:gd name="connsiteY76" fmla="*/ 736197 h 3180739"/>
                          <a:gd name="connsiteX77" fmla="*/ 2790128 w 3171035"/>
                          <a:gd name="connsiteY77" fmla="*/ 877978 h 3180739"/>
                          <a:gd name="connsiteX78" fmla="*/ 2988670 w 3171035"/>
                          <a:gd name="connsiteY78" fmla="*/ 835149 h 3180739"/>
                          <a:gd name="connsiteX79" fmla="*/ 3045808 w 3171035"/>
                          <a:gd name="connsiteY79" fmla="*/ 955030 h 3180739"/>
                          <a:gd name="connsiteX80" fmla="*/ 2889317 w 3171035"/>
                          <a:gd name="connsiteY80" fmla="*/ 1080823 h 3180739"/>
                          <a:gd name="connsiteX81" fmla="*/ 2939763 w 3171035"/>
                          <a:gd name="connsiteY81" fmla="*/ 1235148 h 3180739"/>
                          <a:gd name="connsiteX82" fmla="*/ 3135030 w 3171035"/>
                          <a:gd name="connsiteY82" fmla="*/ 1239792 h 3180739"/>
                          <a:gd name="connsiteX83" fmla="*/ 3162523 w 3171035"/>
                          <a:gd name="connsiteY83" fmla="*/ 1369716 h 3180739"/>
                          <a:gd name="connsiteX84" fmla="*/ 2980226 w 3171035"/>
                          <a:gd name="connsiteY84" fmla="*/ 1455724 h 3180739"/>
                          <a:gd name="connsiteX85" fmla="*/ 2986351 w 3171035"/>
                          <a:gd name="connsiteY85" fmla="*/ 1631053 h 3180739"/>
                          <a:gd name="connsiteX86" fmla="*/ 3171035 w 3171035"/>
                          <a:gd name="connsiteY86" fmla="*/ 1689698 h 3180739"/>
                          <a:gd name="connsiteX87" fmla="*/ 3161063 w 3171035"/>
                          <a:gd name="connsiteY87" fmla="*/ 1822124 h 3180739"/>
                          <a:gd name="connsiteX88" fmla="*/ 2963663 w 3171035"/>
                          <a:gd name="connsiteY88" fmla="*/ 1853402 h 3180739"/>
                          <a:gd name="connsiteX89" fmla="*/ 2928221 w 3171035"/>
                          <a:gd name="connsiteY89" fmla="*/ 1999244 h 3180739"/>
                          <a:gd name="connsiteX90" fmla="*/ 3090916 w 3171035"/>
                          <a:gd name="connsiteY90" fmla="*/ 2107762 h 3180739"/>
                          <a:gd name="connsiteX91" fmla="*/ 3044640 w 3171035"/>
                          <a:gd name="connsiteY91" fmla="*/ 2232240 h 3180739"/>
                          <a:gd name="connsiteX92" fmla="*/ 2845101 w 3171035"/>
                          <a:gd name="connsiteY92" fmla="*/ 2207446 h 3180739"/>
                          <a:gd name="connsiteX93" fmla="*/ 2764753 w 3171035"/>
                          <a:gd name="connsiteY93" fmla="*/ 2347473 h 3180739"/>
                          <a:gd name="connsiteX94" fmla="*/ 2887835 w 3171035"/>
                          <a:gd name="connsiteY94" fmla="*/ 2507752 h 3180739"/>
                          <a:gd name="connsiteX95" fmla="*/ 2803958 w 3171035"/>
                          <a:gd name="connsiteY95" fmla="*/ 2610712 h 3180739"/>
                          <a:gd name="connsiteX96" fmla="*/ 2629138 w 3171035"/>
                          <a:gd name="connsiteY96" fmla="*/ 2525982 h 3180739"/>
                          <a:gd name="connsiteX97" fmla="*/ 2526456 w 3171035"/>
                          <a:gd name="connsiteY97" fmla="*/ 2631952 h 3180739"/>
                          <a:gd name="connsiteX98" fmla="*/ 2608792 w 3171035"/>
                          <a:gd name="connsiteY98" fmla="*/ 2814437 h 3180739"/>
                          <a:gd name="connsiteX99" fmla="*/ 2503568 w 3171035"/>
                          <a:gd name="connsiteY99" fmla="*/ 2895456 h 3180739"/>
                          <a:gd name="connsiteX100" fmla="*/ 2347733 w 3171035"/>
                          <a:gd name="connsiteY100" fmla="*/ 2768836 h 3180739"/>
                          <a:gd name="connsiteX101" fmla="*/ 2220287 w 3171035"/>
                          <a:gd name="connsiteY101" fmla="*/ 2841379 h 3180739"/>
                          <a:gd name="connsiteX102" fmla="*/ 2248911 w 3171035"/>
                          <a:gd name="connsiteY102" fmla="*/ 3038710 h 3180739"/>
                          <a:gd name="connsiteX103" fmla="*/ 2125404 w 3171035"/>
                          <a:gd name="connsiteY103" fmla="*/ 3087519 h 3180739"/>
                          <a:gd name="connsiteX0" fmla="*/ 2125404 w 3171035"/>
                          <a:gd name="connsiteY0" fmla="*/ 3087519 h 3180739"/>
                          <a:gd name="connsiteX1" fmla="*/ 2013109 w 3171035"/>
                          <a:gd name="connsiteY1" fmla="*/ 2926391 h 3180739"/>
                          <a:gd name="connsiteX2" fmla="*/ 1866165 w 3171035"/>
                          <a:gd name="connsiteY2" fmla="*/ 2964321 h 3180739"/>
                          <a:gd name="connsiteX3" fmla="*/ 1842782 w 3171035"/>
                          <a:gd name="connsiteY3" fmla="*/ 3165305 h 3180739"/>
                          <a:gd name="connsiteX4" fmla="*/ 1710882 w 3171035"/>
                          <a:gd name="connsiteY4" fmla="*/ 3180739 h 3180739"/>
                          <a:gd name="connsiteX5" fmla="*/ 1642634 w 3171035"/>
                          <a:gd name="connsiteY5" fmla="*/ 2993071 h 3180739"/>
                          <a:gd name="connsiteX6" fmla="*/ 1639166 w 3171035"/>
                          <a:gd name="connsiteY6" fmla="*/ 2993450 h 3180739"/>
                          <a:gd name="connsiteX7" fmla="*/ 1491421 w 3171035"/>
                          <a:gd name="connsiteY7" fmla="*/ 2988550 h 3180739"/>
                          <a:gd name="connsiteX8" fmla="*/ 1411723 w 3171035"/>
                          <a:gd name="connsiteY8" fmla="*/ 3177475 h 3180739"/>
                          <a:gd name="connsiteX9" fmla="*/ 1280767 w 3171035"/>
                          <a:gd name="connsiteY9" fmla="*/ 3155415 h 3180739"/>
                          <a:gd name="connsiteX10" fmla="*/ 1267720 w 3171035"/>
                          <a:gd name="connsiteY10" fmla="*/ 2956266 h 3180739"/>
                          <a:gd name="connsiteX11" fmla="*/ 1111558 w 3171035"/>
                          <a:gd name="connsiteY11" fmla="*/ 2910446 h 3180739"/>
                          <a:gd name="connsiteX12" fmla="*/ 983767 w 3171035"/>
                          <a:gd name="connsiteY12" fmla="*/ 3067465 h 3180739"/>
                          <a:gd name="connsiteX13" fmla="*/ 864234 w 3171035"/>
                          <a:gd name="connsiteY13" fmla="*/ 3009602 h 3180739"/>
                          <a:gd name="connsiteX14" fmla="*/ 907320 w 3171035"/>
                          <a:gd name="connsiteY14" fmla="*/ 2815576 h 3180739"/>
                          <a:gd name="connsiteX15" fmla="*/ 830683 w 3171035"/>
                          <a:gd name="connsiteY15" fmla="*/ 2772184 h 3180739"/>
                          <a:gd name="connsiteX16" fmla="*/ 760926 w 3171035"/>
                          <a:gd name="connsiteY16" fmla="*/ 2719936 h 3180739"/>
                          <a:gd name="connsiteX17" fmla="*/ 597918 w 3171035"/>
                          <a:gd name="connsiteY17" fmla="*/ 2832979 h 3180739"/>
                          <a:gd name="connsiteX18" fmla="*/ 499149 w 3171035"/>
                          <a:gd name="connsiteY18" fmla="*/ 2744205 h 3180739"/>
                          <a:gd name="connsiteX19" fmla="*/ 592045 w 3171035"/>
                          <a:gd name="connsiteY19" fmla="*/ 2574098 h 3180739"/>
                          <a:gd name="connsiteX20" fmla="*/ 520580 w 3171035"/>
                          <a:gd name="connsiteY20" fmla="*/ 2501938 h 3180739"/>
                          <a:gd name="connsiteX21" fmla="*/ 496178 w 3171035"/>
                          <a:gd name="connsiteY21" fmla="*/ 2470496 h 3180739"/>
                          <a:gd name="connsiteX22" fmla="*/ 313006 w 3171035"/>
                          <a:gd name="connsiteY22" fmla="*/ 2539883 h 3180739"/>
                          <a:gd name="connsiteX23" fmla="*/ 238634 w 3171035"/>
                          <a:gd name="connsiteY23" fmla="*/ 2429861 h 3180739"/>
                          <a:gd name="connsiteX24" fmla="*/ 370045 w 3171035"/>
                          <a:gd name="connsiteY24" fmla="*/ 2287114 h 3180739"/>
                          <a:gd name="connsiteX25" fmla="*/ 311564 w 3171035"/>
                          <a:gd name="connsiteY25" fmla="*/ 2172799 h 3180739"/>
                          <a:gd name="connsiteX26" fmla="*/ 295635 w 3171035"/>
                          <a:gd name="connsiteY26" fmla="*/ 2132330 h 3180739"/>
                          <a:gd name="connsiteX27" fmla="*/ 103079 w 3171035"/>
                          <a:gd name="connsiteY27" fmla="*/ 2150140 h 3180739"/>
                          <a:gd name="connsiteX28" fmla="*/ 60733 w 3171035"/>
                          <a:gd name="connsiteY28" fmla="*/ 2024271 h 3180739"/>
                          <a:gd name="connsiteX29" fmla="*/ 226269 w 3171035"/>
                          <a:gd name="connsiteY29" fmla="*/ 1921216 h 3180739"/>
                          <a:gd name="connsiteX30" fmla="*/ 217962 w 3171035"/>
                          <a:gd name="connsiteY30" fmla="*/ 1891262 h 3180739"/>
                          <a:gd name="connsiteX31" fmla="*/ 200221 w 3171035"/>
                          <a:gd name="connsiteY31" fmla="*/ 1782957 h 3180739"/>
                          <a:gd name="connsiteX32" fmla="*/ 5391 w 3171035"/>
                          <a:gd name="connsiteY32" fmla="*/ 1745142 h 3180739"/>
                          <a:gd name="connsiteX33" fmla="*/ 0 w 3171035"/>
                          <a:gd name="connsiteY33" fmla="*/ 1612451 h 3180739"/>
                          <a:gd name="connsiteX34" fmla="*/ 187219 w 3171035"/>
                          <a:gd name="connsiteY34" fmla="*/ 1560050 h 3180739"/>
                          <a:gd name="connsiteX35" fmla="*/ 192903 w 3171035"/>
                          <a:gd name="connsiteY35" fmla="*/ 1448336 h 3180739"/>
                          <a:gd name="connsiteX36" fmla="*/ 199656 w 3171035"/>
                          <a:gd name="connsiteY36" fmla="*/ 1402148 h 3180739"/>
                          <a:gd name="connsiteX37" fmla="*/ 19664 w 3171035"/>
                          <a:gd name="connsiteY37" fmla="*/ 1311302 h 3180739"/>
                          <a:gd name="connsiteX38" fmla="*/ 50600 w 3171035"/>
                          <a:gd name="connsiteY38" fmla="*/ 1182155 h 3180739"/>
                          <a:gd name="connsiteX39" fmla="*/ 248017 w 3171035"/>
                          <a:gd name="connsiteY39" fmla="*/ 1182708 h 3180739"/>
                          <a:gd name="connsiteX40" fmla="*/ 271243 w 3171035"/>
                          <a:gd name="connsiteY40" fmla="*/ 1110342 h 3180739"/>
                          <a:gd name="connsiteX41" fmla="*/ 301810 w 3171035"/>
                          <a:gd name="connsiteY41" fmla="*/ 1039267 h 3180739"/>
                          <a:gd name="connsiteX42" fmla="*/ 153232 w 3171035"/>
                          <a:gd name="connsiteY42" fmla="*/ 907843 h 3180739"/>
                          <a:gd name="connsiteX43" fmla="*/ 215955 w 3171035"/>
                          <a:gd name="connsiteY43" fmla="*/ 790787 h 3180739"/>
                          <a:gd name="connsiteX44" fmla="*/ 404589 w 3171035"/>
                          <a:gd name="connsiteY44" fmla="*/ 840887 h 3180739"/>
                          <a:gd name="connsiteX45" fmla="*/ 407683 w 3171035"/>
                          <a:gd name="connsiteY45" fmla="*/ 835422 h 3180739"/>
                          <a:gd name="connsiteX46" fmla="*/ 499532 w 3171035"/>
                          <a:gd name="connsiteY46" fmla="*/ 712793 h 3180739"/>
                          <a:gd name="connsiteX47" fmla="*/ 392278 w 3171035"/>
                          <a:gd name="connsiteY47" fmla="*/ 554059 h 3180739"/>
                          <a:gd name="connsiteX48" fmla="*/ 482243 w 3171035"/>
                          <a:gd name="connsiteY48" fmla="*/ 456373 h 3180739"/>
                          <a:gd name="connsiteX49" fmla="*/ 651505 w 3171035"/>
                          <a:gd name="connsiteY49" fmla="*/ 551489 h 3180739"/>
                          <a:gd name="connsiteX50" fmla="*/ 677929 w 3171035"/>
                          <a:gd name="connsiteY50" fmla="*/ 525319 h 3180739"/>
                          <a:gd name="connsiteX51" fmla="*/ 765738 w 3171035"/>
                          <a:gd name="connsiteY51" fmla="*/ 457171 h 3180739"/>
                          <a:gd name="connsiteX52" fmla="*/ 709237 w 3171035"/>
                          <a:gd name="connsiteY52" fmla="*/ 264903 h 3180739"/>
                          <a:gd name="connsiteX53" fmla="*/ 824607 w 3171035"/>
                          <a:gd name="connsiteY53" fmla="*/ 199132 h 3180739"/>
                          <a:gd name="connsiteX54" fmla="*/ 957502 w 3171035"/>
                          <a:gd name="connsiteY54" fmla="*/ 341660 h 3180739"/>
                          <a:gd name="connsiteX55" fmla="*/ 1007068 w 3171035"/>
                          <a:gd name="connsiteY55" fmla="*/ 316303 h 3180739"/>
                          <a:gd name="connsiteX56" fmla="*/ 1105222 w 3171035"/>
                          <a:gd name="connsiteY56" fmla="*/ 277669 h 3180739"/>
                          <a:gd name="connsiteX57" fmla="*/ 1085630 w 3171035"/>
                          <a:gd name="connsiteY57" fmla="*/ 80113 h 3180739"/>
                          <a:gd name="connsiteX58" fmla="*/ 1236120 w 3171035"/>
                          <a:gd name="connsiteY58" fmla="*/ 37366 h 3180739"/>
                          <a:gd name="connsiteX59" fmla="*/ 1323934 w 3171035"/>
                          <a:gd name="connsiteY59" fmla="*/ 217003 h 3180739"/>
                          <a:gd name="connsiteX60" fmla="*/ 1487425 w 3171035"/>
                          <a:gd name="connsiteY60" fmla="*/ 195547 h 3180739"/>
                          <a:gd name="connsiteX61" fmla="*/ 1533687 w 3171035"/>
                          <a:gd name="connsiteY61" fmla="*/ 0 h 3180739"/>
                          <a:gd name="connsiteX62" fmla="*/ 1666488 w 3171035"/>
                          <a:gd name="connsiteY62" fmla="*/ 0 h 3180739"/>
                          <a:gd name="connsiteX63" fmla="*/ 1713021 w 3171035"/>
                          <a:gd name="connsiteY63" fmla="*/ 196691 h 3180739"/>
                          <a:gd name="connsiteX64" fmla="*/ 1868036 w 3171035"/>
                          <a:gd name="connsiteY64" fmla="*/ 220686 h 3180739"/>
                          <a:gd name="connsiteX65" fmla="*/ 1966340 w 3171035"/>
                          <a:gd name="connsiteY65" fmla="*/ 44283 h 3180739"/>
                          <a:gd name="connsiteX66" fmla="*/ 2094111 w 3171035"/>
                          <a:gd name="connsiteY66" fmla="*/ 80485 h 3180739"/>
                          <a:gd name="connsiteX67" fmla="*/ 2085164 w 3171035"/>
                          <a:gd name="connsiteY67" fmla="*/ 284665 h 3180739"/>
                          <a:gd name="connsiteX68" fmla="*/ 2226104 w 3171035"/>
                          <a:gd name="connsiteY68" fmla="*/ 347399 h 3180739"/>
                          <a:gd name="connsiteX69" fmla="*/ 2364977 w 3171035"/>
                          <a:gd name="connsiteY69" fmla="*/ 209566 h 3180739"/>
                          <a:gd name="connsiteX70" fmla="*/ 2477715 w 3171035"/>
                          <a:gd name="connsiteY70" fmla="*/ 279754 h 3180739"/>
                          <a:gd name="connsiteX71" fmla="*/ 2415747 w 3171035"/>
                          <a:gd name="connsiteY71" fmla="*/ 463940 h 3180739"/>
                          <a:gd name="connsiteX72" fmla="*/ 2545864 w 3171035"/>
                          <a:gd name="connsiteY72" fmla="*/ 570128 h 3180739"/>
                          <a:gd name="connsiteX73" fmla="*/ 2728079 w 3171035"/>
                          <a:gd name="connsiteY73" fmla="*/ 481733 h 3180739"/>
                          <a:gd name="connsiteX74" fmla="*/ 2811993 w 3171035"/>
                          <a:gd name="connsiteY74" fmla="*/ 584662 h 3180739"/>
                          <a:gd name="connsiteX75" fmla="*/ 2695713 w 3171035"/>
                          <a:gd name="connsiteY75" fmla="*/ 736197 h 3180739"/>
                          <a:gd name="connsiteX76" fmla="*/ 2790128 w 3171035"/>
                          <a:gd name="connsiteY76" fmla="*/ 877978 h 3180739"/>
                          <a:gd name="connsiteX77" fmla="*/ 2988670 w 3171035"/>
                          <a:gd name="connsiteY77" fmla="*/ 835149 h 3180739"/>
                          <a:gd name="connsiteX78" fmla="*/ 3045808 w 3171035"/>
                          <a:gd name="connsiteY78" fmla="*/ 955030 h 3180739"/>
                          <a:gd name="connsiteX79" fmla="*/ 2889317 w 3171035"/>
                          <a:gd name="connsiteY79" fmla="*/ 1080823 h 3180739"/>
                          <a:gd name="connsiteX80" fmla="*/ 2939763 w 3171035"/>
                          <a:gd name="connsiteY80" fmla="*/ 1235148 h 3180739"/>
                          <a:gd name="connsiteX81" fmla="*/ 3135030 w 3171035"/>
                          <a:gd name="connsiteY81" fmla="*/ 1239792 h 3180739"/>
                          <a:gd name="connsiteX82" fmla="*/ 3162523 w 3171035"/>
                          <a:gd name="connsiteY82" fmla="*/ 1369716 h 3180739"/>
                          <a:gd name="connsiteX83" fmla="*/ 2980226 w 3171035"/>
                          <a:gd name="connsiteY83" fmla="*/ 1455724 h 3180739"/>
                          <a:gd name="connsiteX84" fmla="*/ 2986351 w 3171035"/>
                          <a:gd name="connsiteY84" fmla="*/ 1631053 h 3180739"/>
                          <a:gd name="connsiteX85" fmla="*/ 3171035 w 3171035"/>
                          <a:gd name="connsiteY85" fmla="*/ 1689698 h 3180739"/>
                          <a:gd name="connsiteX86" fmla="*/ 3161063 w 3171035"/>
                          <a:gd name="connsiteY86" fmla="*/ 1822124 h 3180739"/>
                          <a:gd name="connsiteX87" fmla="*/ 2963663 w 3171035"/>
                          <a:gd name="connsiteY87" fmla="*/ 1853402 h 3180739"/>
                          <a:gd name="connsiteX88" fmla="*/ 2928221 w 3171035"/>
                          <a:gd name="connsiteY88" fmla="*/ 1999244 h 3180739"/>
                          <a:gd name="connsiteX89" fmla="*/ 3090916 w 3171035"/>
                          <a:gd name="connsiteY89" fmla="*/ 2107762 h 3180739"/>
                          <a:gd name="connsiteX90" fmla="*/ 3044640 w 3171035"/>
                          <a:gd name="connsiteY90" fmla="*/ 2232240 h 3180739"/>
                          <a:gd name="connsiteX91" fmla="*/ 2845101 w 3171035"/>
                          <a:gd name="connsiteY91" fmla="*/ 2207446 h 3180739"/>
                          <a:gd name="connsiteX92" fmla="*/ 2764753 w 3171035"/>
                          <a:gd name="connsiteY92" fmla="*/ 2347473 h 3180739"/>
                          <a:gd name="connsiteX93" fmla="*/ 2887835 w 3171035"/>
                          <a:gd name="connsiteY93" fmla="*/ 2507752 h 3180739"/>
                          <a:gd name="connsiteX94" fmla="*/ 2803958 w 3171035"/>
                          <a:gd name="connsiteY94" fmla="*/ 2610712 h 3180739"/>
                          <a:gd name="connsiteX95" fmla="*/ 2629138 w 3171035"/>
                          <a:gd name="connsiteY95" fmla="*/ 2525982 h 3180739"/>
                          <a:gd name="connsiteX96" fmla="*/ 2526456 w 3171035"/>
                          <a:gd name="connsiteY96" fmla="*/ 2631952 h 3180739"/>
                          <a:gd name="connsiteX97" fmla="*/ 2608792 w 3171035"/>
                          <a:gd name="connsiteY97" fmla="*/ 2814437 h 3180739"/>
                          <a:gd name="connsiteX98" fmla="*/ 2503568 w 3171035"/>
                          <a:gd name="connsiteY98" fmla="*/ 2895456 h 3180739"/>
                          <a:gd name="connsiteX99" fmla="*/ 2347733 w 3171035"/>
                          <a:gd name="connsiteY99" fmla="*/ 2768836 h 3180739"/>
                          <a:gd name="connsiteX100" fmla="*/ 2220287 w 3171035"/>
                          <a:gd name="connsiteY100" fmla="*/ 2841379 h 3180739"/>
                          <a:gd name="connsiteX101" fmla="*/ 2248911 w 3171035"/>
                          <a:gd name="connsiteY101" fmla="*/ 3038710 h 3180739"/>
                          <a:gd name="connsiteX102" fmla="*/ 2125404 w 3171035"/>
                          <a:gd name="connsiteY102" fmla="*/ 3087519 h 3180739"/>
                          <a:gd name="connsiteX0" fmla="*/ 2125404 w 3171035"/>
                          <a:gd name="connsiteY0" fmla="*/ 3087519 h 3180739"/>
                          <a:gd name="connsiteX1" fmla="*/ 2013109 w 3171035"/>
                          <a:gd name="connsiteY1" fmla="*/ 2926391 h 3180739"/>
                          <a:gd name="connsiteX2" fmla="*/ 1866165 w 3171035"/>
                          <a:gd name="connsiteY2" fmla="*/ 2964321 h 3180739"/>
                          <a:gd name="connsiteX3" fmla="*/ 1842782 w 3171035"/>
                          <a:gd name="connsiteY3" fmla="*/ 3165305 h 3180739"/>
                          <a:gd name="connsiteX4" fmla="*/ 1710882 w 3171035"/>
                          <a:gd name="connsiteY4" fmla="*/ 3180739 h 3180739"/>
                          <a:gd name="connsiteX5" fmla="*/ 1642634 w 3171035"/>
                          <a:gd name="connsiteY5" fmla="*/ 2993071 h 3180739"/>
                          <a:gd name="connsiteX6" fmla="*/ 1639166 w 3171035"/>
                          <a:gd name="connsiteY6" fmla="*/ 2993450 h 3180739"/>
                          <a:gd name="connsiteX7" fmla="*/ 1491421 w 3171035"/>
                          <a:gd name="connsiteY7" fmla="*/ 2988550 h 3180739"/>
                          <a:gd name="connsiteX8" fmla="*/ 1411723 w 3171035"/>
                          <a:gd name="connsiteY8" fmla="*/ 3177475 h 3180739"/>
                          <a:gd name="connsiteX9" fmla="*/ 1280767 w 3171035"/>
                          <a:gd name="connsiteY9" fmla="*/ 3155415 h 3180739"/>
                          <a:gd name="connsiteX10" fmla="*/ 1267720 w 3171035"/>
                          <a:gd name="connsiteY10" fmla="*/ 2956266 h 3180739"/>
                          <a:gd name="connsiteX11" fmla="*/ 1111558 w 3171035"/>
                          <a:gd name="connsiteY11" fmla="*/ 2910446 h 3180739"/>
                          <a:gd name="connsiteX12" fmla="*/ 983767 w 3171035"/>
                          <a:gd name="connsiteY12" fmla="*/ 3067465 h 3180739"/>
                          <a:gd name="connsiteX13" fmla="*/ 864234 w 3171035"/>
                          <a:gd name="connsiteY13" fmla="*/ 3009602 h 3180739"/>
                          <a:gd name="connsiteX14" fmla="*/ 907320 w 3171035"/>
                          <a:gd name="connsiteY14" fmla="*/ 2815576 h 3180739"/>
                          <a:gd name="connsiteX15" fmla="*/ 830683 w 3171035"/>
                          <a:gd name="connsiteY15" fmla="*/ 2772184 h 3180739"/>
                          <a:gd name="connsiteX16" fmla="*/ 760926 w 3171035"/>
                          <a:gd name="connsiteY16" fmla="*/ 2719936 h 3180739"/>
                          <a:gd name="connsiteX17" fmla="*/ 597918 w 3171035"/>
                          <a:gd name="connsiteY17" fmla="*/ 2832979 h 3180739"/>
                          <a:gd name="connsiteX18" fmla="*/ 499149 w 3171035"/>
                          <a:gd name="connsiteY18" fmla="*/ 2744205 h 3180739"/>
                          <a:gd name="connsiteX19" fmla="*/ 592045 w 3171035"/>
                          <a:gd name="connsiteY19" fmla="*/ 2574098 h 3180739"/>
                          <a:gd name="connsiteX20" fmla="*/ 520580 w 3171035"/>
                          <a:gd name="connsiteY20" fmla="*/ 2501938 h 3180739"/>
                          <a:gd name="connsiteX21" fmla="*/ 496178 w 3171035"/>
                          <a:gd name="connsiteY21" fmla="*/ 2470496 h 3180739"/>
                          <a:gd name="connsiteX22" fmla="*/ 313006 w 3171035"/>
                          <a:gd name="connsiteY22" fmla="*/ 2539883 h 3180739"/>
                          <a:gd name="connsiteX23" fmla="*/ 238634 w 3171035"/>
                          <a:gd name="connsiteY23" fmla="*/ 2429861 h 3180739"/>
                          <a:gd name="connsiteX24" fmla="*/ 370045 w 3171035"/>
                          <a:gd name="connsiteY24" fmla="*/ 2287114 h 3180739"/>
                          <a:gd name="connsiteX25" fmla="*/ 311564 w 3171035"/>
                          <a:gd name="connsiteY25" fmla="*/ 2172799 h 3180739"/>
                          <a:gd name="connsiteX26" fmla="*/ 295635 w 3171035"/>
                          <a:gd name="connsiteY26" fmla="*/ 2132330 h 3180739"/>
                          <a:gd name="connsiteX27" fmla="*/ 103079 w 3171035"/>
                          <a:gd name="connsiteY27" fmla="*/ 2150140 h 3180739"/>
                          <a:gd name="connsiteX28" fmla="*/ 60733 w 3171035"/>
                          <a:gd name="connsiteY28" fmla="*/ 2024271 h 3180739"/>
                          <a:gd name="connsiteX29" fmla="*/ 226269 w 3171035"/>
                          <a:gd name="connsiteY29" fmla="*/ 1921216 h 3180739"/>
                          <a:gd name="connsiteX30" fmla="*/ 217962 w 3171035"/>
                          <a:gd name="connsiteY30" fmla="*/ 1891262 h 3180739"/>
                          <a:gd name="connsiteX31" fmla="*/ 200221 w 3171035"/>
                          <a:gd name="connsiteY31" fmla="*/ 1782957 h 3180739"/>
                          <a:gd name="connsiteX32" fmla="*/ 5391 w 3171035"/>
                          <a:gd name="connsiteY32" fmla="*/ 1745142 h 3180739"/>
                          <a:gd name="connsiteX33" fmla="*/ 0 w 3171035"/>
                          <a:gd name="connsiteY33" fmla="*/ 1612451 h 3180739"/>
                          <a:gd name="connsiteX34" fmla="*/ 187219 w 3171035"/>
                          <a:gd name="connsiteY34" fmla="*/ 1560050 h 3180739"/>
                          <a:gd name="connsiteX35" fmla="*/ 192903 w 3171035"/>
                          <a:gd name="connsiteY35" fmla="*/ 1448336 h 3180739"/>
                          <a:gd name="connsiteX36" fmla="*/ 199656 w 3171035"/>
                          <a:gd name="connsiteY36" fmla="*/ 1402148 h 3180739"/>
                          <a:gd name="connsiteX37" fmla="*/ 19664 w 3171035"/>
                          <a:gd name="connsiteY37" fmla="*/ 1311302 h 3180739"/>
                          <a:gd name="connsiteX38" fmla="*/ 50600 w 3171035"/>
                          <a:gd name="connsiteY38" fmla="*/ 1182155 h 3180739"/>
                          <a:gd name="connsiteX39" fmla="*/ 248017 w 3171035"/>
                          <a:gd name="connsiteY39" fmla="*/ 1182708 h 3180739"/>
                          <a:gd name="connsiteX40" fmla="*/ 271243 w 3171035"/>
                          <a:gd name="connsiteY40" fmla="*/ 1110342 h 3180739"/>
                          <a:gd name="connsiteX41" fmla="*/ 301810 w 3171035"/>
                          <a:gd name="connsiteY41" fmla="*/ 1039267 h 3180739"/>
                          <a:gd name="connsiteX42" fmla="*/ 153232 w 3171035"/>
                          <a:gd name="connsiteY42" fmla="*/ 907843 h 3180739"/>
                          <a:gd name="connsiteX43" fmla="*/ 215955 w 3171035"/>
                          <a:gd name="connsiteY43" fmla="*/ 790787 h 3180739"/>
                          <a:gd name="connsiteX44" fmla="*/ 404589 w 3171035"/>
                          <a:gd name="connsiteY44" fmla="*/ 840887 h 3180739"/>
                          <a:gd name="connsiteX45" fmla="*/ 407683 w 3171035"/>
                          <a:gd name="connsiteY45" fmla="*/ 835422 h 3180739"/>
                          <a:gd name="connsiteX46" fmla="*/ 499532 w 3171035"/>
                          <a:gd name="connsiteY46" fmla="*/ 712793 h 3180739"/>
                          <a:gd name="connsiteX47" fmla="*/ 392278 w 3171035"/>
                          <a:gd name="connsiteY47" fmla="*/ 554059 h 3180739"/>
                          <a:gd name="connsiteX48" fmla="*/ 482243 w 3171035"/>
                          <a:gd name="connsiteY48" fmla="*/ 456373 h 3180739"/>
                          <a:gd name="connsiteX49" fmla="*/ 651505 w 3171035"/>
                          <a:gd name="connsiteY49" fmla="*/ 551489 h 3180739"/>
                          <a:gd name="connsiteX50" fmla="*/ 677929 w 3171035"/>
                          <a:gd name="connsiteY50" fmla="*/ 525319 h 3180739"/>
                          <a:gd name="connsiteX51" fmla="*/ 765738 w 3171035"/>
                          <a:gd name="connsiteY51" fmla="*/ 457171 h 3180739"/>
                          <a:gd name="connsiteX52" fmla="*/ 709237 w 3171035"/>
                          <a:gd name="connsiteY52" fmla="*/ 264903 h 3180739"/>
                          <a:gd name="connsiteX53" fmla="*/ 824607 w 3171035"/>
                          <a:gd name="connsiteY53" fmla="*/ 199132 h 3180739"/>
                          <a:gd name="connsiteX54" fmla="*/ 957502 w 3171035"/>
                          <a:gd name="connsiteY54" fmla="*/ 341660 h 3180739"/>
                          <a:gd name="connsiteX55" fmla="*/ 1105222 w 3171035"/>
                          <a:gd name="connsiteY55" fmla="*/ 277669 h 3180739"/>
                          <a:gd name="connsiteX56" fmla="*/ 1085630 w 3171035"/>
                          <a:gd name="connsiteY56" fmla="*/ 80113 h 3180739"/>
                          <a:gd name="connsiteX57" fmla="*/ 1236120 w 3171035"/>
                          <a:gd name="connsiteY57" fmla="*/ 37366 h 3180739"/>
                          <a:gd name="connsiteX58" fmla="*/ 1323934 w 3171035"/>
                          <a:gd name="connsiteY58" fmla="*/ 217003 h 3180739"/>
                          <a:gd name="connsiteX59" fmla="*/ 1487425 w 3171035"/>
                          <a:gd name="connsiteY59" fmla="*/ 195547 h 3180739"/>
                          <a:gd name="connsiteX60" fmla="*/ 1533687 w 3171035"/>
                          <a:gd name="connsiteY60" fmla="*/ 0 h 3180739"/>
                          <a:gd name="connsiteX61" fmla="*/ 1666488 w 3171035"/>
                          <a:gd name="connsiteY61" fmla="*/ 0 h 3180739"/>
                          <a:gd name="connsiteX62" fmla="*/ 1713021 w 3171035"/>
                          <a:gd name="connsiteY62" fmla="*/ 196691 h 3180739"/>
                          <a:gd name="connsiteX63" fmla="*/ 1868036 w 3171035"/>
                          <a:gd name="connsiteY63" fmla="*/ 220686 h 3180739"/>
                          <a:gd name="connsiteX64" fmla="*/ 1966340 w 3171035"/>
                          <a:gd name="connsiteY64" fmla="*/ 44283 h 3180739"/>
                          <a:gd name="connsiteX65" fmla="*/ 2094111 w 3171035"/>
                          <a:gd name="connsiteY65" fmla="*/ 80485 h 3180739"/>
                          <a:gd name="connsiteX66" fmla="*/ 2085164 w 3171035"/>
                          <a:gd name="connsiteY66" fmla="*/ 284665 h 3180739"/>
                          <a:gd name="connsiteX67" fmla="*/ 2226104 w 3171035"/>
                          <a:gd name="connsiteY67" fmla="*/ 347399 h 3180739"/>
                          <a:gd name="connsiteX68" fmla="*/ 2364977 w 3171035"/>
                          <a:gd name="connsiteY68" fmla="*/ 209566 h 3180739"/>
                          <a:gd name="connsiteX69" fmla="*/ 2477715 w 3171035"/>
                          <a:gd name="connsiteY69" fmla="*/ 279754 h 3180739"/>
                          <a:gd name="connsiteX70" fmla="*/ 2415747 w 3171035"/>
                          <a:gd name="connsiteY70" fmla="*/ 463940 h 3180739"/>
                          <a:gd name="connsiteX71" fmla="*/ 2545864 w 3171035"/>
                          <a:gd name="connsiteY71" fmla="*/ 570128 h 3180739"/>
                          <a:gd name="connsiteX72" fmla="*/ 2728079 w 3171035"/>
                          <a:gd name="connsiteY72" fmla="*/ 481733 h 3180739"/>
                          <a:gd name="connsiteX73" fmla="*/ 2811993 w 3171035"/>
                          <a:gd name="connsiteY73" fmla="*/ 584662 h 3180739"/>
                          <a:gd name="connsiteX74" fmla="*/ 2695713 w 3171035"/>
                          <a:gd name="connsiteY74" fmla="*/ 736197 h 3180739"/>
                          <a:gd name="connsiteX75" fmla="*/ 2790128 w 3171035"/>
                          <a:gd name="connsiteY75" fmla="*/ 877978 h 3180739"/>
                          <a:gd name="connsiteX76" fmla="*/ 2988670 w 3171035"/>
                          <a:gd name="connsiteY76" fmla="*/ 835149 h 3180739"/>
                          <a:gd name="connsiteX77" fmla="*/ 3045808 w 3171035"/>
                          <a:gd name="connsiteY77" fmla="*/ 955030 h 3180739"/>
                          <a:gd name="connsiteX78" fmla="*/ 2889317 w 3171035"/>
                          <a:gd name="connsiteY78" fmla="*/ 1080823 h 3180739"/>
                          <a:gd name="connsiteX79" fmla="*/ 2939763 w 3171035"/>
                          <a:gd name="connsiteY79" fmla="*/ 1235148 h 3180739"/>
                          <a:gd name="connsiteX80" fmla="*/ 3135030 w 3171035"/>
                          <a:gd name="connsiteY80" fmla="*/ 1239792 h 3180739"/>
                          <a:gd name="connsiteX81" fmla="*/ 3162523 w 3171035"/>
                          <a:gd name="connsiteY81" fmla="*/ 1369716 h 3180739"/>
                          <a:gd name="connsiteX82" fmla="*/ 2980226 w 3171035"/>
                          <a:gd name="connsiteY82" fmla="*/ 1455724 h 3180739"/>
                          <a:gd name="connsiteX83" fmla="*/ 2986351 w 3171035"/>
                          <a:gd name="connsiteY83" fmla="*/ 1631053 h 3180739"/>
                          <a:gd name="connsiteX84" fmla="*/ 3171035 w 3171035"/>
                          <a:gd name="connsiteY84" fmla="*/ 1689698 h 3180739"/>
                          <a:gd name="connsiteX85" fmla="*/ 3161063 w 3171035"/>
                          <a:gd name="connsiteY85" fmla="*/ 1822124 h 3180739"/>
                          <a:gd name="connsiteX86" fmla="*/ 2963663 w 3171035"/>
                          <a:gd name="connsiteY86" fmla="*/ 1853402 h 3180739"/>
                          <a:gd name="connsiteX87" fmla="*/ 2928221 w 3171035"/>
                          <a:gd name="connsiteY87" fmla="*/ 1999244 h 3180739"/>
                          <a:gd name="connsiteX88" fmla="*/ 3090916 w 3171035"/>
                          <a:gd name="connsiteY88" fmla="*/ 2107762 h 3180739"/>
                          <a:gd name="connsiteX89" fmla="*/ 3044640 w 3171035"/>
                          <a:gd name="connsiteY89" fmla="*/ 2232240 h 3180739"/>
                          <a:gd name="connsiteX90" fmla="*/ 2845101 w 3171035"/>
                          <a:gd name="connsiteY90" fmla="*/ 2207446 h 3180739"/>
                          <a:gd name="connsiteX91" fmla="*/ 2764753 w 3171035"/>
                          <a:gd name="connsiteY91" fmla="*/ 2347473 h 3180739"/>
                          <a:gd name="connsiteX92" fmla="*/ 2887835 w 3171035"/>
                          <a:gd name="connsiteY92" fmla="*/ 2507752 h 3180739"/>
                          <a:gd name="connsiteX93" fmla="*/ 2803958 w 3171035"/>
                          <a:gd name="connsiteY93" fmla="*/ 2610712 h 3180739"/>
                          <a:gd name="connsiteX94" fmla="*/ 2629138 w 3171035"/>
                          <a:gd name="connsiteY94" fmla="*/ 2525982 h 3180739"/>
                          <a:gd name="connsiteX95" fmla="*/ 2526456 w 3171035"/>
                          <a:gd name="connsiteY95" fmla="*/ 2631952 h 3180739"/>
                          <a:gd name="connsiteX96" fmla="*/ 2608792 w 3171035"/>
                          <a:gd name="connsiteY96" fmla="*/ 2814437 h 3180739"/>
                          <a:gd name="connsiteX97" fmla="*/ 2503568 w 3171035"/>
                          <a:gd name="connsiteY97" fmla="*/ 2895456 h 3180739"/>
                          <a:gd name="connsiteX98" fmla="*/ 2347733 w 3171035"/>
                          <a:gd name="connsiteY98" fmla="*/ 2768836 h 3180739"/>
                          <a:gd name="connsiteX99" fmla="*/ 2220287 w 3171035"/>
                          <a:gd name="connsiteY99" fmla="*/ 2841379 h 3180739"/>
                          <a:gd name="connsiteX100" fmla="*/ 2248911 w 3171035"/>
                          <a:gd name="connsiteY100" fmla="*/ 3038710 h 3180739"/>
                          <a:gd name="connsiteX101" fmla="*/ 2125404 w 3171035"/>
                          <a:gd name="connsiteY101" fmla="*/ 3087519 h 3180739"/>
                          <a:gd name="connsiteX0" fmla="*/ 2125404 w 3171035"/>
                          <a:gd name="connsiteY0" fmla="*/ 3087519 h 3180739"/>
                          <a:gd name="connsiteX1" fmla="*/ 2013109 w 3171035"/>
                          <a:gd name="connsiteY1" fmla="*/ 2926391 h 3180739"/>
                          <a:gd name="connsiteX2" fmla="*/ 1866165 w 3171035"/>
                          <a:gd name="connsiteY2" fmla="*/ 2964321 h 3180739"/>
                          <a:gd name="connsiteX3" fmla="*/ 1842782 w 3171035"/>
                          <a:gd name="connsiteY3" fmla="*/ 3165305 h 3180739"/>
                          <a:gd name="connsiteX4" fmla="*/ 1710882 w 3171035"/>
                          <a:gd name="connsiteY4" fmla="*/ 3180739 h 3180739"/>
                          <a:gd name="connsiteX5" fmla="*/ 1642634 w 3171035"/>
                          <a:gd name="connsiteY5" fmla="*/ 2993071 h 3180739"/>
                          <a:gd name="connsiteX6" fmla="*/ 1639166 w 3171035"/>
                          <a:gd name="connsiteY6" fmla="*/ 2993450 h 3180739"/>
                          <a:gd name="connsiteX7" fmla="*/ 1491421 w 3171035"/>
                          <a:gd name="connsiteY7" fmla="*/ 2988550 h 3180739"/>
                          <a:gd name="connsiteX8" fmla="*/ 1411723 w 3171035"/>
                          <a:gd name="connsiteY8" fmla="*/ 3177475 h 3180739"/>
                          <a:gd name="connsiteX9" fmla="*/ 1280767 w 3171035"/>
                          <a:gd name="connsiteY9" fmla="*/ 3155415 h 3180739"/>
                          <a:gd name="connsiteX10" fmla="*/ 1267720 w 3171035"/>
                          <a:gd name="connsiteY10" fmla="*/ 2956266 h 3180739"/>
                          <a:gd name="connsiteX11" fmla="*/ 1111558 w 3171035"/>
                          <a:gd name="connsiteY11" fmla="*/ 2910446 h 3180739"/>
                          <a:gd name="connsiteX12" fmla="*/ 983767 w 3171035"/>
                          <a:gd name="connsiteY12" fmla="*/ 3067465 h 3180739"/>
                          <a:gd name="connsiteX13" fmla="*/ 864234 w 3171035"/>
                          <a:gd name="connsiteY13" fmla="*/ 3009602 h 3180739"/>
                          <a:gd name="connsiteX14" fmla="*/ 907320 w 3171035"/>
                          <a:gd name="connsiteY14" fmla="*/ 2815576 h 3180739"/>
                          <a:gd name="connsiteX15" fmla="*/ 830683 w 3171035"/>
                          <a:gd name="connsiteY15" fmla="*/ 2772184 h 3180739"/>
                          <a:gd name="connsiteX16" fmla="*/ 760926 w 3171035"/>
                          <a:gd name="connsiteY16" fmla="*/ 2719936 h 3180739"/>
                          <a:gd name="connsiteX17" fmla="*/ 597918 w 3171035"/>
                          <a:gd name="connsiteY17" fmla="*/ 2832979 h 3180739"/>
                          <a:gd name="connsiteX18" fmla="*/ 499149 w 3171035"/>
                          <a:gd name="connsiteY18" fmla="*/ 2744205 h 3180739"/>
                          <a:gd name="connsiteX19" fmla="*/ 592045 w 3171035"/>
                          <a:gd name="connsiteY19" fmla="*/ 2574098 h 3180739"/>
                          <a:gd name="connsiteX20" fmla="*/ 520580 w 3171035"/>
                          <a:gd name="connsiteY20" fmla="*/ 2501938 h 3180739"/>
                          <a:gd name="connsiteX21" fmla="*/ 496178 w 3171035"/>
                          <a:gd name="connsiteY21" fmla="*/ 2470496 h 3180739"/>
                          <a:gd name="connsiteX22" fmla="*/ 313006 w 3171035"/>
                          <a:gd name="connsiteY22" fmla="*/ 2539883 h 3180739"/>
                          <a:gd name="connsiteX23" fmla="*/ 238634 w 3171035"/>
                          <a:gd name="connsiteY23" fmla="*/ 2429861 h 3180739"/>
                          <a:gd name="connsiteX24" fmla="*/ 370045 w 3171035"/>
                          <a:gd name="connsiteY24" fmla="*/ 2287114 h 3180739"/>
                          <a:gd name="connsiteX25" fmla="*/ 311564 w 3171035"/>
                          <a:gd name="connsiteY25" fmla="*/ 2172799 h 3180739"/>
                          <a:gd name="connsiteX26" fmla="*/ 295635 w 3171035"/>
                          <a:gd name="connsiteY26" fmla="*/ 2132330 h 3180739"/>
                          <a:gd name="connsiteX27" fmla="*/ 103079 w 3171035"/>
                          <a:gd name="connsiteY27" fmla="*/ 2150140 h 3180739"/>
                          <a:gd name="connsiteX28" fmla="*/ 60733 w 3171035"/>
                          <a:gd name="connsiteY28" fmla="*/ 2024271 h 3180739"/>
                          <a:gd name="connsiteX29" fmla="*/ 226269 w 3171035"/>
                          <a:gd name="connsiteY29" fmla="*/ 1921216 h 3180739"/>
                          <a:gd name="connsiteX30" fmla="*/ 217962 w 3171035"/>
                          <a:gd name="connsiteY30" fmla="*/ 1891262 h 3180739"/>
                          <a:gd name="connsiteX31" fmla="*/ 200221 w 3171035"/>
                          <a:gd name="connsiteY31" fmla="*/ 1782957 h 3180739"/>
                          <a:gd name="connsiteX32" fmla="*/ 5391 w 3171035"/>
                          <a:gd name="connsiteY32" fmla="*/ 1745142 h 3180739"/>
                          <a:gd name="connsiteX33" fmla="*/ 0 w 3171035"/>
                          <a:gd name="connsiteY33" fmla="*/ 1612451 h 3180739"/>
                          <a:gd name="connsiteX34" fmla="*/ 187219 w 3171035"/>
                          <a:gd name="connsiteY34" fmla="*/ 1560050 h 3180739"/>
                          <a:gd name="connsiteX35" fmla="*/ 192903 w 3171035"/>
                          <a:gd name="connsiteY35" fmla="*/ 1448336 h 3180739"/>
                          <a:gd name="connsiteX36" fmla="*/ 199656 w 3171035"/>
                          <a:gd name="connsiteY36" fmla="*/ 1402148 h 3180739"/>
                          <a:gd name="connsiteX37" fmla="*/ 19664 w 3171035"/>
                          <a:gd name="connsiteY37" fmla="*/ 1311302 h 3180739"/>
                          <a:gd name="connsiteX38" fmla="*/ 50600 w 3171035"/>
                          <a:gd name="connsiteY38" fmla="*/ 1182155 h 3180739"/>
                          <a:gd name="connsiteX39" fmla="*/ 248017 w 3171035"/>
                          <a:gd name="connsiteY39" fmla="*/ 1182708 h 3180739"/>
                          <a:gd name="connsiteX40" fmla="*/ 271243 w 3171035"/>
                          <a:gd name="connsiteY40" fmla="*/ 1110342 h 3180739"/>
                          <a:gd name="connsiteX41" fmla="*/ 301810 w 3171035"/>
                          <a:gd name="connsiteY41" fmla="*/ 1039267 h 3180739"/>
                          <a:gd name="connsiteX42" fmla="*/ 153232 w 3171035"/>
                          <a:gd name="connsiteY42" fmla="*/ 907843 h 3180739"/>
                          <a:gd name="connsiteX43" fmla="*/ 215955 w 3171035"/>
                          <a:gd name="connsiteY43" fmla="*/ 790787 h 3180739"/>
                          <a:gd name="connsiteX44" fmla="*/ 404589 w 3171035"/>
                          <a:gd name="connsiteY44" fmla="*/ 840887 h 3180739"/>
                          <a:gd name="connsiteX45" fmla="*/ 407683 w 3171035"/>
                          <a:gd name="connsiteY45" fmla="*/ 835422 h 3180739"/>
                          <a:gd name="connsiteX46" fmla="*/ 499532 w 3171035"/>
                          <a:gd name="connsiteY46" fmla="*/ 712793 h 3180739"/>
                          <a:gd name="connsiteX47" fmla="*/ 392278 w 3171035"/>
                          <a:gd name="connsiteY47" fmla="*/ 554059 h 3180739"/>
                          <a:gd name="connsiteX48" fmla="*/ 482243 w 3171035"/>
                          <a:gd name="connsiteY48" fmla="*/ 456373 h 3180739"/>
                          <a:gd name="connsiteX49" fmla="*/ 651505 w 3171035"/>
                          <a:gd name="connsiteY49" fmla="*/ 551489 h 3180739"/>
                          <a:gd name="connsiteX50" fmla="*/ 765738 w 3171035"/>
                          <a:gd name="connsiteY50" fmla="*/ 457171 h 3180739"/>
                          <a:gd name="connsiteX51" fmla="*/ 709237 w 3171035"/>
                          <a:gd name="connsiteY51" fmla="*/ 264903 h 3180739"/>
                          <a:gd name="connsiteX52" fmla="*/ 824607 w 3171035"/>
                          <a:gd name="connsiteY52" fmla="*/ 199132 h 3180739"/>
                          <a:gd name="connsiteX53" fmla="*/ 957502 w 3171035"/>
                          <a:gd name="connsiteY53" fmla="*/ 341660 h 3180739"/>
                          <a:gd name="connsiteX54" fmla="*/ 1105222 w 3171035"/>
                          <a:gd name="connsiteY54" fmla="*/ 277669 h 3180739"/>
                          <a:gd name="connsiteX55" fmla="*/ 1085630 w 3171035"/>
                          <a:gd name="connsiteY55" fmla="*/ 80113 h 3180739"/>
                          <a:gd name="connsiteX56" fmla="*/ 1236120 w 3171035"/>
                          <a:gd name="connsiteY56" fmla="*/ 37366 h 3180739"/>
                          <a:gd name="connsiteX57" fmla="*/ 1323934 w 3171035"/>
                          <a:gd name="connsiteY57" fmla="*/ 217003 h 3180739"/>
                          <a:gd name="connsiteX58" fmla="*/ 1487425 w 3171035"/>
                          <a:gd name="connsiteY58" fmla="*/ 195547 h 3180739"/>
                          <a:gd name="connsiteX59" fmla="*/ 1533687 w 3171035"/>
                          <a:gd name="connsiteY59" fmla="*/ 0 h 3180739"/>
                          <a:gd name="connsiteX60" fmla="*/ 1666488 w 3171035"/>
                          <a:gd name="connsiteY60" fmla="*/ 0 h 3180739"/>
                          <a:gd name="connsiteX61" fmla="*/ 1713021 w 3171035"/>
                          <a:gd name="connsiteY61" fmla="*/ 196691 h 3180739"/>
                          <a:gd name="connsiteX62" fmla="*/ 1868036 w 3171035"/>
                          <a:gd name="connsiteY62" fmla="*/ 220686 h 3180739"/>
                          <a:gd name="connsiteX63" fmla="*/ 1966340 w 3171035"/>
                          <a:gd name="connsiteY63" fmla="*/ 44283 h 3180739"/>
                          <a:gd name="connsiteX64" fmla="*/ 2094111 w 3171035"/>
                          <a:gd name="connsiteY64" fmla="*/ 80485 h 3180739"/>
                          <a:gd name="connsiteX65" fmla="*/ 2085164 w 3171035"/>
                          <a:gd name="connsiteY65" fmla="*/ 284665 h 3180739"/>
                          <a:gd name="connsiteX66" fmla="*/ 2226104 w 3171035"/>
                          <a:gd name="connsiteY66" fmla="*/ 347399 h 3180739"/>
                          <a:gd name="connsiteX67" fmla="*/ 2364977 w 3171035"/>
                          <a:gd name="connsiteY67" fmla="*/ 209566 h 3180739"/>
                          <a:gd name="connsiteX68" fmla="*/ 2477715 w 3171035"/>
                          <a:gd name="connsiteY68" fmla="*/ 279754 h 3180739"/>
                          <a:gd name="connsiteX69" fmla="*/ 2415747 w 3171035"/>
                          <a:gd name="connsiteY69" fmla="*/ 463940 h 3180739"/>
                          <a:gd name="connsiteX70" fmla="*/ 2545864 w 3171035"/>
                          <a:gd name="connsiteY70" fmla="*/ 570128 h 3180739"/>
                          <a:gd name="connsiteX71" fmla="*/ 2728079 w 3171035"/>
                          <a:gd name="connsiteY71" fmla="*/ 481733 h 3180739"/>
                          <a:gd name="connsiteX72" fmla="*/ 2811993 w 3171035"/>
                          <a:gd name="connsiteY72" fmla="*/ 584662 h 3180739"/>
                          <a:gd name="connsiteX73" fmla="*/ 2695713 w 3171035"/>
                          <a:gd name="connsiteY73" fmla="*/ 736197 h 3180739"/>
                          <a:gd name="connsiteX74" fmla="*/ 2790128 w 3171035"/>
                          <a:gd name="connsiteY74" fmla="*/ 877978 h 3180739"/>
                          <a:gd name="connsiteX75" fmla="*/ 2988670 w 3171035"/>
                          <a:gd name="connsiteY75" fmla="*/ 835149 h 3180739"/>
                          <a:gd name="connsiteX76" fmla="*/ 3045808 w 3171035"/>
                          <a:gd name="connsiteY76" fmla="*/ 955030 h 3180739"/>
                          <a:gd name="connsiteX77" fmla="*/ 2889317 w 3171035"/>
                          <a:gd name="connsiteY77" fmla="*/ 1080823 h 3180739"/>
                          <a:gd name="connsiteX78" fmla="*/ 2939763 w 3171035"/>
                          <a:gd name="connsiteY78" fmla="*/ 1235148 h 3180739"/>
                          <a:gd name="connsiteX79" fmla="*/ 3135030 w 3171035"/>
                          <a:gd name="connsiteY79" fmla="*/ 1239792 h 3180739"/>
                          <a:gd name="connsiteX80" fmla="*/ 3162523 w 3171035"/>
                          <a:gd name="connsiteY80" fmla="*/ 1369716 h 3180739"/>
                          <a:gd name="connsiteX81" fmla="*/ 2980226 w 3171035"/>
                          <a:gd name="connsiteY81" fmla="*/ 1455724 h 3180739"/>
                          <a:gd name="connsiteX82" fmla="*/ 2986351 w 3171035"/>
                          <a:gd name="connsiteY82" fmla="*/ 1631053 h 3180739"/>
                          <a:gd name="connsiteX83" fmla="*/ 3171035 w 3171035"/>
                          <a:gd name="connsiteY83" fmla="*/ 1689698 h 3180739"/>
                          <a:gd name="connsiteX84" fmla="*/ 3161063 w 3171035"/>
                          <a:gd name="connsiteY84" fmla="*/ 1822124 h 3180739"/>
                          <a:gd name="connsiteX85" fmla="*/ 2963663 w 3171035"/>
                          <a:gd name="connsiteY85" fmla="*/ 1853402 h 3180739"/>
                          <a:gd name="connsiteX86" fmla="*/ 2928221 w 3171035"/>
                          <a:gd name="connsiteY86" fmla="*/ 1999244 h 3180739"/>
                          <a:gd name="connsiteX87" fmla="*/ 3090916 w 3171035"/>
                          <a:gd name="connsiteY87" fmla="*/ 2107762 h 3180739"/>
                          <a:gd name="connsiteX88" fmla="*/ 3044640 w 3171035"/>
                          <a:gd name="connsiteY88" fmla="*/ 2232240 h 3180739"/>
                          <a:gd name="connsiteX89" fmla="*/ 2845101 w 3171035"/>
                          <a:gd name="connsiteY89" fmla="*/ 2207446 h 3180739"/>
                          <a:gd name="connsiteX90" fmla="*/ 2764753 w 3171035"/>
                          <a:gd name="connsiteY90" fmla="*/ 2347473 h 3180739"/>
                          <a:gd name="connsiteX91" fmla="*/ 2887835 w 3171035"/>
                          <a:gd name="connsiteY91" fmla="*/ 2507752 h 3180739"/>
                          <a:gd name="connsiteX92" fmla="*/ 2803958 w 3171035"/>
                          <a:gd name="connsiteY92" fmla="*/ 2610712 h 3180739"/>
                          <a:gd name="connsiteX93" fmla="*/ 2629138 w 3171035"/>
                          <a:gd name="connsiteY93" fmla="*/ 2525982 h 3180739"/>
                          <a:gd name="connsiteX94" fmla="*/ 2526456 w 3171035"/>
                          <a:gd name="connsiteY94" fmla="*/ 2631952 h 3180739"/>
                          <a:gd name="connsiteX95" fmla="*/ 2608792 w 3171035"/>
                          <a:gd name="connsiteY95" fmla="*/ 2814437 h 3180739"/>
                          <a:gd name="connsiteX96" fmla="*/ 2503568 w 3171035"/>
                          <a:gd name="connsiteY96" fmla="*/ 2895456 h 3180739"/>
                          <a:gd name="connsiteX97" fmla="*/ 2347733 w 3171035"/>
                          <a:gd name="connsiteY97" fmla="*/ 2768836 h 3180739"/>
                          <a:gd name="connsiteX98" fmla="*/ 2220287 w 3171035"/>
                          <a:gd name="connsiteY98" fmla="*/ 2841379 h 3180739"/>
                          <a:gd name="connsiteX99" fmla="*/ 2248911 w 3171035"/>
                          <a:gd name="connsiteY99" fmla="*/ 3038710 h 3180739"/>
                          <a:gd name="connsiteX100" fmla="*/ 2125404 w 3171035"/>
                          <a:gd name="connsiteY100" fmla="*/ 3087519 h 3180739"/>
                          <a:gd name="connsiteX0" fmla="*/ 2125404 w 3171035"/>
                          <a:gd name="connsiteY0" fmla="*/ 3087519 h 3180739"/>
                          <a:gd name="connsiteX1" fmla="*/ 2013109 w 3171035"/>
                          <a:gd name="connsiteY1" fmla="*/ 2926391 h 3180739"/>
                          <a:gd name="connsiteX2" fmla="*/ 1866165 w 3171035"/>
                          <a:gd name="connsiteY2" fmla="*/ 2964321 h 3180739"/>
                          <a:gd name="connsiteX3" fmla="*/ 1842782 w 3171035"/>
                          <a:gd name="connsiteY3" fmla="*/ 3165305 h 3180739"/>
                          <a:gd name="connsiteX4" fmla="*/ 1710882 w 3171035"/>
                          <a:gd name="connsiteY4" fmla="*/ 3180739 h 3180739"/>
                          <a:gd name="connsiteX5" fmla="*/ 1642634 w 3171035"/>
                          <a:gd name="connsiteY5" fmla="*/ 2993071 h 3180739"/>
                          <a:gd name="connsiteX6" fmla="*/ 1639166 w 3171035"/>
                          <a:gd name="connsiteY6" fmla="*/ 2993450 h 3180739"/>
                          <a:gd name="connsiteX7" fmla="*/ 1491421 w 3171035"/>
                          <a:gd name="connsiteY7" fmla="*/ 2988550 h 3180739"/>
                          <a:gd name="connsiteX8" fmla="*/ 1411723 w 3171035"/>
                          <a:gd name="connsiteY8" fmla="*/ 3177475 h 3180739"/>
                          <a:gd name="connsiteX9" fmla="*/ 1280767 w 3171035"/>
                          <a:gd name="connsiteY9" fmla="*/ 3155415 h 3180739"/>
                          <a:gd name="connsiteX10" fmla="*/ 1267720 w 3171035"/>
                          <a:gd name="connsiteY10" fmla="*/ 2956266 h 3180739"/>
                          <a:gd name="connsiteX11" fmla="*/ 1111558 w 3171035"/>
                          <a:gd name="connsiteY11" fmla="*/ 2910446 h 3180739"/>
                          <a:gd name="connsiteX12" fmla="*/ 983767 w 3171035"/>
                          <a:gd name="connsiteY12" fmla="*/ 3067465 h 3180739"/>
                          <a:gd name="connsiteX13" fmla="*/ 864234 w 3171035"/>
                          <a:gd name="connsiteY13" fmla="*/ 3009602 h 3180739"/>
                          <a:gd name="connsiteX14" fmla="*/ 907320 w 3171035"/>
                          <a:gd name="connsiteY14" fmla="*/ 2815576 h 3180739"/>
                          <a:gd name="connsiteX15" fmla="*/ 830683 w 3171035"/>
                          <a:gd name="connsiteY15" fmla="*/ 2772184 h 3180739"/>
                          <a:gd name="connsiteX16" fmla="*/ 760926 w 3171035"/>
                          <a:gd name="connsiteY16" fmla="*/ 2719936 h 3180739"/>
                          <a:gd name="connsiteX17" fmla="*/ 597918 w 3171035"/>
                          <a:gd name="connsiteY17" fmla="*/ 2832979 h 3180739"/>
                          <a:gd name="connsiteX18" fmla="*/ 499149 w 3171035"/>
                          <a:gd name="connsiteY18" fmla="*/ 2744205 h 3180739"/>
                          <a:gd name="connsiteX19" fmla="*/ 592045 w 3171035"/>
                          <a:gd name="connsiteY19" fmla="*/ 2574098 h 3180739"/>
                          <a:gd name="connsiteX20" fmla="*/ 520580 w 3171035"/>
                          <a:gd name="connsiteY20" fmla="*/ 2501938 h 3180739"/>
                          <a:gd name="connsiteX21" fmla="*/ 496178 w 3171035"/>
                          <a:gd name="connsiteY21" fmla="*/ 2470496 h 3180739"/>
                          <a:gd name="connsiteX22" fmla="*/ 313006 w 3171035"/>
                          <a:gd name="connsiteY22" fmla="*/ 2539883 h 3180739"/>
                          <a:gd name="connsiteX23" fmla="*/ 238634 w 3171035"/>
                          <a:gd name="connsiteY23" fmla="*/ 2429861 h 3180739"/>
                          <a:gd name="connsiteX24" fmla="*/ 370045 w 3171035"/>
                          <a:gd name="connsiteY24" fmla="*/ 2287114 h 3180739"/>
                          <a:gd name="connsiteX25" fmla="*/ 311564 w 3171035"/>
                          <a:gd name="connsiteY25" fmla="*/ 2172799 h 3180739"/>
                          <a:gd name="connsiteX26" fmla="*/ 295635 w 3171035"/>
                          <a:gd name="connsiteY26" fmla="*/ 2132330 h 3180739"/>
                          <a:gd name="connsiteX27" fmla="*/ 103079 w 3171035"/>
                          <a:gd name="connsiteY27" fmla="*/ 2150140 h 3180739"/>
                          <a:gd name="connsiteX28" fmla="*/ 60733 w 3171035"/>
                          <a:gd name="connsiteY28" fmla="*/ 2024271 h 3180739"/>
                          <a:gd name="connsiteX29" fmla="*/ 226269 w 3171035"/>
                          <a:gd name="connsiteY29" fmla="*/ 1921216 h 3180739"/>
                          <a:gd name="connsiteX30" fmla="*/ 217962 w 3171035"/>
                          <a:gd name="connsiteY30" fmla="*/ 1891262 h 3180739"/>
                          <a:gd name="connsiteX31" fmla="*/ 200221 w 3171035"/>
                          <a:gd name="connsiteY31" fmla="*/ 1782957 h 3180739"/>
                          <a:gd name="connsiteX32" fmla="*/ 5391 w 3171035"/>
                          <a:gd name="connsiteY32" fmla="*/ 1745142 h 3180739"/>
                          <a:gd name="connsiteX33" fmla="*/ 0 w 3171035"/>
                          <a:gd name="connsiteY33" fmla="*/ 1612451 h 3180739"/>
                          <a:gd name="connsiteX34" fmla="*/ 187219 w 3171035"/>
                          <a:gd name="connsiteY34" fmla="*/ 1560050 h 3180739"/>
                          <a:gd name="connsiteX35" fmla="*/ 192903 w 3171035"/>
                          <a:gd name="connsiteY35" fmla="*/ 1448336 h 3180739"/>
                          <a:gd name="connsiteX36" fmla="*/ 199656 w 3171035"/>
                          <a:gd name="connsiteY36" fmla="*/ 1402148 h 3180739"/>
                          <a:gd name="connsiteX37" fmla="*/ 19664 w 3171035"/>
                          <a:gd name="connsiteY37" fmla="*/ 1311302 h 3180739"/>
                          <a:gd name="connsiteX38" fmla="*/ 50600 w 3171035"/>
                          <a:gd name="connsiteY38" fmla="*/ 1182155 h 3180739"/>
                          <a:gd name="connsiteX39" fmla="*/ 248017 w 3171035"/>
                          <a:gd name="connsiteY39" fmla="*/ 1182708 h 3180739"/>
                          <a:gd name="connsiteX40" fmla="*/ 301810 w 3171035"/>
                          <a:gd name="connsiteY40" fmla="*/ 1039267 h 3180739"/>
                          <a:gd name="connsiteX41" fmla="*/ 153232 w 3171035"/>
                          <a:gd name="connsiteY41" fmla="*/ 907843 h 3180739"/>
                          <a:gd name="connsiteX42" fmla="*/ 215955 w 3171035"/>
                          <a:gd name="connsiteY42" fmla="*/ 790787 h 3180739"/>
                          <a:gd name="connsiteX43" fmla="*/ 404589 w 3171035"/>
                          <a:gd name="connsiteY43" fmla="*/ 840887 h 3180739"/>
                          <a:gd name="connsiteX44" fmla="*/ 407683 w 3171035"/>
                          <a:gd name="connsiteY44" fmla="*/ 835422 h 3180739"/>
                          <a:gd name="connsiteX45" fmla="*/ 499532 w 3171035"/>
                          <a:gd name="connsiteY45" fmla="*/ 712793 h 3180739"/>
                          <a:gd name="connsiteX46" fmla="*/ 392278 w 3171035"/>
                          <a:gd name="connsiteY46" fmla="*/ 554059 h 3180739"/>
                          <a:gd name="connsiteX47" fmla="*/ 482243 w 3171035"/>
                          <a:gd name="connsiteY47" fmla="*/ 456373 h 3180739"/>
                          <a:gd name="connsiteX48" fmla="*/ 651505 w 3171035"/>
                          <a:gd name="connsiteY48" fmla="*/ 551489 h 3180739"/>
                          <a:gd name="connsiteX49" fmla="*/ 765738 w 3171035"/>
                          <a:gd name="connsiteY49" fmla="*/ 457171 h 3180739"/>
                          <a:gd name="connsiteX50" fmla="*/ 709237 w 3171035"/>
                          <a:gd name="connsiteY50" fmla="*/ 264903 h 3180739"/>
                          <a:gd name="connsiteX51" fmla="*/ 824607 w 3171035"/>
                          <a:gd name="connsiteY51" fmla="*/ 199132 h 3180739"/>
                          <a:gd name="connsiteX52" fmla="*/ 957502 w 3171035"/>
                          <a:gd name="connsiteY52" fmla="*/ 341660 h 3180739"/>
                          <a:gd name="connsiteX53" fmla="*/ 1105222 w 3171035"/>
                          <a:gd name="connsiteY53" fmla="*/ 277669 h 3180739"/>
                          <a:gd name="connsiteX54" fmla="*/ 1085630 w 3171035"/>
                          <a:gd name="connsiteY54" fmla="*/ 80113 h 3180739"/>
                          <a:gd name="connsiteX55" fmla="*/ 1236120 w 3171035"/>
                          <a:gd name="connsiteY55" fmla="*/ 37366 h 3180739"/>
                          <a:gd name="connsiteX56" fmla="*/ 1323934 w 3171035"/>
                          <a:gd name="connsiteY56" fmla="*/ 217003 h 3180739"/>
                          <a:gd name="connsiteX57" fmla="*/ 1487425 w 3171035"/>
                          <a:gd name="connsiteY57" fmla="*/ 195547 h 3180739"/>
                          <a:gd name="connsiteX58" fmla="*/ 1533687 w 3171035"/>
                          <a:gd name="connsiteY58" fmla="*/ 0 h 3180739"/>
                          <a:gd name="connsiteX59" fmla="*/ 1666488 w 3171035"/>
                          <a:gd name="connsiteY59" fmla="*/ 0 h 3180739"/>
                          <a:gd name="connsiteX60" fmla="*/ 1713021 w 3171035"/>
                          <a:gd name="connsiteY60" fmla="*/ 196691 h 3180739"/>
                          <a:gd name="connsiteX61" fmla="*/ 1868036 w 3171035"/>
                          <a:gd name="connsiteY61" fmla="*/ 220686 h 3180739"/>
                          <a:gd name="connsiteX62" fmla="*/ 1966340 w 3171035"/>
                          <a:gd name="connsiteY62" fmla="*/ 44283 h 3180739"/>
                          <a:gd name="connsiteX63" fmla="*/ 2094111 w 3171035"/>
                          <a:gd name="connsiteY63" fmla="*/ 80485 h 3180739"/>
                          <a:gd name="connsiteX64" fmla="*/ 2085164 w 3171035"/>
                          <a:gd name="connsiteY64" fmla="*/ 284665 h 3180739"/>
                          <a:gd name="connsiteX65" fmla="*/ 2226104 w 3171035"/>
                          <a:gd name="connsiteY65" fmla="*/ 347399 h 3180739"/>
                          <a:gd name="connsiteX66" fmla="*/ 2364977 w 3171035"/>
                          <a:gd name="connsiteY66" fmla="*/ 209566 h 3180739"/>
                          <a:gd name="connsiteX67" fmla="*/ 2477715 w 3171035"/>
                          <a:gd name="connsiteY67" fmla="*/ 279754 h 3180739"/>
                          <a:gd name="connsiteX68" fmla="*/ 2415747 w 3171035"/>
                          <a:gd name="connsiteY68" fmla="*/ 463940 h 3180739"/>
                          <a:gd name="connsiteX69" fmla="*/ 2545864 w 3171035"/>
                          <a:gd name="connsiteY69" fmla="*/ 570128 h 3180739"/>
                          <a:gd name="connsiteX70" fmla="*/ 2728079 w 3171035"/>
                          <a:gd name="connsiteY70" fmla="*/ 481733 h 3180739"/>
                          <a:gd name="connsiteX71" fmla="*/ 2811993 w 3171035"/>
                          <a:gd name="connsiteY71" fmla="*/ 584662 h 3180739"/>
                          <a:gd name="connsiteX72" fmla="*/ 2695713 w 3171035"/>
                          <a:gd name="connsiteY72" fmla="*/ 736197 h 3180739"/>
                          <a:gd name="connsiteX73" fmla="*/ 2790128 w 3171035"/>
                          <a:gd name="connsiteY73" fmla="*/ 877978 h 3180739"/>
                          <a:gd name="connsiteX74" fmla="*/ 2988670 w 3171035"/>
                          <a:gd name="connsiteY74" fmla="*/ 835149 h 3180739"/>
                          <a:gd name="connsiteX75" fmla="*/ 3045808 w 3171035"/>
                          <a:gd name="connsiteY75" fmla="*/ 955030 h 3180739"/>
                          <a:gd name="connsiteX76" fmla="*/ 2889317 w 3171035"/>
                          <a:gd name="connsiteY76" fmla="*/ 1080823 h 3180739"/>
                          <a:gd name="connsiteX77" fmla="*/ 2939763 w 3171035"/>
                          <a:gd name="connsiteY77" fmla="*/ 1235148 h 3180739"/>
                          <a:gd name="connsiteX78" fmla="*/ 3135030 w 3171035"/>
                          <a:gd name="connsiteY78" fmla="*/ 1239792 h 3180739"/>
                          <a:gd name="connsiteX79" fmla="*/ 3162523 w 3171035"/>
                          <a:gd name="connsiteY79" fmla="*/ 1369716 h 3180739"/>
                          <a:gd name="connsiteX80" fmla="*/ 2980226 w 3171035"/>
                          <a:gd name="connsiteY80" fmla="*/ 1455724 h 3180739"/>
                          <a:gd name="connsiteX81" fmla="*/ 2986351 w 3171035"/>
                          <a:gd name="connsiteY81" fmla="*/ 1631053 h 3180739"/>
                          <a:gd name="connsiteX82" fmla="*/ 3171035 w 3171035"/>
                          <a:gd name="connsiteY82" fmla="*/ 1689698 h 3180739"/>
                          <a:gd name="connsiteX83" fmla="*/ 3161063 w 3171035"/>
                          <a:gd name="connsiteY83" fmla="*/ 1822124 h 3180739"/>
                          <a:gd name="connsiteX84" fmla="*/ 2963663 w 3171035"/>
                          <a:gd name="connsiteY84" fmla="*/ 1853402 h 3180739"/>
                          <a:gd name="connsiteX85" fmla="*/ 2928221 w 3171035"/>
                          <a:gd name="connsiteY85" fmla="*/ 1999244 h 3180739"/>
                          <a:gd name="connsiteX86" fmla="*/ 3090916 w 3171035"/>
                          <a:gd name="connsiteY86" fmla="*/ 2107762 h 3180739"/>
                          <a:gd name="connsiteX87" fmla="*/ 3044640 w 3171035"/>
                          <a:gd name="connsiteY87" fmla="*/ 2232240 h 3180739"/>
                          <a:gd name="connsiteX88" fmla="*/ 2845101 w 3171035"/>
                          <a:gd name="connsiteY88" fmla="*/ 2207446 h 3180739"/>
                          <a:gd name="connsiteX89" fmla="*/ 2764753 w 3171035"/>
                          <a:gd name="connsiteY89" fmla="*/ 2347473 h 3180739"/>
                          <a:gd name="connsiteX90" fmla="*/ 2887835 w 3171035"/>
                          <a:gd name="connsiteY90" fmla="*/ 2507752 h 3180739"/>
                          <a:gd name="connsiteX91" fmla="*/ 2803958 w 3171035"/>
                          <a:gd name="connsiteY91" fmla="*/ 2610712 h 3180739"/>
                          <a:gd name="connsiteX92" fmla="*/ 2629138 w 3171035"/>
                          <a:gd name="connsiteY92" fmla="*/ 2525982 h 3180739"/>
                          <a:gd name="connsiteX93" fmla="*/ 2526456 w 3171035"/>
                          <a:gd name="connsiteY93" fmla="*/ 2631952 h 3180739"/>
                          <a:gd name="connsiteX94" fmla="*/ 2608792 w 3171035"/>
                          <a:gd name="connsiteY94" fmla="*/ 2814437 h 3180739"/>
                          <a:gd name="connsiteX95" fmla="*/ 2503568 w 3171035"/>
                          <a:gd name="connsiteY95" fmla="*/ 2895456 h 3180739"/>
                          <a:gd name="connsiteX96" fmla="*/ 2347733 w 3171035"/>
                          <a:gd name="connsiteY96" fmla="*/ 2768836 h 3180739"/>
                          <a:gd name="connsiteX97" fmla="*/ 2220287 w 3171035"/>
                          <a:gd name="connsiteY97" fmla="*/ 2841379 h 3180739"/>
                          <a:gd name="connsiteX98" fmla="*/ 2248911 w 3171035"/>
                          <a:gd name="connsiteY98" fmla="*/ 3038710 h 3180739"/>
                          <a:gd name="connsiteX99" fmla="*/ 2125404 w 3171035"/>
                          <a:gd name="connsiteY99" fmla="*/ 3087519 h 3180739"/>
                          <a:gd name="connsiteX0" fmla="*/ 2125404 w 3171035"/>
                          <a:gd name="connsiteY0" fmla="*/ 3087519 h 3180739"/>
                          <a:gd name="connsiteX1" fmla="*/ 2013109 w 3171035"/>
                          <a:gd name="connsiteY1" fmla="*/ 2926391 h 3180739"/>
                          <a:gd name="connsiteX2" fmla="*/ 1866165 w 3171035"/>
                          <a:gd name="connsiteY2" fmla="*/ 2964321 h 3180739"/>
                          <a:gd name="connsiteX3" fmla="*/ 1842782 w 3171035"/>
                          <a:gd name="connsiteY3" fmla="*/ 3165305 h 3180739"/>
                          <a:gd name="connsiteX4" fmla="*/ 1710882 w 3171035"/>
                          <a:gd name="connsiteY4" fmla="*/ 3180739 h 3180739"/>
                          <a:gd name="connsiteX5" fmla="*/ 1642634 w 3171035"/>
                          <a:gd name="connsiteY5" fmla="*/ 2993071 h 3180739"/>
                          <a:gd name="connsiteX6" fmla="*/ 1639166 w 3171035"/>
                          <a:gd name="connsiteY6" fmla="*/ 2993450 h 3180739"/>
                          <a:gd name="connsiteX7" fmla="*/ 1491421 w 3171035"/>
                          <a:gd name="connsiteY7" fmla="*/ 2988550 h 3180739"/>
                          <a:gd name="connsiteX8" fmla="*/ 1411723 w 3171035"/>
                          <a:gd name="connsiteY8" fmla="*/ 3177475 h 3180739"/>
                          <a:gd name="connsiteX9" fmla="*/ 1280767 w 3171035"/>
                          <a:gd name="connsiteY9" fmla="*/ 3155415 h 3180739"/>
                          <a:gd name="connsiteX10" fmla="*/ 1267720 w 3171035"/>
                          <a:gd name="connsiteY10" fmla="*/ 2956266 h 3180739"/>
                          <a:gd name="connsiteX11" fmla="*/ 1111558 w 3171035"/>
                          <a:gd name="connsiteY11" fmla="*/ 2910446 h 3180739"/>
                          <a:gd name="connsiteX12" fmla="*/ 983767 w 3171035"/>
                          <a:gd name="connsiteY12" fmla="*/ 3067465 h 3180739"/>
                          <a:gd name="connsiteX13" fmla="*/ 864234 w 3171035"/>
                          <a:gd name="connsiteY13" fmla="*/ 3009602 h 3180739"/>
                          <a:gd name="connsiteX14" fmla="*/ 907320 w 3171035"/>
                          <a:gd name="connsiteY14" fmla="*/ 2815576 h 3180739"/>
                          <a:gd name="connsiteX15" fmla="*/ 830683 w 3171035"/>
                          <a:gd name="connsiteY15" fmla="*/ 2772184 h 3180739"/>
                          <a:gd name="connsiteX16" fmla="*/ 760926 w 3171035"/>
                          <a:gd name="connsiteY16" fmla="*/ 2719936 h 3180739"/>
                          <a:gd name="connsiteX17" fmla="*/ 597918 w 3171035"/>
                          <a:gd name="connsiteY17" fmla="*/ 2832979 h 3180739"/>
                          <a:gd name="connsiteX18" fmla="*/ 499149 w 3171035"/>
                          <a:gd name="connsiteY18" fmla="*/ 2744205 h 3180739"/>
                          <a:gd name="connsiteX19" fmla="*/ 592045 w 3171035"/>
                          <a:gd name="connsiteY19" fmla="*/ 2574098 h 3180739"/>
                          <a:gd name="connsiteX20" fmla="*/ 520580 w 3171035"/>
                          <a:gd name="connsiteY20" fmla="*/ 2501938 h 3180739"/>
                          <a:gd name="connsiteX21" fmla="*/ 496178 w 3171035"/>
                          <a:gd name="connsiteY21" fmla="*/ 2470496 h 3180739"/>
                          <a:gd name="connsiteX22" fmla="*/ 313006 w 3171035"/>
                          <a:gd name="connsiteY22" fmla="*/ 2539883 h 3180739"/>
                          <a:gd name="connsiteX23" fmla="*/ 238634 w 3171035"/>
                          <a:gd name="connsiteY23" fmla="*/ 2429861 h 3180739"/>
                          <a:gd name="connsiteX24" fmla="*/ 370045 w 3171035"/>
                          <a:gd name="connsiteY24" fmla="*/ 2287114 h 3180739"/>
                          <a:gd name="connsiteX25" fmla="*/ 311564 w 3171035"/>
                          <a:gd name="connsiteY25" fmla="*/ 2172799 h 3180739"/>
                          <a:gd name="connsiteX26" fmla="*/ 295635 w 3171035"/>
                          <a:gd name="connsiteY26" fmla="*/ 2132330 h 3180739"/>
                          <a:gd name="connsiteX27" fmla="*/ 103079 w 3171035"/>
                          <a:gd name="connsiteY27" fmla="*/ 2150140 h 3180739"/>
                          <a:gd name="connsiteX28" fmla="*/ 60733 w 3171035"/>
                          <a:gd name="connsiteY28" fmla="*/ 2024271 h 3180739"/>
                          <a:gd name="connsiteX29" fmla="*/ 226269 w 3171035"/>
                          <a:gd name="connsiteY29" fmla="*/ 1921216 h 3180739"/>
                          <a:gd name="connsiteX30" fmla="*/ 217962 w 3171035"/>
                          <a:gd name="connsiteY30" fmla="*/ 1891262 h 3180739"/>
                          <a:gd name="connsiteX31" fmla="*/ 200221 w 3171035"/>
                          <a:gd name="connsiteY31" fmla="*/ 1782957 h 3180739"/>
                          <a:gd name="connsiteX32" fmla="*/ 5391 w 3171035"/>
                          <a:gd name="connsiteY32" fmla="*/ 1745142 h 3180739"/>
                          <a:gd name="connsiteX33" fmla="*/ 0 w 3171035"/>
                          <a:gd name="connsiteY33" fmla="*/ 1612451 h 3180739"/>
                          <a:gd name="connsiteX34" fmla="*/ 187219 w 3171035"/>
                          <a:gd name="connsiteY34" fmla="*/ 1560050 h 3180739"/>
                          <a:gd name="connsiteX35" fmla="*/ 199656 w 3171035"/>
                          <a:gd name="connsiteY35" fmla="*/ 1402148 h 3180739"/>
                          <a:gd name="connsiteX36" fmla="*/ 19664 w 3171035"/>
                          <a:gd name="connsiteY36" fmla="*/ 1311302 h 3180739"/>
                          <a:gd name="connsiteX37" fmla="*/ 50600 w 3171035"/>
                          <a:gd name="connsiteY37" fmla="*/ 1182155 h 3180739"/>
                          <a:gd name="connsiteX38" fmla="*/ 248017 w 3171035"/>
                          <a:gd name="connsiteY38" fmla="*/ 1182708 h 3180739"/>
                          <a:gd name="connsiteX39" fmla="*/ 301810 w 3171035"/>
                          <a:gd name="connsiteY39" fmla="*/ 1039267 h 3180739"/>
                          <a:gd name="connsiteX40" fmla="*/ 153232 w 3171035"/>
                          <a:gd name="connsiteY40" fmla="*/ 907843 h 3180739"/>
                          <a:gd name="connsiteX41" fmla="*/ 215955 w 3171035"/>
                          <a:gd name="connsiteY41" fmla="*/ 790787 h 3180739"/>
                          <a:gd name="connsiteX42" fmla="*/ 404589 w 3171035"/>
                          <a:gd name="connsiteY42" fmla="*/ 840887 h 3180739"/>
                          <a:gd name="connsiteX43" fmla="*/ 407683 w 3171035"/>
                          <a:gd name="connsiteY43" fmla="*/ 835422 h 3180739"/>
                          <a:gd name="connsiteX44" fmla="*/ 499532 w 3171035"/>
                          <a:gd name="connsiteY44" fmla="*/ 712793 h 3180739"/>
                          <a:gd name="connsiteX45" fmla="*/ 392278 w 3171035"/>
                          <a:gd name="connsiteY45" fmla="*/ 554059 h 3180739"/>
                          <a:gd name="connsiteX46" fmla="*/ 482243 w 3171035"/>
                          <a:gd name="connsiteY46" fmla="*/ 456373 h 3180739"/>
                          <a:gd name="connsiteX47" fmla="*/ 651505 w 3171035"/>
                          <a:gd name="connsiteY47" fmla="*/ 551489 h 3180739"/>
                          <a:gd name="connsiteX48" fmla="*/ 765738 w 3171035"/>
                          <a:gd name="connsiteY48" fmla="*/ 457171 h 3180739"/>
                          <a:gd name="connsiteX49" fmla="*/ 709237 w 3171035"/>
                          <a:gd name="connsiteY49" fmla="*/ 264903 h 3180739"/>
                          <a:gd name="connsiteX50" fmla="*/ 824607 w 3171035"/>
                          <a:gd name="connsiteY50" fmla="*/ 199132 h 3180739"/>
                          <a:gd name="connsiteX51" fmla="*/ 957502 w 3171035"/>
                          <a:gd name="connsiteY51" fmla="*/ 341660 h 3180739"/>
                          <a:gd name="connsiteX52" fmla="*/ 1105222 w 3171035"/>
                          <a:gd name="connsiteY52" fmla="*/ 277669 h 3180739"/>
                          <a:gd name="connsiteX53" fmla="*/ 1085630 w 3171035"/>
                          <a:gd name="connsiteY53" fmla="*/ 80113 h 3180739"/>
                          <a:gd name="connsiteX54" fmla="*/ 1236120 w 3171035"/>
                          <a:gd name="connsiteY54" fmla="*/ 37366 h 3180739"/>
                          <a:gd name="connsiteX55" fmla="*/ 1323934 w 3171035"/>
                          <a:gd name="connsiteY55" fmla="*/ 217003 h 3180739"/>
                          <a:gd name="connsiteX56" fmla="*/ 1487425 w 3171035"/>
                          <a:gd name="connsiteY56" fmla="*/ 195547 h 3180739"/>
                          <a:gd name="connsiteX57" fmla="*/ 1533687 w 3171035"/>
                          <a:gd name="connsiteY57" fmla="*/ 0 h 3180739"/>
                          <a:gd name="connsiteX58" fmla="*/ 1666488 w 3171035"/>
                          <a:gd name="connsiteY58" fmla="*/ 0 h 3180739"/>
                          <a:gd name="connsiteX59" fmla="*/ 1713021 w 3171035"/>
                          <a:gd name="connsiteY59" fmla="*/ 196691 h 3180739"/>
                          <a:gd name="connsiteX60" fmla="*/ 1868036 w 3171035"/>
                          <a:gd name="connsiteY60" fmla="*/ 220686 h 3180739"/>
                          <a:gd name="connsiteX61" fmla="*/ 1966340 w 3171035"/>
                          <a:gd name="connsiteY61" fmla="*/ 44283 h 3180739"/>
                          <a:gd name="connsiteX62" fmla="*/ 2094111 w 3171035"/>
                          <a:gd name="connsiteY62" fmla="*/ 80485 h 3180739"/>
                          <a:gd name="connsiteX63" fmla="*/ 2085164 w 3171035"/>
                          <a:gd name="connsiteY63" fmla="*/ 284665 h 3180739"/>
                          <a:gd name="connsiteX64" fmla="*/ 2226104 w 3171035"/>
                          <a:gd name="connsiteY64" fmla="*/ 347399 h 3180739"/>
                          <a:gd name="connsiteX65" fmla="*/ 2364977 w 3171035"/>
                          <a:gd name="connsiteY65" fmla="*/ 209566 h 3180739"/>
                          <a:gd name="connsiteX66" fmla="*/ 2477715 w 3171035"/>
                          <a:gd name="connsiteY66" fmla="*/ 279754 h 3180739"/>
                          <a:gd name="connsiteX67" fmla="*/ 2415747 w 3171035"/>
                          <a:gd name="connsiteY67" fmla="*/ 463940 h 3180739"/>
                          <a:gd name="connsiteX68" fmla="*/ 2545864 w 3171035"/>
                          <a:gd name="connsiteY68" fmla="*/ 570128 h 3180739"/>
                          <a:gd name="connsiteX69" fmla="*/ 2728079 w 3171035"/>
                          <a:gd name="connsiteY69" fmla="*/ 481733 h 3180739"/>
                          <a:gd name="connsiteX70" fmla="*/ 2811993 w 3171035"/>
                          <a:gd name="connsiteY70" fmla="*/ 584662 h 3180739"/>
                          <a:gd name="connsiteX71" fmla="*/ 2695713 w 3171035"/>
                          <a:gd name="connsiteY71" fmla="*/ 736197 h 3180739"/>
                          <a:gd name="connsiteX72" fmla="*/ 2790128 w 3171035"/>
                          <a:gd name="connsiteY72" fmla="*/ 877978 h 3180739"/>
                          <a:gd name="connsiteX73" fmla="*/ 2988670 w 3171035"/>
                          <a:gd name="connsiteY73" fmla="*/ 835149 h 3180739"/>
                          <a:gd name="connsiteX74" fmla="*/ 3045808 w 3171035"/>
                          <a:gd name="connsiteY74" fmla="*/ 955030 h 3180739"/>
                          <a:gd name="connsiteX75" fmla="*/ 2889317 w 3171035"/>
                          <a:gd name="connsiteY75" fmla="*/ 1080823 h 3180739"/>
                          <a:gd name="connsiteX76" fmla="*/ 2939763 w 3171035"/>
                          <a:gd name="connsiteY76" fmla="*/ 1235148 h 3180739"/>
                          <a:gd name="connsiteX77" fmla="*/ 3135030 w 3171035"/>
                          <a:gd name="connsiteY77" fmla="*/ 1239792 h 3180739"/>
                          <a:gd name="connsiteX78" fmla="*/ 3162523 w 3171035"/>
                          <a:gd name="connsiteY78" fmla="*/ 1369716 h 3180739"/>
                          <a:gd name="connsiteX79" fmla="*/ 2980226 w 3171035"/>
                          <a:gd name="connsiteY79" fmla="*/ 1455724 h 3180739"/>
                          <a:gd name="connsiteX80" fmla="*/ 2986351 w 3171035"/>
                          <a:gd name="connsiteY80" fmla="*/ 1631053 h 3180739"/>
                          <a:gd name="connsiteX81" fmla="*/ 3171035 w 3171035"/>
                          <a:gd name="connsiteY81" fmla="*/ 1689698 h 3180739"/>
                          <a:gd name="connsiteX82" fmla="*/ 3161063 w 3171035"/>
                          <a:gd name="connsiteY82" fmla="*/ 1822124 h 3180739"/>
                          <a:gd name="connsiteX83" fmla="*/ 2963663 w 3171035"/>
                          <a:gd name="connsiteY83" fmla="*/ 1853402 h 3180739"/>
                          <a:gd name="connsiteX84" fmla="*/ 2928221 w 3171035"/>
                          <a:gd name="connsiteY84" fmla="*/ 1999244 h 3180739"/>
                          <a:gd name="connsiteX85" fmla="*/ 3090916 w 3171035"/>
                          <a:gd name="connsiteY85" fmla="*/ 2107762 h 3180739"/>
                          <a:gd name="connsiteX86" fmla="*/ 3044640 w 3171035"/>
                          <a:gd name="connsiteY86" fmla="*/ 2232240 h 3180739"/>
                          <a:gd name="connsiteX87" fmla="*/ 2845101 w 3171035"/>
                          <a:gd name="connsiteY87" fmla="*/ 2207446 h 3180739"/>
                          <a:gd name="connsiteX88" fmla="*/ 2764753 w 3171035"/>
                          <a:gd name="connsiteY88" fmla="*/ 2347473 h 3180739"/>
                          <a:gd name="connsiteX89" fmla="*/ 2887835 w 3171035"/>
                          <a:gd name="connsiteY89" fmla="*/ 2507752 h 3180739"/>
                          <a:gd name="connsiteX90" fmla="*/ 2803958 w 3171035"/>
                          <a:gd name="connsiteY90" fmla="*/ 2610712 h 3180739"/>
                          <a:gd name="connsiteX91" fmla="*/ 2629138 w 3171035"/>
                          <a:gd name="connsiteY91" fmla="*/ 2525982 h 3180739"/>
                          <a:gd name="connsiteX92" fmla="*/ 2526456 w 3171035"/>
                          <a:gd name="connsiteY92" fmla="*/ 2631952 h 3180739"/>
                          <a:gd name="connsiteX93" fmla="*/ 2608792 w 3171035"/>
                          <a:gd name="connsiteY93" fmla="*/ 2814437 h 3180739"/>
                          <a:gd name="connsiteX94" fmla="*/ 2503568 w 3171035"/>
                          <a:gd name="connsiteY94" fmla="*/ 2895456 h 3180739"/>
                          <a:gd name="connsiteX95" fmla="*/ 2347733 w 3171035"/>
                          <a:gd name="connsiteY95" fmla="*/ 2768836 h 3180739"/>
                          <a:gd name="connsiteX96" fmla="*/ 2220287 w 3171035"/>
                          <a:gd name="connsiteY96" fmla="*/ 2841379 h 3180739"/>
                          <a:gd name="connsiteX97" fmla="*/ 2248911 w 3171035"/>
                          <a:gd name="connsiteY97" fmla="*/ 3038710 h 3180739"/>
                          <a:gd name="connsiteX98" fmla="*/ 2125404 w 3171035"/>
                          <a:gd name="connsiteY98" fmla="*/ 3087519 h 3180739"/>
                          <a:gd name="connsiteX0" fmla="*/ 2125404 w 3171035"/>
                          <a:gd name="connsiteY0" fmla="*/ 3087519 h 3180739"/>
                          <a:gd name="connsiteX1" fmla="*/ 2013109 w 3171035"/>
                          <a:gd name="connsiteY1" fmla="*/ 2926391 h 3180739"/>
                          <a:gd name="connsiteX2" fmla="*/ 1866165 w 3171035"/>
                          <a:gd name="connsiteY2" fmla="*/ 2964321 h 3180739"/>
                          <a:gd name="connsiteX3" fmla="*/ 1842782 w 3171035"/>
                          <a:gd name="connsiteY3" fmla="*/ 3165305 h 3180739"/>
                          <a:gd name="connsiteX4" fmla="*/ 1710882 w 3171035"/>
                          <a:gd name="connsiteY4" fmla="*/ 3180739 h 3180739"/>
                          <a:gd name="connsiteX5" fmla="*/ 1642634 w 3171035"/>
                          <a:gd name="connsiteY5" fmla="*/ 2993071 h 3180739"/>
                          <a:gd name="connsiteX6" fmla="*/ 1639166 w 3171035"/>
                          <a:gd name="connsiteY6" fmla="*/ 2993450 h 3180739"/>
                          <a:gd name="connsiteX7" fmla="*/ 1491421 w 3171035"/>
                          <a:gd name="connsiteY7" fmla="*/ 2988550 h 3180739"/>
                          <a:gd name="connsiteX8" fmla="*/ 1411723 w 3171035"/>
                          <a:gd name="connsiteY8" fmla="*/ 3177475 h 3180739"/>
                          <a:gd name="connsiteX9" fmla="*/ 1280767 w 3171035"/>
                          <a:gd name="connsiteY9" fmla="*/ 3155415 h 3180739"/>
                          <a:gd name="connsiteX10" fmla="*/ 1267720 w 3171035"/>
                          <a:gd name="connsiteY10" fmla="*/ 2956266 h 3180739"/>
                          <a:gd name="connsiteX11" fmla="*/ 1111558 w 3171035"/>
                          <a:gd name="connsiteY11" fmla="*/ 2910446 h 3180739"/>
                          <a:gd name="connsiteX12" fmla="*/ 983767 w 3171035"/>
                          <a:gd name="connsiteY12" fmla="*/ 3067465 h 3180739"/>
                          <a:gd name="connsiteX13" fmla="*/ 864234 w 3171035"/>
                          <a:gd name="connsiteY13" fmla="*/ 3009602 h 3180739"/>
                          <a:gd name="connsiteX14" fmla="*/ 907320 w 3171035"/>
                          <a:gd name="connsiteY14" fmla="*/ 2815576 h 3180739"/>
                          <a:gd name="connsiteX15" fmla="*/ 830683 w 3171035"/>
                          <a:gd name="connsiteY15" fmla="*/ 2772184 h 3180739"/>
                          <a:gd name="connsiteX16" fmla="*/ 760926 w 3171035"/>
                          <a:gd name="connsiteY16" fmla="*/ 2719936 h 3180739"/>
                          <a:gd name="connsiteX17" fmla="*/ 597918 w 3171035"/>
                          <a:gd name="connsiteY17" fmla="*/ 2832979 h 3180739"/>
                          <a:gd name="connsiteX18" fmla="*/ 499149 w 3171035"/>
                          <a:gd name="connsiteY18" fmla="*/ 2744205 h 3180739"/>
                          <a:gd name="connsiteX19" fmla="*/ 592045 w 3171035"/>
                          <a:gd name="connsiteY19" fmla="*/ 2574098 h 3180739"/>
                          <a:gd name="connsiteX20" fmla="*/ 520580 w 3171035"/>
                          <a:gd name="connsiteY20" fmla="*/ 2501938 h 3180739"/>
                          <a:gd name="connsiteX21" fmla="*/ 496178 w 3171035"/>
                          <a:gd name="connsiteY21" fmla="*/ 2470496 h 3180739"/>
                          <a:gd name="connsiteX22" fmla="*/ 313006 w 3171035"/>
                          <a:gd name="connsiteY22" fmla="*/ 2539883 h 3180739"/>
                          <a:gd name="connsiteX23" fmla="*/ 238634 w 3171035"/>
                          <a:gd name="connsiteY23" fmla="*/ 2429861 h 3180739"/>
                          <a:gd name="connsiteX24" fmla="*/ 370045 w 3171035"/>
                          <a:gd name="connsiteY24" fmla="*/ 2287114 h 3180739"/>
                          <a:gd name="connsiteX25" fmla="*/ 311564 w 3171035"/>
                          <a:gd name="connsiteY25" fmla="*/ 2172799 h 3180739"/>
                          <a:gd name="connsiteX26" fmla="*/ 295635 w 3171035"/>
                          <a:gd name="connsiteY26" fmla="*/ 2132330 h 3180739"/>
                          <a:gd name="connsiteX27" fmla="*/ 103079 w 3171035"/>
                          <a:gd name="connsiteY27" fmla="*/ 2150140 h 3180739"/>
                          <a:gd name="connsiteX28" fmla="*/ 60733 w 3171035"/>
                          <a:gd name="connsiteY28" fmla="*/ 2024271 h 3180739"/>
                          <a:gd name="connsiteX29" fmla="*/ 226269 w 3171035"/>
                          <a:gd name="connsiteY29" fmla="*/ 1921216 h 3180739"/>
                          <a:gd name="connsiteX30" fmla="*/ 200221 w 3171035"/>
                          <a:gd name="connsiteY30" fmla="*/ 1782957 h 3180739"/>
                          <a:gd name="connsiteX31" fmla="*/ 5391 w 3171035"/>
                          <a:gd name="connsiteY31" fmla="*/ 1745142 h 3180739"/>
                          <a:gd name="connsiteX32" fmla="*/ 0 w 3171035"/>
                          <a:gd name="connsiteY32" fmla="*/ 1612451 h 3180739"/>
                          <a:gd name="connsiteX33" fmla="*/ 187219 w 3171035"/>
                          <a:gd name="connsiteY33" fmla="*/ 1560050 h 3180739"/>
                          <a:gd name="connsiteX34" fmla="*/ 199656 w 3171035"/>
                          <a:gd name="connsiteY34" fmla="*/ 1402148 h 3180739"/>
                          <a:gd name="connsiteX35" fmla="*/ 19664 w 3171035"/>
                          <a:gd name="connsiteY35" fmla="*/ 1311302 h 3180739"/>
                          <a:gd name="connsiteX36" fmla="*/ 50600 w 3171035"/>
                          <a:gd name="connsiteY36" fmla="*/ 1182155 h 3180739"/>
                          <a:gd name="connsiteX37" fmla="*/ 248017 w 3171035"/>
                          <a:gd name="connsiteY37" fmla="*/ 1182708 h 3180739"/>
                          <a:gd name="connsiteX38" fmla="*/ 301810 w 3171035"/>
                          <a:gd name="connsiteY38" fmla="*/ 1039267 h 3180739"/>
                          <a:gd name="connsiteX39" fmla="*/ 153232 w 3171035"/>
                          <a:gd name="connsiteY39" fmla="*/ 907843 h 3180739"/>
                          <a:gd name="connsiteX40" fmla="*/ 215955 w 3171035"/>
                          <a:gd name="connsiteY40" fmla="*/ 790787 h 3180739"/>
                          <a:gd name="connsiteX41" fmla="*/ 404589 w 3171035"/>
                          <a:gd name="connsiteY41" fmla="*/ 840887 h 3180739"/>
                          <a:gd name="connsiteX42" fmla="*/ 407683 w 3171035"/>
                          <a:gd name="connsiteY42" fmla="*/ 835422 h 3180739"/>
                          <a:gd name="connsiteX43" fmla="*/ 499532 w 3171035"/>
                          <a:gd name="connsiteY43" fmla="*/ 712793 h 3180739"/>
                          <a:gd name="connsiteX44" fmla="*/ 392278 w 3171035"/>
                          <a:gd name="connsiteY44" fmla="*/ 554059 h 3180739"/>
                          <a:gd name="connsiteX45" fmla="*/ 482243 w 3171035"/>
                          <a:gd name="connsiteY45" fmla="*/ 456373 h 3180739"/>
                          <a:gd name="connsiteX46" fmla="*/ 651505 w 3171035"/>
                          <a:gd name="connsiteY46" fmla="*/ 551489 h 3180739"/>
                          <a:gd name="connsiteX47" fmla="*/ 765738 w 3171035"/>
                          <a:gd name="connsiteY47" fmla="*/ 457171 h 3180739"/>
                          <a:gd name="connsiteX48" fmla="*/ 709237 w 3171035"/>
                          <a:gd name="connsiteY48" fmla="*/ 264903 h 3180739"/>
                          <a:gd name="connsiteX49" fmla="*/ 824607 w 3171035"/>
                          <a:gd name="connsiteY49" fmla="*/ 199132 h 3180739"/>
                          <a:gd name="connsiteX50" fmla="*/ 957502 w 3171035"/>
                          <a:gd name="connsiteY50" fmla="*/ 341660 h 3180739"/>
                          <a:gd name="connsiteX51" fmla="*/ 1105222 w 3171035"/>
                          <a:gd name="connsiteY51" fmla="*/ 277669 h 3180739"/>
                          <a:gd name="connsiteX52" fmla="*/ 1085630 w 3171035"/>
                          <a:gd name="connsiteY52" fmla="*/ 80113 h 3180739"/>
                          <a:gd name="connsiteX53" fmla="*/ 1236120 w 3171035"/>
                          <a:gd name="connsiteY53" fmla="*/ 37366 h 3180739"/>
                          <a:gd name="connsiteX54" fmla="*/ 1323934 w 3171035"/>
                          <a:gd name="connsiteY54" fmla="*/ 217003 h 3180739"/>
                          <a:gd name="connsiteX55" fmla="*/ 1487425 w 3171035"/>
                          <a:gd name="connsiteY55" fmla="*/ 195547 h 3180739"/>
                          <a:gd name="connsiteX56" fmla="*/ 1533687 w 3171035"/>
                          <a:gd name="connsiteY56" fmla="*/ 0 h 3180739"/>
                          <a:gd name="connsiteX57" fmla="*/ 1666488 w 3171035"/>
                          <a:gd name="connsiteY57" fmla="*/ 0 h 3180739"/>
                          <a:gd name="connsiteX58" fmla="*/ 1713021 w 3171035"/>
                          <a:gd name="connsiteY58" fmla="*/ 196691 h 3180739"/>
                          <a:gd name="connsiteX59" fmla="*/ 1868036 w 3171035"/>
                          <a:gd name="connsiteY59" fmla="*/ 220686 h 3180739"/>
                          <a:gd name="connsiteX60" fmla="*/ 1966340 w 3171035"/>
                          <a:gd name="connsiteY60" fmla="*/ 44283 h 3180739"/>
                          <a:gd name="connsiteX61" fmla="*/ 2094111 w 3171035"/>
                          <a:gd name="connsiteY61" fmla="*/ 80485 h 3180739"/>
                          <a:gd name="connsiteX62" fmla="*/ 2085164 w 3171035"/>
                          <a:gd name="connsiteY62" fmla="*/ 284665 h 3180739"/>
                          <a:gd name="connsiteX63" fmla="*/ 2226104 w 3171035"/>
                          <a:gd name="connsiteY63" fmla="*/ 347399 h 3180739"/>
                          <a:gd name="connsiteX64" fmla="*/ 2364977 w 3171035"/>
                          <a:gd name="connsiteY64" fmla="*/ 209566 h 3180739"/>
                          <a:gd name="connsiteX65" fmla="*/ 2477715 w 3171035"/>
                          <a:gd name="connsiteY65" fmla="*/ 279754 h 3180739"/>
                          <a:gd name="connsiteX66" fmla="*/ 2415747 w 3171035"/>
                          <a:gd name="connsiteY66" fmla="*/ 463940 h 3180739"/>
                          <a:gd name="connsiteX67" fmla="*/ 2545864 w 3171035"/>
                          <a:gd name="connsiteY67" fmla="*/ 570128 h 3180739"/>
                          <a:gd name="connsiteX68" fmla="*/ 2728079 w 3171035"/>
                          <a:gd name="connsiteY68" fmla="*/ 481733 h 3180739"/>
                          <a:gd name="connsiteX69" fmla="*/ 2811993 w 3171035"/>
                          <a:gd name="connsiteY69" fmla="*/ 584662 h 3180739"/>
                          <a:gd name="connsiteX70" fmla="*/ 2695713 w 3171035"/>
                          <a:gd name="connsiteY70" fmla="*/ 736197 h 3180739"/>
                          <a:gd name="connsiteX71" fmla="*/ 2790128 w 3171035"/>
                          <a:gd name="connsiteY71" fmla="*/ 877978 h 3180739"/>
                          <a:gd name="connsiteX72" fmla="*/ 2988670 w 3171035"/>
                          <a:gd name="connsiteY72" fmla="*/ 835149 h 3180739"/>
                          <a:gd name="connsiteX73" fmla="*/ 3045808 w 3171035"/>
                          <a:gd name="connsiteY73" fmla="*/ 955030 h 3180739"/>
                          <a:gd name="connsiteX74" fmla="*/ 2889317 w 3171035"/>
                          <a:gd name="connsiteY74" fmla="*/ 1080823 h 3180739"/>
                          <a:gd name="connsiteX75" fmla="*/ 2939763 w 3171035"/>
                          <a:gd name="connsiteY75" fmla="*/ 1235148 h 3180739"/>
                          <a:gd name="connsiteX76" fmla="*/ 3135030 w 3171035"/>
                          <a:gd name="connsiteY76" fmla="*/ 1239792 h 3180739"/>
                          <a:gd name="connsiteX77" fmla="*/ 3162523 w 3171035"/>
                          <a:gd name="connsiteY77" fmla="*/ 1369716 h 3180739"/>
                          <a:gd name="connsiteX78" fmla="*/ 2980226 w 3171035"/>
                          <a:gd name="connsiteY78" fmla="*/ 1455724 h 3180739"/>
                          <a:gd name="connsiteX79" fmla="*/ 2986351 w 3171035"/>
                          <a:gd name="connsiteY79" fmla="*/ 1631053 h 3180739"/>
                          <a:gd name="connsiteX80" fmla="*/ 3171035 w 3171035"/>
                          <a:gd name="connsiteY80" fmla="*/ 1689698 h 3180739"/>
                          <a:gd name="connsiteX81" fmla="*/ 3161063 w 3171035"/>
                          <a:gd name="connsiteY81" fmla="*/ 1822124 h 3180739"/>
                          <a:gd name="connsiteX82" fmla="*/ 2963663 w 3171035"/>
                          <a:gd name="connsiteY82" fmla="*/ 1853402 h 3180739"/>
                          <a:gd name="connsiteX83" fmla="*/ 2928221 w 3171035"/>
                          <a:gd name="connsiteY83" fmla="*/ 1999244 h 3180739"/>
                          <a:gd name="connsiteX84" fmla="*/ 3090916 w 3171035"/>
                          <a:gd name="connsiteY84" fmla="*/ 2107762 h 3180739"/>
                          <a:gd name="connsiteX85" fmla="*/ 3044640 w 3171035"/>
                          <a:gd name="connsiteY85" fmla="*/ 2232240 h 3180739"/>
                          <a:gd name="connsiteX86" fmla="*/ 2845101 w 3171035"/>
                          <a:gd name="connsiteY86" fmla="*/ 2207446 h 3180739"/>
                          <a:gd name="connsiteX87" fmla="*/ 2764753 w 3171035"/>
                          <a:gd name="connsiteY87" fmla="*/ 2347473 h 3180739"/>
                          <a:gd name="connsiteX88" fmla="*/ 2887835 w 3171035"/>
                          <a:gd name="connsiteY88" fmla="*/ 2507752 h 3180739"/>
                          <a:gd name="connsiteX89" fmla="*/ 2803958 w 3171035"/>
                          <a:gd name="connsiteY89" fmla="*/ 2610712 h 3180739"/>
                          <a:gd name="connsiteX90" fmla="*/ 2629138 w 3171035"/>
                          <a:gd name="connsiteY90" fmla="*/ 2525982 h 3180739"/>
                          <a:gd name="connsiteX91" fmla="*/ 2526456 w 3171035"/>
                          <a:gd name="connsiteY91" fmla="*/ 2631952 h 3180739"/>
                          <a:gd name="connsiteX92" fmla="*/ 2608792 w 3171035"/>
                          <a:gd name="connsiteY92" fmla="*/ 2814437 h 3180739"/>
                          <a:gd name="connsiteX93" fmla="*/ 2503568 w 3171035"/>
                          <a:gd name="connsiteY93" fmla="*/ 2895456 h 3180739"/>
                          <a:gd name="connsiteX94" fmla="*/ 2347733 w 3171035"/>
                          <a:gd name="connsiteY94" fmla="*/ 2768836 h 3180739"/>
                          <a:gd name="connsiteX95" fmla="*/ 2220287 w 3171035"/>
                          <a:gd name="connsiteY95" fmla="*/ 2841379 h 3180739"/>
                          <a:gd name="connsiteX96" fmla="*/ 2248911 w 3171035"/>
                          <a:gd name="connsiteY96" fmla="*/ 3038710 h 3180739"/>
                          <a:gd name="connsiteX97" fmla="*/ 2125404 w 3171035"/>
                          <a:gd name="connsiteY97" fmla="*/ 3087519 h 3180739"/>
                          <a:gd name="connsiteX0" fmla="*/ 2125404 w 3171035"/>
                          <a:gd name="connsiteY0" fmla="*/ 3087519 h 3180739"/>
                          <a:gd name="connsiteX1" fmla="*/ 2013109 w 3171035"/>
                          <a:gd name="connsiteY1" fmla="*/ 2926391 h 3180739"/>
                          <a:gd name="connsiteX2" fmla="*/ 1866165 w 3171035"/>
                          <a:gd name="connsiteY2" fmla="*/ 2964321 h 3180739"/>
                          <a:gd name="connsiteX3" fmla="*/ 1842782 w 3171035"/>
                          <a:gd name="connsiteY3" fmla="*/ 3165305 h 3180739"/>
                          <a:gd name="connsiteX4" fmla="*/ 1710882 w 3171035"/>
                          <a:gd name="connsiteY4" fmla="*/ 3180739 h 3180739"/>
                          <a:gd name="connsiteX5" fmla="*/ 1642634 w 3171035"/>
                          <a:gd name="connsiteY5" fmla="*/ 2993071 h 3180739"/>
                          <a:gd name="connsiteX6" fmla="*/ 1639166 w 3171035"/>
                          <a:gd name="connsiteY6" fmla="*/ 2993450 h 3180739"/>
                          <a:gd name="connsiteX7" fmla="*/ 1491421 w 3171035"/>
                          <a:gd name="connsiteY7" fmla="*/ 2988550 h 3180739"/>
                          <a:gd name="connsiteX8" fmla="*/ 1411723 w 3171035"/>
                          <a:gd name="connsiteY8" fmla="*/ 3177475 h 3180739"/>
                          <a:gd name="connsiteX9" fmla="*/ 1280767 w 3171035"/>
                          <a:gd name="connsiteY9" fmla="*/ 3155415 h 3180739"/>
                          <a:gd name="connsiteX10" fmla="*/ 1267720 w 3171035"/>
                          <a:gd name="connsiteY10" fmla="*/ 2956266 h 3180739"/>
                          <a:gd name="connsiteX11" fmla="*/ 1111558 w 3171035"/>
                          <a:gd name="connsiteY11" fmla="*/ 2910446 h 3180739"/>
                          <a:gd name="connsiteX12" fmla="*/ 983767 w 3171035"/>
                          <a:gd name="connsiteY12" fmla="*/ 3067465 h 3180739"/>
                          <a:gd name="connsiteX13" fmla="*/ 864234 w 3171035"/>
                          <a:gd name="connsiteY13" fmla="*/ 3009602 h 3180739"/>
                          <a:gd name="connsiteX14" fmla="*/ 907320 w 3171035"/>
                          <a:gd name="connsiteY14" fmla="*/ 2815576 h 3180739"/>
                          <a:gd name="connsiteX15" fmla="*/ 830683 w 3171035"/>
                          <a:gd name="connsiteY15" fmla="*/ 2772184 h 3180739"/>
                          <a:gd name="connsiteX16" fmla="*/ 760926 w 3171035"/>
                          <a:gd name="connsiteY16" fmla="*/ 2719936 h 3180739"/>
                          <a:gd name="connsiteX17" fmla="*/ 597918 w 3171035"/>
                          <a:gd name="connsiteY17" fmla="*/ 2832979 h 3180739"/>
                          <a:gd name="connsiteX18" fmla="*/ 499149 w 3171035"/>
                          <a:gd name="connsiteY18" fmla="*/ 2744205 h 3180739"/>
                          <a:gd name="connsiteX19" fmla="*/ 592045 w 3171035"/>
                          <a:gd name="connsiteY19" fmla="*/ 2574098 h 3180739"/>
                          <a:gd name="connsiteX20" fmla="*/ 520580 w 3171035"/>
                          <a:gd name="connsiteY20" fmla="*/ 2501938 h 3180739"/>
                          <a:gd name="connsiteX21" fmla="*/ 496178 w 3171035"/>
                          <a:gd name="connsiteY21" fmla="*/ 2470496 h 3180739"/>
                          <a:gd name="connsiteX22" fmla="*/ 313006 w 3171035"/>
                          <a:gd name="connsiteY22" fmla="*/ 2539883 h 3180739"/>
                          <a:gd name="connsiteX23" fmla="*/ 238634 w 3171035"/>
                          <a:gd name="connsiteY23" fmla="*/ 2429861 h 3180739"/>
                          <a:gd name="connsiteX24" fmla="*/ 370045 w 3171035"/>
                          <a:gd name="connsiteY24" fmla="*/ 2287114 h 3180739"/>
                          <a:gd name="connsiteX25" fmla="*/ 295635 w 3171035"/>
                          <a:gd name="connsiteY25" fmla="*/ 2132330 h 3180739"/>
                          <a:gd name="connsiteX26" fmla="*/ 103079 w 3171035"/>
                          <a:gd name="connsiteY26" fmla="*/ 2150140 h 3180739"/>
                          <a:gd name="connsiteX27" fmla="*/ 60733 w 3171035"/>
                          <a:gd name="connsiteY27" fmla="*/ 2024271 h 3180739"/>
                          <a:gd name="connsiteX28" fmla="*/ 226269 w 3171035"/>
                          <a:gd name="connsiteY28" fmla="*/ 1921216 h 3180739"/>
                          <a:gd name="connsiteX29" fmla="*/ 200221 w 3171035"/>
                          <a:gd name="connsiteY29" fmla="*/ 1782957 h 3180739"/>
                          <a:gd name="connsiteX30" fmla="*/ 5391 w 3171035"/>
                          <a:gd name="connsiteY30" fmla="*/ 1745142 h 3180739"/>
                          <a:gd name="connsiteX31" fmla="*/ 0 w 3171035"/>
                          <a:gd name="connsiteY31" fmla="*/ 1612451 h 3180739"/>
                          <a:gd name="connsiteX32" fmla="*/ 187219 w 3171035"/>
                          <a:gd name="connsiteY32" fmla="*/ 1560050 h 3180739"/>
                          <a:gd name="connsiteX33" fmla="*/ 199656 w 3171035"/>
                          <a:gd name="connsiteY33" fmla="*/ 1402148 h 3180739"/>
                          <a:gd name="connsiteX34" fmla="*/ 19664 w 3171035"/>
                          <a:gd name="connsiteY34" fmla="*/ 1311302 h 3180739"/>
                          <a:gd name="connsiteX35" fmla="*/ 50600 w 3171035"/>
                          <a:gd name="connsiteY35" fmla="*/ 1182155 h 3180739"/>
                          <a:gd name="connsiteX36" fmla="*/ 248017 w 3171035"/>
                          <a:gd name="connsiteY36" fmla="*/ 1182708 h 3180739"/>
                          <a:gd name="connsiteX37" fmla="*/ 301810 w 3171035"/>
                          <a:gd name="connsiteY37" fmla="*/ 1039267 h 3180739"/>
                          <a:gd name="connsiteX38" fmla="*/ 153232 w 3171035"/>
                          <a:gd name="connsiteY38" fmla="*/ 907843 h 3180739"/>
                          <a:gd name="connsiteX39" fmla="*/ 215955 w 3171035"/>
                          <a:gd name="connsiteY39" fmla="*/ 790787 h 3180739"/>
                          <a:gd name="connsiteX40" fmla="*/ 404589 w 3171035"/>
                          <a:gd name="connsiteY40" fmla="*/ 840887 h 3180739"/>
                          <a:gd name="connsiteX41" fmla="*/ 407683 w 3171035"/>
                          <a:gd name="connsiteY41" fmla="*/ 835422 h 3180739"/>
                          <a:gd name="connsiteX42" fmla="*/ 499532 w 3171035"/>
                          <a:gd name="connsiteY42" fmla="*/ 712793 h 3180739"/>
                          <a:gd name="connsiteX43" fmla="*/ 392278 w 3171035"/>
                          <a:gd name="connsiteY43" fmla="*/ 554059 h 3180739"/>
                          <a:gd name="connsiteX44" fmla="*/ 482243 w 3171035"/>
                          <a:gd name="connsiteY44" fmla="*/ 456373 h 3180739"/>
                          <a:gd name="connsiteX45" fmla="*/ 651505 w 3171035"/>
                          <a:gd name="connsiteY45" fmla="*/ 551489 h 3180739"/>
                          <a:gd name="connsiteX46" fmla="*/ 765738 w 3171035"/>
                          <a:gd name="connsiteY46" fmla="*/ 457171 h 3180739"/>
                          <a:gd name="connsiteX47" fmla="*/ 709237 w 3171035"/>
                          <a:gd name="connsiteY47" fmla="*/ 264903 h 3180739"/>
                          <a:gd name="connsiteX48" fmla="*/ 824607 w 3171035"/>
                          <a:gd name="connsiteY48" fmla="*/ 199132 h 3180739"/>
                          <a:gd name="connsiteX49" fmla="*/ 957502 w 3171035"/>
                          <a:gd name="connsiteY49" fmla="*/ 341660 h 3180739"/>
                          <a:gd name="connsiteX50" fmla="*/ 1105222 w 3171035"/>
                          <a:gd name="connsiteY50" fmla="*/ 277669 h 3180739"/>
                          <a:gd name="connsiteX51" fmla="*/ 1085630 w 3171035"/>
                          <a:gd name="connsiteY51" fmla="*/ 80113 h 3180739"/>
                          <a:gd name="connsiteX52" fmla="*/ 1236120 w 3171035"/>
                          <a:gd name="connsiteY52" fmla="*/ 37366 h 3180739"/>
                          <a:gd name="connsiteX53" fmla="*/ 1323934 w 3171035"/>
                          <a:gd name="connsiteY53" fmla="*/ 217003 h 3180739"/>
                          <a:gd name="connsiteX54" fmla="*/ 1487425 w 3171035"/>
                          <a:gd name="connsiteY54" fmla="*/ 195547 h 3180739"/>
                          <a:gd name="connsiteX55" fmla="*/ 1533687 w 3171035"/>
                          <a:gd name="connsiteY55" fmla="*/ 0 h 3180739"/>
                          <a:gd name="connsiteX56" fmla="*/ 1666488 w 3171035"/>
                          <a:gd name="connsiteY56" fmla="*/ 0 h 3180739"/>
                          <a:gd name="connsiteX57" fmla="*/ 1713021 w 3171035"/>
                          <a:gd name="connsiteY57" fmla="*/ 196691 h 3180739"/>
                          <a:gd name="connsiteX58" fmla="*/ 1868036 w 3171035"/>
                          <a:gd name="connsiteY58" fmla="*/ 220686 h 3180739"/>
                          <a:gd name="connsiteX59" fmla="*/ 1966340 w 3171035"/>
                          <a:gd name="connsiteY59" fmla="*/ 44283 h 3180739"/>
                          <a:gd name="connsiteX60" fmla="*/ 2094111 w 3171035"/>
                          <a:gd name="connsiteY60" fmla="*/ 80485 h 3180739"/>
                          <a:gd name="connsiteX61" fmla="*/ 2085164 w 3171035"/>
                          <a:gd name="connsiteY61" fmla="*/ 284665 h 3180739"/>
                          <a:gd name="connsiteX62" fmla="*/ 2226104 w 3171035"/>
                          <a:gd name="connsiteY62" fmla="*/ 347399 h 3180739"/>
                          <a:gd name="connsiteX63" fmla="*/ 2364977 w 3171035"/>
                          <a:gd name="connsiteY63" fmla="*/ 209566 h 3180739"/>
                          <a:gd name="connsiteX64" fmla="*/ 2477715 w 3171035"/>
                          <a:gd name="connsiteY64" fmla="*/ 279754 h 3180739"/>
                          <a:gd name="connsiteX65" fmla="*/ 2415747 w 3171035"/>
                          <a:gd name="connsiteY65" fmla="*/ 463940 h 3180739"/>
                          <a:gd name="connsiteX66" fmla="*/ 2545864 w 3171035"/>
                          <a:gd name="connsiteY66" fmla="*/ 570128 h 3180739"/>
                          <a:gd name="connsiteX67" fmla="*/ 2728079 w 3171035"/>
                          <a:gd name="connsiteY67" fmla="*/ 481733 h 3180739"/>
                          <a:gd name="connsiteX68" fmla="*/ 2811993 w 3171035"/>
                          <a:gd name="connsiteY68" fmla="*/ 584662 h 3180739"/>
                          <a:gd name="connsiteX69" fmla="*/ 2695713 w 3171035"/>
                          <a:gd name="connsiteY69" fmla="*/ 736197 h 3180739"/>
                          <a:gd name="connsiteX70" fmla="*/ 2790128 w 3171035"/>
                          <a:gd name="connsiteY70" fmla="*/ 877978 h 3180739"/>
                          <a:gd name="connsiteX71" fmla="*/ 2988670 w 3171035"/>
                          <a:gd name="connsiteY71" fmla="*/ 835149 h 3180739"/>
                          <a:gd name="connsiteX72" fmla="*/ 3045808 w 3171035"/>
                          <a:gd name="connsiteY72" fmla="*/ 955030 h 3180739"/>
                          <a:gd name="connsiteX73" fmla="*/ 2889317 w 3171035"/>
                          <a:gd name="connsiteY73" fmla="*/ 1080823 h 3180739"/>
                          <a:gd name="connsiteX74" fmla="*/ 2939763 w 3171035"/>
                          <a:gd name="connsiteY74" fmla="*/ 1235148 h 3180739"/>
                          <a:gd name="connsiteX75" fmla="*/ 3135030 w 3171035"/>
                          <a:gd name="connsiteY75" fmla="*/ 1239792 h 3180739"/>
                          <a:gd name="connsiteX76" fmla="*/ 3162523 w 3171035"/>
                          <a:gd name="connsiteY76" fmla="*/ 1369716 h 3180739"/>
                          <a:gd name="connsiteX77" fmla="*/ 2980226 w 3171035"/>
                          <a:gd name="connsiteY77" fmla="*/ 1455724 h 3180739"/>
                          <a:gd name="connsiteX78" fmla="*/ 2986351 w 3171035"/>
                          <a:gd name="connsiteY78" fmla="*/ 1631053 h 3180739"/>
                          <a:gd name="connsiteX79" fmla="*/ 3171035 w 3171035"/>
                          <a:gd name="connsiteY79" fmla="*/ 1689698 h 3180739"/>
                          <a:gd name="connsiteX80" fmla="*/ 3161063 w 3171035"/>
                          <a:gd name="connsiteY80" fmla="*/ 1822124 h 3180739"/>
                          <a:gd name="connsiteX81" fmla="*/ 2963663 w 3171035"/>
                          <a:gd name="connsiteY81" fmla="*/ 1853402 h 3180739"/>
                          <a:gd name="connsiteX82" fmla="*/ 2928221 w 3171035"/>
                          <a:gd name="connsiteY82" fmla="*/ 1999244 h 3180739"/>
                          <a:gd name="connsiteX83" fmla="*/ 3090916 w 3171035"/>
                          <a:gd name="connsiteY83" fmla="*/ 2107762 h 3180739"/>
                          <a:gd name="connsiteX84" fmla="*/ 3044640 w 3171035"/>
                          <a:gd name="connsiteY84" fmla="*/ 2232240 h 3180739"/>
                          <a:gd name="connsiteX85" fmla="*/ 2845101 w 3171035"/>
                          <a:gd name="connsiteY85" fmla="*/ 2207446 h 3180739"/>
                          <a:gd name="connsiteX86" fmla="*/ 2764753 w 3171035"/>
                          <a:gd name="connsiteY86" fmla="*/ 2347473 h 3180739"/>
                          <a:gd name="connsiteX87" fmla="*/ 2887835 w 3171035"/>
                          <a:gd name="connsiteY87" fmla="*/ 2507752 h 3180739"/>
                          <a:gd name="connsiteX88" fmla="*/ 2803958 w 3171035"/>
                          <a:gd name="connsiteY88" fmla="*/ 2610712 h 3180739"/>
                          <a:gd name="connsiteX89" fmla="*/ 2629138 w 3171035"/>
                          <a:gd name="connsiteY89" fmla="*/ 2525982 h 3180739"/>
                          <a:gd name="connsiteX90" fmla="*/ 2526456 w 3171035"/>
                          <a:gd name="connsiteY90" fmla="*/ 2631952 h 3180739"/>
                          <a:gd name="connsiteX91" fmla="*/ 2608792 w 3171035"/>
                          <a:gd name="connsiteY91" fmla="*/ 2814437 h 3180739"/>
                          <a:gd name="connsiteX92" fmla="*/ 2503568 w 3171035"/>
                          <a:gd name="connsiteY92" fmla="*/ 2895456 h 3180739"/>
                          <a:gd name="connsiteX93" fmla="*/ 2347733 w 3171035"/>
                          <a:gd name="connsiteY93" fmla="*/ 2768836 h 3180739"/>
                          <a:gd name="connsiteX94" fmla="*/ 2220287 w 3171035"/>
                          <a:gd name="connsiteY94" fmla="*/ 2841379 h 3180739"/>
                          <a:gd name="connsiteX95" fmla="*/ 2248911 w 3171035"/>
                          <a:gd name="connsiteY95" fmla="*/ 3038710 h 3180739"/>
                          <a:gd name="connsiteX96" fmla="*/ 2125404 w 3171035"/>
                          <a:gd name="connsiteY96" fmla="*/ 3087519 h 3180739"/>
                          <a:gd name="connsiteX0" fmla="*/ 2125404 w 3171035"/>
                          <a:gd name="connsiteY0" fmla="*/ 3087519 h 3180739"/>
                          <a:gd name="connsiteX1" fmla="*/ 2013109 w 3171035"/>
                          <a:gd name="connsiteY1" fmla="*/ 2926391 h 3180739"/>
                          <a:gd name="connsiteX2" fmla="*/ 1866165 w 3171035"/>
                          <a:gd name="connsiteY2" fmla="*/ 2964321 h 3180739"/>
                          <a:gd name="connsiteX3" fmla="*/ 1842782 w 3171035"/>
                          <a:gd name="connsiteY3" fmla="*/ 3165305 h 3180739"/>
                          <a:gd name="connsiteX4" fmla="*/ 1710882 w 3171035"/>
                          <a:gd name="connsiteY4" fmla="*/ 3180739 h 3180739"/>
                          <a:gd name="connsiteX5" fmla="*/ 1642634 w 3171035"/>
                          <a:gd name="connsiteY5" fmla="*/ 2993071 h 3180739"/>
                          <a:gd name="connsiteX6" fmla="*/ 1639166 w 3171035"/>
                          <a:gd name="connsiteY6" fmla="*/ 2993450 h 3180739"/>
                          <a:gd name="connsiteX7" fmla="*/ 1491421 w 3171035"/>
                          <a:gd name="connsiteY7" fmla="*/ 2988550 h 3180739"/>
                          <a:gd name="connsiteX8" fmla="*/ 1411723 w 3171035"/>
                          <a:gd name="connsiteY8" fmla="*/ 3177475 h 3180739"/>
                          <a:gd name="connsiteX9" fmla="*/ 1280767 w 3171035"/>
                          <a:gd name="connsiteY9" fmla="*/ 3155415 h 3180739"/>
                          <a:gd name="connsiteX10" fmla="*/ 1267720 w 3171035"/>
                          <a:gd name="connsiteY10" fmla="*/ 2956266 h 3180739"/>
                          <a:gd name="connsiteX11" fmla="*/ 1111558 w 3171035"/>
                          <a:gd name="connsiteY11" fmla="*/ 2910446 h 3180739"/>
                          <a:gd name="connsiteX12" fmla="*/ 983767 w 3171035"/>
                          <a:gd name="connsiteY12" fmla="*/ 3067465 h 3180739"/>
                          <a:gd name="connsiteX13" fmla="*/ 864234 w 3171035"/>
                          <a:gd name="connsiteY13" fmla="*/ 3009602 h 3180739"/>
                          <a:gd name="connsiteX14" fmla="*/ 907320 w 3171035"/>
                          <a:gd name="connsiteY14" fmla="*/ 2815576 h 3180739"/>
                          <a:gd name="connsiteX15" fmla="*/ 830683 w 3171035"/>
                          <a:gd name="connsiteY15" fmla="*/ 2772184 h 3180739"/>
                          <a:gd name="connsiteX16" fmla="*/ 760926 w 3171035"/>
                          <a:gd name="connsiteY16" fmla="*/ 2719936 h 3180739"/>
                          <a:gd name="connsiteX17" fmla="*/ 597918 w 3171035"/>
                          <a:gd name="connsiteY17" fmla="*/ 2832979 h 3180739"/>
                          <a:gd name="connsiteX18" fmla="*/ 499149 w 3171035"/>
                          <a:gd name="connsiteY18" fmla="*/ 2744205 h 3180739"/>
                          <a:gd name="connsiteX19" fmla="*/ 592045 w 3171035"/>
                          <a:gd name="connsiteY19" fmla="*/ 2574098 h 3180739"/>
                          <a:gd name="connsiteX20" fmla="*/ 496178 w 3171035"/>
                          <a:gd name="connsiteY20" fmla="*/ 2470496 h 3180739"/>
                          <a:gd name="connsiteX21" fmla="*/ 313006 w 3171035"/>
                          <a:gd name="connsiteY21" fmla="*/ 2539883 h 3180739"/>
                          <a:gd name="connsiteX22" fmla="*/ 238634 w 3171035"/>
                          <a:gd name="connsiteY22" fmla="*/ 2429861 h 3180739"/>
                          <a:gd name="connsiteX23" fmla="*/ 370045 w 3171035"/>
                          <a:gd name="connsiteY23" fmla="*/ 2287114 h 3180739"/>
                          <a:gd name="connsiteX24" fmla="*/ 295635 w 3171035"/>
                          <a:gd name="connsiteY24" fmla="*/ 2132330 h 3180739"/>
                          <a:gd name="connsiteX25" fmla="*/ 103079 w 3171035"/>
                          <a:gd name="connsiteY25" fmla="*/ 2150140 h 3180739"/>
                          <a:gd name="connsiteX26" fmla="*/ 60733 w 3171035"/>
                          <a:gd name="connsiteY26" fmla="*/ 2024271 h 3180739"/>
                          <a:gd name="connsiteX27" fmla="*/ 226269 w 3171035"/>
                          <a:gd name="connsiteY27" fmla="*/ 1921216 h 3180739"/>
                          <a:gd name="connsiteX28" fmla="*/ 200221 w 3171035"/>
                          <a:gd name="connsiteY28" fmla="*/ 1782957 h 3180739"/>
                          <a:gd name="connsiteX29" fmla="*/ 5391 w 3171035"/>
                          <a:gd name="connsiteY29" fmla="*/ 1745142 h 3180739"/>
                          <a:gd name="connsiteX30" fmla="*/ 0 w 3171035"/>
                          <a:gd name="connsiteY30" fmla="*/ 1612451 h 3180739"/>
                          <a:gd name="connsiteX31" fmla="*/ 187219 w 3171035"/>
                          <a:gd name="connsiteY31" fmla="*/ 1560050 h 3180739"/>
                          <a:gd name="connsiteX32" fmla="*/ 199656 w 3171035"/>
                          <a:gd name="connsiteY32" fmla="*/ 1402148 h 3180739"/>
                          <a:gd name="connsiteX33" fmla="*/ 19664 w 3171035"/>
                          <a:gd name="connsiteY33" fmla="*/ 1311302 h 3180739"/>
                          <a:gd name="connsiteX34" fmla="*/ 50600 w 3171035"/>
                          <a:gd name="connsiteY34" fmla="*/ 1182155 h 3180739"/>
                          <a:gd name="connsiteX35" fmla="*/ 248017 w 3171035"/>
                          <a:gd name="connsiteY35" fmla="*/ 1182708 h 3180739"/>
                          <a:gd name="connsiteX36" fmla="*/ 301810 w 3171035"/>
                          <a:gd name="connsiteY36" fmla="*/ 1039267 h 3180739"/>
                          <a:gd name="connsiteX37" fmla="*/ 153232 w 3171035"/>
                          <a:gd name="connsiteY37" fmla="*/ 907843 h 3180739"/>
                          <a:gd name="connsiteX38" fmla="*/ 215955 w 3171035"/>
                          <a:gd name="connsiteY38" fmla="*/ 790787 h 3180739"/>
                          <a:gd name="connsiteX39" fmla="*/ 404589 w 3171035"/>
                          <a:gd name="connsiteY39" fmla="*/ 840887 h 3180739"/>
                          <a:gd name="connsiteX40" fmla="*/ 407683 w 3171035"/>
                          <a:gd name="connsiteY40" fmla="*/ 835422 h 3180739"/>
                          <a:gd name="connsiteX41" fmla="*/ 499532 w 3171035"/>
                          <a:gd name="connsiteY41" fmla="*/ 712793 h 3180739"/>
                          <a:gd name="connsiteX42" fmla="*/ 392278 w 3171035"/>
                          <a:gd name="connsiteY42" fmla="*/ 554059 h 3180739"/>
                          <a:gd name="connsiteX43" fmla="*/ 482243 w 3171035"/>
                          <a:gd name="connsiteY43" fmla="*/ 456373 h 3180739"/>
                          <a:gd name="connsiteX44" fmla="*/ 651505 w 3171035"/>
                          <a:gd name="connsiteY44" fmla="*/ 551489 h 3180739"/>
                          <a:gd name="connsiteX45" fmla="*/ 765738 w 3171035"/>
                          <a:gd name="connsiteY45" fmla="*/ 457171 h 3180739"/>
                          <a:gd name="connsiteX46" fmla="*/ 709237 w 3171035"/>
                          <a:gd name="connsiteY46" fmla="*/ 264903 h 3180739"/>
                          <a:gd name="connsiteX47" fmla="*/ 824607 w 3171035"/>
                          <a:gd name="connsiteY47" fmla="*/ 199132 h 3180739"/>
                          <a:gd name="connsiteX48" fmla="*/ 957502 w 3171035"/>
                          <a:gd name="connsiteY48" fmla="*/ 341660 h 3180739"/>
                          <a:gd name="connsiteX49" fmla="*/ 1105222 w 3171035"/>
                          <a:gd name="connsiteY49" fmla="*/ 277669 h 3180739"/>
                          <a:gd name="connsiteX50" fmla="*/ 1085630 w 3171035"/>
                          <a:gd name="connsiteY50" fmla="*/ 80113 h 3180739"/>
                          <a:gd name="connsiteX51" fmla="*/ 1236120 w 3171035"/>
                          <a:gd name="connsiteY51" fmla="*/ 37366 h 3180739"/>
                          <a:gd name="connsiteX52" fmla="*/ 1323934 w 3171035"/>
                          <a:gd name="connsiteY52" fmla="*/ 217003 h 3180739"/>
                          <a:gd name="connsiteX53" fmla="*/ 1487425 w 3171035"/>
                          <a:gd name="connsiteY53" fmla="*/ 195547 h 3180739"/>
                          <a:gd name="connsiteX54" fmla="*/ 1533687 w 3171035"/>
                          <a:gd name="connsiteY54" fmla="*/ 0 h 3180739"/>
                          <a:gd name="connsiteX55" fmla="*/ 1666488 w 3171035"/>
                          <a:gd name="connsiteY55" fmla="*/ 0 h 3180739"/>
                          <a:gd name="connsiteX56" fmla="*/ 1713021 w 3171035"/>
                          <a:gd name="connsiteY56" fmla="*/ 196691 h 3180739"/>
                          <a:gd name="connsiteX57" fmla="*/ 1868036 w 3171035"/>
                          <a:gd name="connsiteY57" fmla="*/ 220686 h 3180739"/>
                          <a:gd name="connsiteX58" fmla="*/ 1966340 w 3171035"/>
                          <a:gd name="connsiteY58" fmla="*/ 44283 h 3180739"/>
                          <a:gd name="connsiteX59" fmla="*/ 2094111 w 3171035"/>
                          <a:gd name="connsiteY59" fmla="*/ 80485 h 3180739"/>
                          <a:gd name="connsiteX60" fmla="*/ 2085164 w 3171035"/>
                          <a:gd name="connsiteY60" fmla="*/ 284665 h 3180739"/>
                          <a:gd name="connsiteX61" fmla="*/ 2226104 w 3171035"/>
                          <a:gd name="connsiteY61" fmla="*/ 347399 h 3180739"/>
                          <a:gd name="connsiteX62" fmla="*/ 2364977 w 3171035"/>
                          <a:gd name="connsiteY62" fmla="*/ 209566 h 3180739"/>
                          <a:gd name="connsiteX63" fmla="*/ 2477715 w 3171035"/>
                          <a:gd name="connsiteY63" fmla="*/ 279754 h 3180739"/>
                          <a:gd name="connsiteX64" fmla="*/ 2415747 w 3171035"/>
                          <a:gd name="connsiteY64" fmla="*/ 463940 h 3180739"/>
                          <a:gd name="connsiteX65" fmla="*/ 2545864 w 3171035"/>
                          <a:gd name="connsiteY65" fmla="*/ 570128 h 3180739"/>
                          <a:gd name="connsiteX66" fmla="*/ 2728079 w 3171035"/>
                          <a:gd name="connsiteY66" fmla="*/ 481733 h 3180739"/>
                          <a:gd name="connsiteX67" fmla="*/ 2811993 w 3171035"/>
                          <a:gd name="connsiteY67" fmla="*/ 584662 h 3180739"/>
                          <a:gd name="connsiteX68" fmla="*/ 2695713 w 3171035"/>
                          <a:gd name="connsiteY68" fmla="*/ 736197 h 3180739"/>
                          <a:gd name="connsiteX69" fmla="*/ 2790128 w 3171035"/>
                          <a:gd name="connsiteY69" fmla="*/ 877978 h 3180739"/>
                          <a:gd name="connsiteX70" fmla="*/ 2988670 w 3171035"/>
                          <a:gd name="connsiteY70" fmla="*/ 835149 h 3180739"/>
                          <a:gd name="connsiteX71" fmla="*/ 3045808 w 3171035"/>
                          <a:gd name="connsiteY71" fmla="*/ 955030 h 3180739"/>
                          <a:gd name="connsiteX72" fmla="*/ 2889317 w 3171035"/>
                          <a:gd name="connsiteY72" fmla="*/ 1080823 h 3180739"/>
                          <a:gd name="connsiteX73" fmla="*/ 2939763 w 3171035"/>
                          <a:gd name="connsiteY73" fmla="*/ 1235148 h 3180739"/>
                          <a:gd name="connsiteX74" fmla="*/ 3135030 w 3171035"/>
                          <a:gd name="connsiteY74" fmla="*/ 1239792 h 3180739"/>
                          <a:gd name="connsiteX75" fmla="*/ 3162523 w 3171035"/>
                          <a:gd name="connsiteY75" fmla="*/ 1369716 h 3180739"/>
                          <a:gd name="connsiteX76" fmla="*/ 2980226 w 3171035"/>
                          <a:gd name="connsiteY76" fmla="*/ 1455724 h 3180739"/>
                          <a:gd name="connsiteX77" fmla="*/ 2986351 w 3171035"/>
                          <a:gd name="connsiteY77" fmla="*/ 1631053 h 3180739"/>
                          <a:gd name="connsiteX78" fmla="*/ 3171035 w 3171035"/>
                          <a:gd name="connsiteY78" fmla="*/ 1689698 h 3180739"/>
                          <a:gd name="connsiteX79" fmla="*/ 3161063 w 3171035"/>
                          <a:gd name="connsiteY79" fmla="*/ 1822124 h 3180739"/>
                          <a:gd name="connsiteX80" fmla="*/ 2963663 w 3171035"/>
                          <a:gd name="connsiteY80" fmla="*/ 1853402 h 3180739"/>
                          <a:gd name="connsiteX81" fmla="*/ 2928221 w 3171035"/>
                          <a:gd name="connsiteY81" fmla="*/ 1999244 h 3180739"/>
                          <a:gd name="connsiteX82" fmla="*/ 3090916 w 3171035"/>
                          <a:gd name="connsiteY82" fmla="*/ 2107762 h 3180739"/>
                          <a:gd name="connsiteX83" fmla="*/ 3044640 w 3171035"/>
                          <a:gd name="connsiteY83" fmla="*/ 2232240 h 3180739"/>
                          <a:gd name="connsiteX84" fmla="*/ 2845101 w 3171035"/>
                          <a:gd name="connsiteY84" fmla="*/ 2207446 h 3180739"/>
                          <a:gd name="connsiteX85" fmla="*/ 2764753 w 3171035"/>
                          <a:gd name="connsiteY85" fmla="*/ 2347473 h 3180739"/>
                          <a:gd name="connsiteX86" fmla="*/ 2887835 w 3171035"/>
                          <a:gd name="connsiteY86" fmla="*/ 2507752 h 3180739"/>
                          <a:gd name="connsiteX87" fmla="*/ 2803958 w 3171035"/>
                          <a:gd name="connsiteY87" fmla="*/ 2610712 h 3180739"/>
                          <a:gd name="connsiteX88" fmla="*/ 2629138 w 3171035"/>
                          <a:gd name="connsiteY88" fmla="*/ 2525982 h 3180739"/>
                          <a:gd name="connsiteX89" fmla="*/ 2526456 w 3171035"/>
                          <a:gd name="connsiteY89" fmla="*/ 2631952 h 3180739"/>
                          <a:gd name="connsiteX90" fmla="*/ 2608792 w 3171035"/>
                          <a:gd name="connsiteY90" fmla="*/ 2814437 h 3180739"/>
                          <a:gd name="connsiteX91" fmla="*/ 2503568 w 3171035"/>
                          <a:gd name="connsiteY91" fmla="*/ 2895456 h 3180739"/>
                          <a:gd name="connsiteX92" fmla="*/ 2347733 w 3171035"/>
                          <a:gd name="connsiteY92" fmla="*/ 2768836 h 3180739"/>
                          <a:gd name="connsiteX93" fmla="*/ 2220287 w 3171035"/>
                          <a:gd name="connsiteY93" fmla="*/ 2841379 h 3180739"/>
                          <a:gd name="connsiteX94" fmla="*/ 2248911 w 3171035"/>
                          <a:gd name="connsiteY94" fmla="*/ 3038710 h 3180739"/>
                          <a:gd name="connsiteX95" fmla="*/ 2125404 w 3171035"/>
                          <a:gd name="connsiteY95" fmla="*/ 3087519 h 3180739"/>
                          <a:gd name="connsiteX0" fmla="*/ 2125404 w 3171035"/>
                          <a:gd name="connsiteY0" fmla="*/ 3087519 h 3180739"/>
                          <a:gd name="connsiteX1" fmla="*/ 2013109 w 3171035"/>
                          <a:gd name="connsiteY1" fmla="*/ 2926391 h 3180739"/>
                          <a:gd name="connsiteX2" fmla="*/ 1866165 w 3171035"/>
                          <a:gd name="connsiteY2" fmla="*/ 2964321 h 3180739"/>
                          <a:gd name="connsiteX3" fmla="*/ 1842782 w 3171035"/>
                          <a:gd name="connsiteY3" fmla="*/ 3165305 h 3180739"/>
                          <a:gd name="connsiteX4" fmla="*/ 1710882 w 3171035"/>
                          <a:gd name="connsiteY4" fmla="*/ 3180739 h 3180739"/>
                          <a:gd name="connsiteX5" fmla="*/ 1642634 w 3171035"/>
                          <a:gd name="connsiteY5" fmla="*/ 2993071 h 3180739"/>
                          <a:gd name="connsiteX6" fmla="*/ 1639166 w 3171035"/>
                          <a:gd name="connsiteY6" fmla="*/ 2993450 h 3180739"/>
                          <a:gd name="connsiteX7" fmla="*/ 1491421 w 3171035"/>
                          <a:gd name="connsiteY7" fmla="*/ 2988550 h 3180739"/>
                          <a:gd name="connsiteX8" fmla="*/ 1411723 w 3171035"/>
                          <a:gd name="connsiteY8" fmla="*/ 3177475 h 3180739"/>
                          <a:gd name="connsiteX9" fmla="*/ 1280767 w 3171035"/>
                          <a:gd name="connsiteY9" fmla="*/ 3155415 h 3180739"/>
                          <a:gd name="connsiteX10" fmla="*/ 1267720 w 3171035"/>
                          <a:gd name="connsiteY10" fmla="*/ 2956266 h 3180739"/>
                          <a:gd name="connsiteX11" fmla="*/ 1111558 w 3171035"/>
                          <a:gd name="connsiteY11" fmla="*/ 2910446 h 3180739"/>
                          <a:gd name="connsiteX12" fmla="*/ 983767 w 3171035"/>
                          <a:gd name="connsiteY12" fmla="*/ 3067465 h 3180739"/>
                          <a:gd name="connsiteX13" fmla="*/ 864234 w 3171035"/>
                          <a:gd name="connsiteY13" fmla="*/ 3009602 h 3180739"/>
                          <a:gd name="connsiteX14" fmla="*/ 907320 w 3171035"/>
                          <a:gd name="connsiteY14" fmla="*/ 2815576 h 3180739"/>
                          <a:gd name="connsiteX15" fmla="*/ 760926 w 3171035"/>
                          <a:gd name="connsiteY15" fmla="*/ 2719936 h 3180739"/>
                          <a:gd name="connsiteX16" fmla="*/ 597918 w 3171035"/>
                          <a:gd name="connsiteY16" fmla="*/ 2832979 h 3180739"/>
                          <a:gd name="connsiteX17" fmla="*/ 499149 w 3171035"/>
                          <a:gd name="connsiteY17" fmla="*/ 2744205 h 3180739"/>
                          <a:gd name="connsiteX18" fmla="*/ 592045 w 3171035"/>
                          <a:gd name="connsiteY18" fmla="*/ 2574098 h 3180739"/>
                          <a:gd name="connsiteX19" fmla="*/ 496178 w 3171035"/>
                          <a:gd name="connsiteY19" fmla="*/ 2470496 h 3180739"/>
                          <a:gd name="connsiteX20" fmla="*/ 313006 w 3171035"/>
                          <a:gd name="connsiteY20" fmla="*/ 2539883 h 3180739"/>
                          <a:gd name="connsiteX21" fmla="*/ 238634 w 3171035"/>
                          <a:gd name="connsiteY21" fmla="*/ 2429861 h 3180739"/>
                          <a:gd name="connsiteX22" fmla="*/ 370045 w 3171035"/>
                          <a:gd name="connsiteY22" fmla="*/ 2287114 h 3180739"/>
                          <a:gd name="connsiteX23" fmla="*/ 295635 w 3171035"/>
                          <a:gd name="connsiteY23" fmla="*/ 2132330 h 3180739"/>
                          <a:gd name="connsiteX24" fmla="*/ 103079 w 3171035"/>
                          <a:gd name="connsiteY24" fmla="*/ 2150140 h 3180739"/>
                          <a:gd name="connsiteX25" fmla="*/ 60733 w 3171035"/>
                          <a:gd name="connsiteY25" fmla="*/ 2024271 h 3180739"/>
                          <a:gd name="connsiteX26" fmla="*/ 226269 w 3171035"/>
                          <a:gd name="connsiteY26" fmla="*/ 1921216 h 3180739"/>
                          <a:gd name="connsiteX27" fmla="*/ 200221 w 3171035"/>
                          <a:gd name="connsiteY27" fmla="*/ 1782957 h 3180739"/>
                          <a:gd name="connsiteX28" fmla="*/ 5391 w 3171035"/>
                          <a:gd name="connsiteY28" fmla="*/ 1745142 h 3180739"/>
                          <a:gd name="connsiteX29" fmla="*/ 0 w 3171035"/>
                          <a:gd name="connsiteY29" fmla="*/ 1612451 h 3180739"/>
                          <a:gd name="connsiteX30" fmla="*/ 187219 w 3171035"/>
                          <a:gd name="connsiteY30" fmla="*/ 1560050 h 3180739"/>
                          <a:gd name="connsiteX31" fmla="*/ 199656 w 3171035"/>
                          <a:gd name="connsiteY31" fmla="*/ 1402148 h 3180739"/>
                          <a:gd name="connsiteX32" fmla="*/ 19664 w 3171035"/>
                          <a:gd name="connsiteY32" fmla="*/ 1311302 h 3180739"/>
                          <a:gd name="connsiteX33" fmla="*/ 50600 w 3171035"/>
                          <a:gd name="connsiteY33" fmla="*/ 1182155 h 3180739"/>
                          <a:gd name="connsiteX34" fmla="*/ 248017 w 3171035"/>
                          <a:gd name="connsiteY34" fmla="*/ 1182708 h 3180739"/>
                          <a:gd name="connsiteX35" fmla="*/ 301810 w 3171035"/>
                          <a:gd name="connsiteY35" fmla="*/ 1039267 h 3180739"/>
                          <a:gd name="connsiteX36" fmla="*/ 153232 w 3171035"/>
                          <a:gd name="connsiteY36" fmla="*/ 907843 h 3180739"/>
                          <a:gd name="connsiteX37" fmla="*/ 215955 w 3171035"/>
                          <a:gd name="connsiteY37" fmla="*/ 790787 h 3180739"/>
                          <a:gd name="connsiteX38" fmla="*/ 404589 w 3171035"/>
                          <a:gd name="connsiteY38" fmla="*/ 840887 h 3180739"/>
                          <a:gd name="connsiteX39" fmla="*/ 407683 w 3171035"/>
                          <a:gd name="connsiteY39" fmla="*/ 835422 h 3180739"/>
                          <a:gd name="connsiteX40" fmla="*/ 499532 w 3171035"/>
                          <a:gd name="connsiteY40" fmla="*/ 712793 h 3180739"/>
                          <a:gd name="connsiteX41" fmla="*/ 392278 w 3171035"/>
                          <a:gd name="connsiteY41" fmla="*/ 554059 h 3180739"/>
                          <a:gd name="connsiteX42" fmla="*/ 482243 w 3171035"/>
                          <a:gd name="connsiteY42" fmla="*/ 456373 h 3180739"/>
                          <a:gd name="connsiteX43" fmla="*/ 651505 w 3171035"/>
                          <a:gd name="connsiteY43" fmla="*/ 551489 h 3180739"/>
                          <a:gd name="connsiteX44" fmla="*/ 765738 w 3171035"/>
                          <a:gd name="connsiteY44" fmla="*/ 457171 h 3180739"/>
                          <a:gd name="connsiteX45" fmla="*/ 709237 w 3171035"/>
                          <a:gd name="connsiteY45" fmla="*/ 264903 h 3180739"/>
                          <a:gd name="connsiteX46" fmla="*/ 824607 w 3171035"/>
                          <a:gd name="connsiteY46" fmla="*/ 199132 h 3180739"/>
                          <a:gd name="connsiteX47" fmla="*/ 957502 w 3171035"/>
                          <a:gd name="connsiteY47" fmla="*/ 341660 h 3180739"/>
                          <a:gd name="connsiteX48" fmla="*/ 1105222 w 3171035"/>
                          <a:gd name="connsiteY48" fmla="*/ 277669 h 3180739"/>
                          <a:gd name="connsiteX49" fmla="*/ 1085630 w 3171035"/>
                          <a:gd name="connsiteY49" fmla="*/ 80113 h 3180739"/>
                          <a:gd name="connsiteX50" fmla="*/ 1236120 w 3171035"/>
                          <a:gd name="connsiteY50" fmla="*/ 37366 h 3180739"/>
                          <a:gd name="connsiteX51" fmla="*/ 1323934 w 3171035"/>
                          <a:gd name="connsiteY51" fmla="*/ 217003 h 3180739"/>
                          <a:gd name="connsiteX52" fmla="*/ 1487425 w 3171035"/>
                          <a:gd name="connsiteY52" fmla="*/ 195547 h 3180739"/>
                          <a:gd name="connsiteX53" fmla="*/ 1533687 w 3171035"/>
                          <a:gd name="connsiteY53" fmla="*/ 0 h 3180739"/>
                          <a:gd name="connsiteX54" fmla="*/ 1666488 w 3171035"/>
                          <a:gd name="connsiteY54" fmla="*/ 0 h 3180739"/>
                          <a:gd name="connsiteX55" fmla="*/ 1713021 w 3171035"/>
                          <a:gd name="connsiteY55" fmla="*/ 196691 h 3180739"/>
                          <a:gd name="connsiteX56" fmla="*/ 1868036 w 3171035"/>
                          <a:gd name="connsiteY56" fmla="*/ 220686 h 3180739"/>
                          <a:gd name="connsiteX57" fmla="*/ 1966340 w 3171035"/>
                          <a:gd name="connsiteY57" fmla="*/ 44283 h 3180739"/>
                          <a:gd name="connsiteX58" fmla="*/ 2094111 w 3171035"/>
                          <a:gd name="connsiteY58" fmla="*/ 80485 h 3180739"/>
                          <a:gd name="connsiteX59" fmla="*/ 2085164 w 3171035"/>
                          <a:gd name="connsiteY59" fmla="*/ 284665 h 3180739"/>
                          <a:gd name="connsiteX60" fmla="*/ 2226104 w 3171035"/>
                          <a:gd name="connsiteY60" fmla="*/ 347399 h 3180739"/>
                          <a:gd name="connsiteX61" fmla="*/ 2364977 w 3171035"/>
                          <a:gd name="connsiteY61" fmla="*/ 209566 h 3180739"/>
                          <a:gd name="connsiteX62" fmla="*/ 2477715 w 3171035"/>
                          <a:gd name="connsiteY62" fmla="*/ 279754 h 3180739"/>
                          <a:gd name="connsiteX63" fmla="*/ 2415747 w 3171035"/>
                          <a:gd name="connsiteY63" fmla="*/ 463940 h 3180739"/>
                          <a:gd name="connsiteX64" fmla="*/ 2545864 w 3171035"/>
                          <a:gd name="connsiteY64" fmla="*/ 570128 h 3180739"/>
                          <a:gd name="connsiteX65" fmla="*/ 2728079 w 3171035"/>
                          <a:gd name="connsiteY65" fmla="*/ 481733 h 3180739"/>
                          <a:gd name="connsiteX66" fmla="*/ 2811993 w 3171035"/>
                          <a:gd name="connsiteY66" fmla="*/ 584662 h 3180739"/>
                          <a:gd name="connsiteX67" fmla="*/ 2695713 w 3171035"/>
                          <a:gd name="connsiteY67" fmla="*/ 736197 h 3180739"/>
                          <a:gd name="connsiteX68" fmla="*/ 2790128 w 3171035"/>
                          <a:gd name="connsiteY68" fmla="*/ 877978 h 3180739"/>
                          <a:gd name="connsiteX69" fmla="*/ 2988670 w 3171035"/>
                          <a:gd name="connsiteY69" fmla="*/ 835149 h 3180739"/>
                          <a:gd name="connsiteX70" fmla="*/ 3045808 w 3171035"/>
                          <a:gd name="connsiteY70" fmla="*/ 955030 h 3180739"/>
                          <a:gd name="connsiteX71" fmla="*/ 2889317 w 3171035"/>
                          <a:gd name="connsiteY71" fmla="*/ 1080823 h 3180739"/>
                          <a:gd name="connsiteX72" fmla="*/ 2939763 w 3171035"/>
                          <a:gd name="connsiteY72" fmla="*/ 1235148 h 3180739"/>
                          <a:gd name="connsiteX73" fmla="*/ 3135030 w 3171035"/>
                          <a:gd name="connsiteY73" fmla="*/ 1239792 h 3180739"/>
                          <a:gd name="connsiteX74" fmla="*/ 3162523 w 3171035"/>
                          <a:gd name="connsiteY74" fmla="*/ 1369716 h 3180739"/>
                          <a:gd name="connsiteX75" fmla="*/ 2980226 w 3171035"/>
                          <a:gd name="connsiteY75" fmla="*/ 1455724 h 3180739"/>
                          <a:gd name="connsiteX76" fmla="*/ 2986351 w 3171035"/>
                          <a:gd name="connsiteY76" fmla="*/ 1631053 h 3180739"/>
                          <a:gd name="connsiteX77" fmla="*/ 3171035 w 3171035"/>
                          <a:gd name="connsiteY77" fmla="*/ 1689698 h 3180739"/>
                          <a:gd name="connsiteX78" fmla="*/ 3161063 w 3171035"/>
                          <a:gd name="connsiteY78" fmla="*/ 1822124 h 3180739"/>
                          <a:gd name="connsiteX79" fmla="*/ 2963663 w 3171035"/>
                          <a:gd name="connsiteY79" fmla="*/ 1853402 h 3180739"/>
                          <a:gd name="connsiteX80" fmla="*/ 2928221 w 3171035"/>
                          <a:gd name="connsiteY80" fmla="*/ 1999244 h 3180739"/>
                          <a:gd name="connsiteX81" fmla="*/ 3090916 w 3171035"/>
                          <a:gd name="connsiteY81" fmla="*/ 2107762 h 3180739"/>
                          <a:gd name="connsiteX82" fmla="*/ 3044640 w 3171035"/>
                          <a:gd name="connsiteY82" fmla="*/ 2232240 h 3180739"/>
                          <a:gd name="connsiteX83" fmla="*/ 2845101 w 3171035"/>
                          <a:gd name="connsiteY83" fmla="*/ 2207446 h 3180739"/>
                          <a:gd name="connsiteX84" fmla="*/ 2764753 w 3171035"/>
                          <a:gd name="connsiteY84" fmla="*/ 2347473 h 3180739"/>
                          <a:gd name="connsiteX85" fmla="*/ 2887835 w 3171035"/>
                          <a:gd name="connsiteY85" fmla="*/ 2507752 h 3180739"/>
                          <a:gd name="connsiteX86" fmla="*/ 2803958 w 3171035"/>
                          <a:gd name="connsiteY86" fmla="*/ 2610712 h 3180739"/>
                          <a:gd name="connsiteX87" fmla="*/ 2629138 w 3171035"/>
                          <a:gd name="connsiteY87" fmla="*/ 2525982 h 3180739"/>
                          <a:gd name="connsiteX88" fmla="*/ 2526456 w 3171035"/>
                          <a:gd name="connsiteY88" fmla="*/ 2631952 h 3180739"/>
                          <a:gd name="connsiteX89" fmla="*/ 2608792 w 3171035"/>
                          <a:gd name="connsiteY89" fmla="*/ 2814437 h 3180739"/>
                          <a:gd name="connsiteX90" fmla="*/ 2503568 w 3171035"/>
                          <a:gd name="connsiteY90" fmla="*/ 2895456 h 3180739"/>
                          <a:gd name="connsiteX91" fmla="*/ 2347733 w 3171035"/>
                          <a:gd name="connsiteY91" fmla="*/ 2768836 h 3180739"/>
                          <a:gd name="connsiteX92" fmla="*/ 2220287 w 3171035"/>
                          <a:gd name="connsiteY92" fmla="*/ 2841379 h 3180739"/>
                          <a:gd name="connsiteX93" fmla="*/ 2248911 w 3171035"/>
                          <a:gd name="connsiteY93" fmla="*/ 3038710 h 3180739"/>
                          <a:gd name="connsiteX94" fmla="*/ 2125404 w 3171035"/>
                          <a:gd name="connsiteY94" fmla="*/ 3087519 h 3180739"/>
                          <a:gd name="connsiteX0" fmla="*/ 2125404 w 3171035"/>
                          <a:gd name="connsiteY0" fmla="*/ 3087519 h 3180739"/>
                          <a:gd name="connsiteX1" fmla="*/ 2013109 w 3171035"/>
                          <a:gd name="connsiteY1" fmla="*/ 2926391 h 3180739"/>
                          <a:gd name="connsiteX2" fmla="*/ 1866165 w 3171035"/>
                          <a:gd name="connsiteY2" fmla="*/ 2964321 h 3180739"/>
                          <a:gd name="connsiteX3" fmla="*/ 1842782 w 3171035"/>
                          <a:gd name="connsiteY3" fmla="*/ 3165305 h 3180739"/>
                          <a:gd name="connsiteX4" fmla="*/ 1710882 w 3171035"/>
                          <a:gd name="connsiteY4" fmla="*/ 3180739 h 3180739"/>
                          <a:gd name="connsiteX5" fmla="*/ 1642634 w 3171035"/>
                          <a:gd name="connsiteY5" fmla="*/ 2993071 h 3180739"/>
                          <a:gd name="connsiteX6" fmla="*/ 1639166 w 3171035"/>
                          <a:gd name="connsiteY6" fmla="*/ 2993450 h 3180739"/>
                          <a:gd name="connsiteX7" fmla="*/ 1491421 w 3171035"/>
                          <a:gd name="connsiteY7" fmla="*/ 2988550 h 3180739"/>
                          <a:gd name="connsiteX8" fmla="*/ 1411723 w 3171035"/>
                          <a:gd name="connsiteY8" fmla="*/ 3177475 h 3180739"/>
                          <a:gd name="connsiteX9" fmla="*/ 1280767 w 3171035"/>
                          <a:gd name="connsiteY9" fmla="*/ 3155415 h 3180739"/>
                          <a:gd name="connsiteX10" fmla="*/ 1267720 w 3171035"/>
                          <a:gd name="connsiteY10" fmla="*/ 2956266 h 3180739"/>
                          <a:gd name="connsiteX11" fmla="*/ 1111558 w 3171035"/>
                          <a:gd name="connsiteY11" fmla="*/ 2910446 h 3180739"/>
                          <a:gd name="connsiteX12" fmla="*/ 983767 w 3171035"/>
                          <a:gd name="connsiteY12" fmla="*/ 3067465 h 3180739"/>
                          <a:gd name="connsiteX13" fmla="*/ 864234 w 3171035"/>
                          <a:gd name="connsiteY13" fmla="*/ 3009602 h 3180739"/>
                          <a:gd name="connsiteX14" fmla="*/ 907320 w 3171035"/>
                          <a:gd name="connsiteY14" fmla="*/ 2815576 h 3180739"/>
                          <a:gd name="connsiteX15" fmla="*/ 760926 w 3171035"/>
                          <a:gd name="connsiteY15" fmla="*/ 2719936 h 3180739"/>
                          <a:gd name="connsiteX16" fmla="*/ 597918 w 3171035"/>
                          <a:gd name="connsiteY16" fmla="*/ 2832979 h 3180739"/>
                          <a:gd name="connsiteX17" fmla="*/ 499149 w 3171035"/>
                          <a:gd name="connsiteY17" fmla="*/ 2744205 h 3180739"/>
                          <a:gd name="connsiteX18" fmla="*/ 592045 w 3171035"/>
                          <a:gd name="connsiteY18" fmla="*/ 2574098 h 3180739"/>
                          <a:gd name="connsiteX19" fmla="*/ 496178 w 3171035"/>
                          <a:gd name="connsiteY19" fmla="*/ 2470496 h 3180739"/>
                          <a:gd name="connsiteX20" fmla="*/ 313006 w 3171035"/>
                          <a:gd name="connsiteY20" fmla="*/ 2539883 h 3180739"/>
                          <a:gd name="connsiteX21" fmla="*/ 238634 w 3171035"/>
                          <a:gd name="connsiteY21" fmla="*/ 2429861 h 3180739"/>
                          <a:gd name="connsiteX22" fmla="*/ 370045 w 3171035"/>
                          <a:gd name="connsiteY22" fmla="*/ 2287114 h 3180739"/>
                          <a:gd name="connsiteX23" fmla="*/ 295635 w 3171035"/>
                          <a:gd name="connsiteY23" fmla="*/ 2132330 h 3180739"/>
                          <a:gd name="connsiteX24" fmla="*/ 103079 w 3171035"/>
                          <a:gd name="connsiteY24" fmla="*/ 2150140 h 3180739"/>
                          <a:gd name="connsiteX25" fmla="*/ 60733 w 3171035"/>
                          <a:gd name="connsiteY25" fmla="*/ 2024271 h 3180739"/>
                          <a:gd name="connsiteX26" fmla="*/ 226269 w 3171035"/>
                          <a:gd name="connsiteY26" fmla="*/ 1921216 h 3180739"/>
                          <a:gd name="connsiteX27" fmla="*/ 200221 w 3171035"/>
                          <a:gd name="connsiteY27" fmla="*/ 1782957 h 3180739"/>
                          <a:gd name="connsiteX28" fmla="*/ 5391 w 3171035"/>
                          <a:gd name="connsiteY28" fmla="*/ 1745142 h 3180739"/>
                          <a:gd name="connsiteX29" fmla="*/ 0 w 3171035"/>
                          <a:gd name="connsiteY29" fmla="*/ 1612451 h 3180739"/>
                          <a:gd name="connsiteX30" fmla="*/ 187219 w 3171035"/>
                          <a:gd name="connsiteY30" fmla="*/ 1560050 h 3180739"/>
                          <a:gd name="connsiteX31" fmla="*/ 199656 w 3171035"/>
                          <a:gd name="connsiteY31" fmla="*/ 1402148 h 3180739"/>
                          <a:gd name="connsiteX32" fmla="*/ 19664 w 3171035"/>
                          <a:gd name="connsiteY32" fmla="*/ 1311302 h 3180739"/>
                          <a:gd name="connsiteX33" fmla="*/ 50600 w 3171035"/>
                          <a:gd name="connsiteY33" fmla="*/ 1182155 h 3180739"/>
                          <a:gd name="connsiteX34" fmla="*/ 248017 w 3171035"/>
                          <a:gd name="connsiteY34" fmla="*/ 1182708 h 3180739"/>
                          <a:gd name="connsiteX35" fmla="*/ 301810 w 3171035"/>
                          <a:gd name="connsiteY35" fmla="*/ 1039267 h 3180739"/>
                          <a:gd name="connsiteX36" fmla="*/ 153232 w 3171035"/>
                          <a:gd name="connsiteY36" fmla="*/ 907843 h 3180739"/>
                          <a:gd name="connsiteX37" fmla="*/ 215955 w 3171035"/>
                          <a:gd name="connsiteY37" fmla="*/ 790787 h 3180739"/>
                          <a:gd name="connsiteX38" fmla="*/ 404589 w 3171035"/>
                          <a:gd name="connsiteY38" fmla="*/ 840887 h 3180739"/>
                          <a:gd name="connsiteX39" fmla="*/ 407683 w 3171035"/>
                          <a:gd name="connsiteY39" fmla="*/ 835422 h 3180739"/>
                          <a:gd name="connsiteX40" fmla="*/ 499532 w 3171035"/>
                          <a:gd name="connsiteY40" fmla="*/ 712793 h 3180739"/>
                          <a:gd name="connsiteX41" fmla="*/ 392278 w 3171035"/>
                          <a:gd name="connsiteY41" fmla="*/ 554059 h 3180739"/>
                          <a:gd name="connsiteX42" fmla="*/ 482243 w 3171035"/>
                          <a:gd name="connsiteY42" fmla="*/ 456373 h 3180739"/>
                          <a:gd name="connsiteX43" fmla="*/ 651505 w 3171035"/>
                          <a:gd name="connsiteY43" fmla="*/ 551489 h 3180739"/>
                          <a:gd name="connsiteX44" fmla="*/ 765738 w 3171035"/>
                          <a:gd name="connsiteY44" fmla="*/ 457171 h 3180739"/>
                          <a:gd name="connsiteX45" fmla="*/ 709237 w 3171035"/>
                          <a:gd name="connsiteY45" fmla="*/ 264903 h 3180739"/>
                          <a:gd name="connsiteX46" fmla="*/ 824607 w 3171035"/>
                          <a:gd name="connsiteY46" fmla="*/ 199132 h 3180739"/>
                          <a:gd name="connsiteX47" fmla="*/ 957502 w 3171035"/>
                          <a:gd name="connsiteY47" fmla="*/ 341660 h 3180739"/>
                          <a:gd name="connsiteX48" fmla="*/ 1105222 w 3171035"/>
                          <a:gd name="connsiteY48" fmla="*/ 277669 h 3180739"/>
                          <a:gd name="connsiteX49" fmla="*/ 1085630 w 3171035"/>
                          <a:gd name="connsiteY49" fmla="*/ 80113 h 3180739"/>
                          <a:gd name="connsiteX50" fmla="*/ 1236120 w 3171035"/>
                          <a:gd name="connsiteY50" fmla="*/ 37366 h 3180739"/>
                          <a:gd name="connsiteX51" fmla="*/ 1323934 w 3171035"/>
                          <a:gd name="connsiteY51" fmla="*/ 217003 h 3180739"/>
                          <a:gd name="connsiteX52" fmla="*/ 1487425 w 3171035"/>
                          <a:gd name="connsiteY52" fmla="*/ 195547 h 3180739"/>
                          <a:gd name="connsiteX53" fmla="*/ 1533687 w 3171035"/>
                          <a:gd name="connsiteY53" fmla="*/ 0 h 3180739"/>
                          <a:gd name="connsiteX54" fmla="*/ 1666488 w 3171035"/>
                          <a:gd name="connsiteY54" fmla="*/ 0 h 3180739"/>
                          <a:gd name="connsiteX55" fmla="*/ 1713021 w 3171035"/>
                          <a:gd name="connsiteY55" fmla="*/ 196691 h 3180739"/>
                          <a:gd name="connsiteX56" fmla="*/ 1868036 w 3171035"/>
                          <a:gd name="connsiteY56" fmla="*/ 220686 h 3180739"/>
                          <a:gd name="connsiteX57" fmla="*/ 1966340 w 3171035"/>
                          <a:gd name="connsiteY57" fmla="*/ 44283 h 3180739"/>
                          <a:gd name="connsiteX58" fmla="*/ 2094111 w 3171035"/>
                          <a:gd name="connsiteY58" fmla="*/ 80485 h 3180739"/>
                          <a:gd name="connsiteX59" fmla="*/ 2085164 w 3171035"/>
                          <a:gd name="connsiteY59" fmla="*/ 284665 h 3180739"/>
                          <a:gd name="connsiteX60" fmla="*/ 2226104 w 3171035"/>
                          <a:gd name="connsiteY60" fmla="*/ 347399 h 3180739"/>
                          <a:gd name="connsiteX61" fmla="*/ 2364977 w 3171035"/>
                          <a:gd name="connsiteY61" fmla="*/ 209566 h 3180739"/>
                          <a:gd name="connsiteX62" fmla="*/ 2477715 w 3171035"/>
                          <a:gd name="connsiteY62" fmla="*/ 279754 h 3180739"/>
                          <a:gd name="connsiteX63" fmla="*/ 2415747 w 3171035"/>
                          <a:gd name="connsiteY63" fmla="*/ 463940 h 3180739"/>
                          <a:gd name="connsiteX64" fmla="*/ 2545864 w 3171035"/>
                          <a:gd name="connsiteY64" fmla="*/ 570128 h 3180739"/>
                          <a:gd name="connsiteX65" fmla="*/ 2728079 w 3171035"/>
                          <a:gd name="connsiteY65" fmla="*/ 481733 h 3180739"/>
                          <a:gd name="connsiteX66" fmla="*/ 2811993 w 3171035"/>
                          <a:gd name="connsiteY66" fmla="*/ 584662 h 3180739"/>
                          <a:gd name="connsiteX67" fmla="*/ 2695713 w 3171035"/>
                          <a:gd name="connsiteY67" fmla="*/ 736197 h 3180739"/>
                          <a:gd name="connsiteX68" fmla="*/ 2790128 w 3171035"/>
                          <a:gd name="connsiteY68" fmla="*/ 877978 h 3180739"/>
                          <a:gd name="connsiteX69" fmla="*/ 2988670 w 3171035"/>
                          <a:gd name="connsiteY69" fmla="*/ 835149 h 3180739"/>
                          <a:gd name="connsiteX70" fmla="*/ 3045808 w 3171035"/>
                          <a:gd name="connsiteY70" fmla="*/ 955030 h 3180739"/>
                          <a:gd name="connsiteX71" fmla="*/ 2889317 w 3171035"/>
                          <a:gd name="connsiteY71" fmla="*/ 1080823 h 3180739"/>
                          <a:gd name="connsiteX72" fmla="*/ 2939763 w 3171035"/>
                          <a:gd name="connsiteY72" fmla="*/ 1235148 h 3180739"/>
                          <a:gd name="connsiteX73" fmla="*/ 3135030 w 3171035"/>
                          <a:gd name="connsiteY73" fmla="*/ 1239792 h 3180739"/>
                          <a:gd name="connsiteX74" fmla="*/ 3162523 w 3171035"/>
                          <a:gd name="connsiteY74" fmla="*/ 1369716 h 3180739"/>
                          <a:gd name="connsiteX75" fmla="*/ 2980226 w 3171035"/>
                          <a:gd name="connsiteY75" fmla="*/ 1455724 h 3180739"/>
                          <a:gd name="connsiteX76" fmla="*/ 2986351 w 3171035"/>
                          <a:gd name="connsiteY76" fmla="*/ 1631053 h 3180739"/>
                          <a:gd name="connsiteX77" fmla="*/ 3171035 w 3171035"/>
                          <a:gd name="connsiteY77" fmla="*/ 1689698 h 3180739"/>
                          <a:gd name="connsiteX78" fmla="*/ 3161063 w 3171035"/>
                          <a:gd name="connsiteY78" fmla="*/ 1822124 h 3180739"/>
                          <a:gd name="connsiteX79" fmla="*/ 2963663 w 3171035"/>
                          <a:gd name="connsiteY79" fmla="*/ 1853402 h 3180739"/>
                          <a:gd name="connsiteX80" fmla="*/ 2928221 w 3171035"/>
                          <a:gd name="connsiteY80" fmla="*/ 1999244 h 3180739"/>
                          <a:gd name="connsiteX81" fmla="*/ 3090916 w 3171035"/>
                          <a:gd name="connsiteY81" fmla="*/ 2107762 h 3180739"/>
                          <a:gd name="connsiteX82" fmla="*/ 3044640 w 3171035"/>
                          <a:gd name="connsiteY82" fmla="*/ 2232240 h 3180739"/>
                          <a:gd name="connsiteX83" fmla="*/ 2845101 w 3171035"/>
                          <a:gd name="connsiteY83" fmla="*/ 2207446 h 3180739"/>
                          <a:gd name="connsiteX84" fmla="*/ 2764753 w 3171035"/>
                          <a:gd name="connsiteY84" fmla="*/ 2347473 h 3180739"/>
                          <a:gd name="connsiteX85" fmla="*/ 2887835 w 3171035"/>
                          <a:gd name="connsiteY85" fmla="*/ 2507752 h 3180739"/>
                          <a:gd name="connsiteX86" fmla="*/ 2798616 w 3171035"/>
                          <a:gd name="connsiteY86" fmla="*/ 2616083 h 3180739"/>
                          <a:gd name="connsiteX87" fmla="*/ 2629138 w 3171035"/>
                          <a:gd name="connsiteY87" fmla="*/ 2525982 h 3180739"/>
                          <a:gd name="connsiteX88" fmla="*/ 2526456 w 3171035"/>
                          <a:gd name="connsiteY88" fmla="*/ 2631952 h 3180739"/>
                          <a:gd name="connsiteX89" fmla="*/ 2608792 w 3171035"/>
                          <a:gd name="connsiteY89" fmla="*/ 2814437 h 3180739"/>
                          <a:gd name="connsiteX90" fmla="*/ 2503568 w 3171035"/>
                          <a:gd name="connsiteY90" fmla="*/ 2895456 h 3180739"/>
                          <a:gd name="connsiteX91" fmla="*/ 2347733 w 3171035"/>
                          <a:gd name="connsiteY91" fmla="*/ 2768836 h 3180739"/>
                          <a:gd name="connsiteX92" fmla="*/ 2220287 w 3171035"/>
                          <a:gd name="connsiteY92" fmla="*/ 2841379 h 3180739"/>
                          <a:gd name="connsiteX93" fmla="*/ 2248911 w 3171035"/>
                          <a:gd name="connsiteY93" fmla="*/ 3038710 h 3180739"/>
                          <a:gd name="connsiteX94" fmla="*/ 2125404 w 3171035"/>
                          <a:gd name="connsiteY94" fmla="*/ 3087519 h 3180739"/>
                          <a:gd name="connsiteX0" fmla="*/ 2125404 w 3171035"/>
                          <a:gd name="connsiteY0" fmla="*/ 3087519 h 3180739"/>
                          <a:gd name="connsiteX1" fmla="*/ 2013109 w 3171035"/>
                          <a:gd name="connsiteY1" fmla="*/ 2926391 h 3180739"/>
                          <a:gd name="connsiteX2" fmla="*/ 1866165 w 3171035"/>
                          <a:gd name="connsiteY2" fmla="*/ 2964321 h 3180739"/>
                          <a:gd name="connsiteX3" fmla="*/ 1842782 w 3171035"/>
                          <a:gd name="connsiteY3" fmla="*/ 3165305 h 3180739"/>
                          <a:gd name="connsiteX4" fmla="*/ 1710882 w 3171035"/>
                          <a:gd name="connsiteY4" fmla="*/ 3180739 h 3180739"/>
                          <a:gd name="connsiteX5" fmla="*/ 1642634 w 3171035"/>
                          <a:gd name="connsiteY5" fmla="*/ 2993071 h 3180739"/>
                          <a:gd name="connsiteX6" fmla="*/ 1639166 w 3171035"/>
                          <a:gd name="connsiteY6" fmla="*/ 2993450 h 3180739"/>
                          <a:gd name="connsiteX7" fmla="*/ 1491421 w 3171035"/>
                          <a:gd name="connsiteY7" fmla="*/ 2988550 h 3180739"/>
                          <a:gd name="connsiteX8" fmla="*/ 1411723 w 3171035"/>
                          <a:gd name="connsiteY8" fmla="*/ 3177475 h 3180739"/>
                          <a:gd name="connsiteX9" fmla="*/ 1280767 w 3171035"/>
                          <a:gd name="connsiteY9" fmla="*/ 3155415 h 3180739"/>
                          <a:gd name="connsiteX10" fmla="*/ 1267720 w 3171035"/>
                          <a:gd name="connsiteY10" fmla="*/ 2956266 h 3180739"/>
                          <a:gd name="connsiteX11" fmla="*/ 1111558 w 3171035"/>
                          <a:gd name="connsiteY11" fmla="*/ 2910446 h 3180739"/>
                          <a:gd name="connsiteX12" fmla="*/ 983767 w 3171035"/>
                          <a:gd name="connsiteY12" fmla="*/ 3067465 h 3180739"/>
                          <a:gd name="connsiteX13" fmla="*/ 864234 w 3171035"/>
                          <a:gd name="connsiteY13" fmla="*/ 3009602 h 3180739"/>
                          <a:gd name="connsiteX14" fmla="*/ 907320 w 3171035"/>
                          <a:gd name="connsiteY14" fmla="*/ 2815576 h 3180739"/>
                          <a:gd name="connsiteX15" fmla="*/ 760926 w 3171035"/>
                          <a:gd name="connsiteY15" fmla="*/ 2719936 h 3180739"/>
                          <a:gd name="connsiteX16" fmla="*/ 597918 w 3171035"/>
                          <a:gd name="connsiteY16" fmla="*/ 2832979 h 3180739"/>
                          <a:gd name="connsiteX17" fmla="*/ 499149 w 3171035"/>
                          <a:gd name="connsiteY17" fmla="*/ 2744205 h 3180739"/>
                          <a:gd name="connsiteX18" fmla="*/ 592045 w 3171035"/>
                          <a:gd name="connsiteY18" fmla="*/ 2574098 h 3180739"/>
                          <a:gd name="connsiteX19" fmla="*/ 496178 w 3171035"/>
                          <a:gd name="connsiteY19" fmla="*/ 2470496 h 3180739"/>
                          <a:gd name="connsiteX20" fmla="*/ 313006 w 3171035"/>
                          <a:gd name="connsiteY20" fmla="*/ 2539883 h 3180739"/>
                          <a:gd name="connsiteX21" fmla="*/ 238634 w 3171035"/>
                          <a:gd name="connsiteY21" fmla="*/ 2429861 h 3180739"/>
                          <a:gd name="connsiteX22" fmla="*/ 370045 w 3171035"/>
                          <a:gd name="connsiteY22" fmla="*/ 2287114 h 3180739"/>
                          <a:gd name="connsiteX23" fmla="*/ 295635 w 3171035"/>
                          <a:gd name="connsiteY23" fmla="*/ 2132330 h 3180739"/>
                          <a:gd name="connsiteX24" fmla="*/ 103079 w 3171035"/>
                          <a:gd name="connsiteY24" fmla="*/ 2150140 h 3180739"/>
                          <a:gd name="connsiteX25" fmla="*/ 60733 w 3171035"/>
                          <a:gd name="connsiteY25" fmla="*/ 2024271 h 3180739"/>
                          <a:gd name="connsiteX26" fmla="*/ 226269 w 3171035"/>
                          <a:gd name="connsiteY26" fmla="*/ 1921216 h 3180739"/>
                          <a:gd name="connsiteX27" fmla="*/ 200221 w 3171035"/>
                          <a:gd name="connsiteY27" fmla="*/ 1782957 h 3180739"/>
                          <a:gd name="connsiteX28" fmla="*/ 5391 w 3171035"/>
                          <a:gd name="connsiteY28" fmla="*/ 1745142 h 3180739"/>
                          <a:gd name="connsiteX29" fmla="*/ 0 w 3171035"/>
                          <a:gd name="connsiteY29" fmla="*/ 1612451 h 3180739"/>
                          <a:gd name="connsiteX30" fmla="*/ 187219 w 3171035"/>
                          <a:gd name="connsiteY30" fmla="*/ 1560050 h 3180739"/>
                          <a:gd name="connsiteX31" fmla="*/ 199656 w 3171035"/>
                          <a:gd name="connsiteY31" fmla="*/ 1402148 h 3180739"/>
                          <a:gd name="connsiteX32" fmla="*/ 19664 w 3171035"/>
                          <a:gd name="connsiteY32" fmla="*/ 1311302 h 3180739"/>
                          <a:gd name="connsiteX33" fmla="*/ 50600 w 3171035"/>
                          <a:gd name="connsiteY33" fmla="*/ 1182155 h 3180739"/>
                          <a:gd name="connsiteX34" fmla="*/ 248017 w 3171035"/>
                          <a:gd name="connsiteY34" fmla="*/ 1182708 h 3180739"/>
                          <a:gd name="connsiteX35" fmla="*/ 301810 w 3171035"/>
                          <a:gd name="connsiteY35" fmla="*/ 1039267 h 3180739"/>
                          <a:gd name="connsiteX36" fmla="*/ 153232 w 3171035"/>
                          <a:gd name="connsiteY36" fmla="*/ 907843 h 3180739"/>
                          <a:gd name="connsiteX37" fmla="*/ 215955 w 3171035"/>
                          <a:gd name="connsiteY37" fmla="*/ 790787 h 3180739"/>
                          <a:gd name="connsiteX38" fmla="*/ 404589 w 3171035"/>
                          <a:gd name="connsiteY38" fmla="*/ 840887 h 3180739"/>
                          <a:gd name="connsiteX39" fmla="*/ 407683 w 3171035"/>
                          <a:gd name="connsiteY39" fmla="*/ 835422 h 3180739"/>
                          <a:gd name="connsiteX40" fmla="*/ 499532 w 3171035"/>
                          <a:gd name="connsiteY40" fmla="*/ 712793 h 3180739"/>
                          <a:gd name="connsiteX41" fmla="*/ 392278 w 3171035"/>
                          <a:gd name="connsiteY41" fmla="*/ 554059 h 3180739"/>
                          <a:gd name="connsiteX42" fmla="*/ 482243 w 3171035"/>
                          <a:gd name="connsiteY42" fmla="*/ 456373 h 3180739"/>
                          <a:gd name="connsiteX43" fmla="*/ 651505 w 3171035"/>
                          <a:gd name="connsiteY43" fmla="*/ 551489 h 3180739"/>
                          <a:gd name="connsiteX44" fmla="*/ 765738 w 3171035"/>
                          <a:gd name="connsiteY44" fmla="*/ 457171 h 3180739"/>
                          <a:gd name="connsiteX45" fmla="*/ 709237 w 3171035"/>
                          <a:gd name="connsiteY45" fmla="*/ 264903 h 3180739"/>
                          <a:gd name="connsiteX46" fmla="*/ 824607 w 3171035"/>
                          <a:gd name="connsiteY46" fmla="*/ 199132 h 3180739"/>
                          <a:gd name="connsiteX47" fmla="*/ 957502 w 3171035"/>
                          <a:gd name="connsiteY47" fmla="*/ 341660 h 3180739"/>
                          <a:gd name="connsiteX48" fmla="*/ 1105222 w 3171035"/>
                          <a:gd name="connsiteY48" fmla="*/ 277669 h 3180739"/>
                          <a:gd name="connsiteX49" fmla="*/ 1085630 w 3171035"/>
                          <a:gd name="connsiteY49" fmla="*/ 80113 h 3180739"/>
                          <a:gd name="connsiteX50" fmla="*/ 1236120 w 3171035"/>
                          <a:gd name="connsiteY50" fmla="*/ 37366 h 3180739"/>
                          <a:gd name="connsiteX51" fmla="*/ 1323934 w 3171035"/>
                          <a:gd name="connsiteY51" fmla="*/ 217003 h 3180739"/>
                          <a:gd name="connsiteX52" fmla="*/ 1487425 w 3171035"/>
                          <a:gd name="connsiteY52" fmla="*/ 195547 h 3180739"/>
                          <a:gd name="connsiteX53" fmla="*/ 1533687 w 3171035"/>
                          <a:gd name="connsiteY53" fmla="*/ 0 h 3180739"/>
                          <a:gd name="connsiteX54" fmla="*/ 1666488 w 3171035"/>
                          <a:gd name="connsiteY54" fmla="*/ 0 h 3180739"/>
                          <a:gd name="connsiteX55" fmla="*/ 1713021 w 3171035"/>
                          <a:gd name="connsiteY55" fmla="*/ 196691 h 3180739"/>
                          <a:gd name="connsiteX56" fmla="*/ 1868036 w 3171035"/>
                          <a:gd name="connsiteY56" fmla="*/ 220686 h 3180739"/>
                          <a:gd name="connsiteX57" fmla="*/ 1966340 w 3171035"/>
                          <a:gd name="connsiteY57" fmla="*/ 44283 h 3180739"/>
                          <a:gd name="connsiteX58" fmla="*/ 2094111 w 3171035"/>
                          <a:gd name="connsiteY58" fmla="*/ 80485 h 3180739"/>
                          <a:gd name="connsiteX59" fmla="*/ 2085164 w 3171035"/>
                          <a:gd name="connsiteY59" fmla="*/ 284665 h 3180739"/>
                          <a:gd name="connsiteX60" fmla="*/ 2226104 w 3171035"/>
                          <a:gd name="connsiteY60" fmla="*/ 347399 h 3180739"/>
                          <a:gd name="connsiteX61" fmla="*/ 2364977 w 3171035"/>
                          <a:gd name="connsiteY61" fmla="*/ 209566 h 3180739"/>
                          <a:gd name="connsiteX62" fmla="*/ 2477715 w 3171035"/>
                          <a:gd name="connsiteY62" fmla="*/ 279754 h 3180739"/>
                          <a:gd name="connsiteX63" fmla="*/ 2415747 w 3171035"/>
                          <a:gd name="connsiteY63" fmla="*/ 463940 h 3180739"/>
                          <a:gd name="connsiteX64" fmla="*/ 2545864 w 3171035"/>
                          <a:gd name="connsiteY64" fmla="*/ 570128 h 3180739"/>
                          <a:gd name="connsiteX65" fmla="*/ 2728079 w 3171035"/>
                          <a:gd name="connsiteY65" fmla="*/ 481733 h 3180739"/>
                          <a:gd name="connsiteX66" fmla="*/ 2811993 w 3171035"/>
                          <a:gd name="connsiteY66" fmla="*/ 584662 h 3180739"/>
                          <a:gd name="connsiteX67" fmla="*/ 2695713 w 3171035"/>
                          <a:gd name="connsiteY67" fmla="*/ 736197 h 3180739"/>
                          <a:gd name="connsiteX68" fmla="*/ 2790128 w 3171035"/>
                          <a:gd name="connsiteY68" fmla="*/ 877978 h 3180739"/>
                          <a:gd name="connsiteX69" fmla="*/ 2988670 w 3171035"/>
                          <a:gd name="connsiteY69" fmla="*/ 835149 h 3180739"/>
                          <a:gd name="connsiteX70" fmla="*/ 3045808 w 3171035"/>
                          <a:gd name="connsiteY70" fmla="*/ 955030 h 3180739"/>
                          <a:gd name="connsiteX71" fmla="*/ 2889317 w 3171035"/>
                          <a:gd name="connsiteY71" fmla="*/ 1080823 h 3180739"/>
                          <a:gd name="connsiteX72" fmla="*/ 2939763 w 3171035"/>
                          <a:gd name="connsiteY72" fmla="*/ 1235148 h 3180739"/>
                          <a:gd name="connsiteX73" fmla="*/ 3135030 w 3171035"/>
                          <a:gd name="connsiteY73" fmla="*/ 1239792 h 3180739"/>
                          <a:gd name="connsiteX74" fmla="*/ 3162523 w 3171035"/>
                          <a:gd name="connsiteY74" fmla="*/ 1369716 h 3180739"/>
                          <a:gd name="connsiteX75" fmla="*/ 2980226 w 3171035"/>
                          <a:gd name="connsiteY75" fmla="*/ 1455724 h 3180739"/>
                          <a:gd name="connsiteX76" fmla="*/ 2986351 w 3171035"/>
                          <a:gd name="connsiteY76" fmla="*/ 1631053 h 3180739"/>
                          <a:gd name="connsiteX77" fmla="*/ 3171035 w 3171035"/>
                          <a:gd name="connsiteY77" fmla="*/ 1689698 h 3180739"/>
                          <a:gd name="connsiteX78" fmla="*/ 3161063 w 3171035"/>
                          <a:gd name="connsiteY78" fmla="*/ 1822124 h 3180739"/>
                          <a:gd name="connsiteX79" fmla="*/ 2963663 w 3171035"/>
                          <a:gd name="connsiteY79" fmla="*/ 1853402 h 3180739"/>
                          <a:gd name="connsiteX80" fmla="*/ 2928221 w 3171035"/>
                          <a:gd name="connsiteY80" fmla="*/ 1999244 h 3180739"/>
                          <a:gd name="connsiteX81" fmla="*/ 3090916 w 3171035"/>
                          <a:gd name="connsiteY81" fmla="*/ 2107762 h 3180739"/>
                          <a:gd name="connsiteX82" fmla="*/ 3044640 w 3171035"/>
                          <a:gd name="connsiteY82" fmla="*/ 2232240 h 3180739"/>
                          <a:gd name="connsiteX83" fmla="*/ 2845101 w 3171035"/>
                          <a:gd name="connsiteY83" fmla="*/ 2207446 h 3180739"/>
                          <a:gd name="connsiteX84" fmla="*/ 2764753 w 3171035"/>
                          <a:gd name="connsiteY84" fmla="*/ 2347473 h 3180739"/>
                          <a:gd name="connsiteX85" fmla="*/ 2887835 w 3171035"/>
                          <a:gd name="connsiteY85" fmla="*/ 2507752 h 3180739"/>
                          <a:gd name="connsiteX86" fmla="*/ 2801824 w 3171035"/>
                          <a:gd name="connsiteY86" fmla="*/ 2615002 h 3180739"/>
                          <a:gd name="connsiteX87" fmla="*/ 2629138 w 3171035"/>
                          <a:gd name="connsiteY87" fmla="*/ 2525982 h 3180739"/>
                          <a:gd name="connsiteX88" fmla="*/ 2526456 w 3171035"/>
                          <a:gd name="connsiteY88" fmla="*/ 2631952 h 3180739"/>
                          <a:gd name="connsiteX89" fmla="*/ 2608792 w 3171035"/>
                          <a:gd name="connsiteY89" fmla="*/ 2814437 h 3180739"/>
                          <a:gd name="connsiteX90" fmla="*/ 2503568 w 3171035"/>
                          <a:gd name="connsiteY90" fmla="*/ 2895456 h 3180739"/>
                          <a:gd name="connsiteX91" fmla="*/ 2347733 w 3171035"/>
                          <a:gd name="connsiteY91" fmla="*/ 2768836 h 3180739"/>
                          <a:gd name="connsiteX92" fmla="*/ 2220287 w 3171035"/>
                          <a:gd name="connsiteY92" fmla="*/ 2841379 h 3180739"/>
                          <a:gd name="connsiteX93" fmla="*/ 2248911 w 3171035"/>
                          <a:gd name="connsiteY93" fmla="*/ 3038710 h 3180739"/>
                          <a:gd name="connsiteX94" fmla="*/ 2125404 w 3171035"/>
                          <a:gd name="connsiteY94" fmla="*/ 3087519 h 318073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  <a:cxn ang="0">
                            <a:pos x="connsiteX43" y="connsiteY43"/>
                          </a:cxn>
                          <a:cxn ang="0">
                            <a:pos x="connsiteX44" y="connsiteY44"/>
                          </a:cxn>
                          <a:cxn ang="0">
                            <a:pos x="connsiteX45" y="connsiteY45"/>
                          </a:cxn>
                          <a:cxn ang="0">
                            <a:pos x="connsiteX46" y="connsiteY46"/>
                          </a:cxn>
                          <a:cxn ang="0">
                            <a:pos x="connsiteX47" y="connsiteY47"/>
                          </a:cxn>
                          <a:cxn ang="0">
                            <a:pos x="connsiteX48" y="connsiteY48"/>
                          </a:cxn>
                          <a:cxn ang="0">
                            <a:pos x="connsiteX49" y="connsiteY49"/>
                          </a:cxn>
                          <a:cxn ang="0">
                            <a:pos x="connsiteX50" y="connsiteY50"/>
                          </a:cxn>
                          <a:cxn ang="0">
                            <a:pos x="connsiteX51" y="connsiteY51"/>
                          </a:cxn>
                          <a:cxn ang="0">
                            <a:pos x="connsiteX52" y="connsiteY52"/>
                          </a:cxn>
                          <a:cxn ang="0">
                            <a:pos x="connsiteX53" y="connsiteY53"/>
                          </a:cxn>
                          <a:cxn ang="0">
                            <a:pos x="connsiteX54" y="connsiteY54"/>
                          </a:cxn>
                          <a:cxn ang="0">
                            <a:pos x="connsiteX55" y="connsiteY55"/>
                          </a:cxn>
                          <a:cxn ang="0">
                            <a:pos x="connsiteX56" y="connsiteY56"/>
                          </a:cxn>
                          <a:cxn ang="0">
                            <a:pos x="connsiteX57" y="connsiteY57"/>
                          </a:cxn>
                          <a:cxn ang="0">
                            <a:pos x="connsiteX58" y="connsiteY58"/>
                          </a:cxn>
                          <a:cxn ang="0">
                            <a:pos x="connsiteX59" y="connsiteY59"/>
                          </a:cxn>
                          <a:cxn ang="0">
                            <a:pos x="connsiteX60" y="connsiteY60"/>
                          </a:cxn>
                          <a:cxn ang="0">
                            <a:pos x="connsiteX61" y="connsiteY61"/>
                          </a:cxn>
                          <a:cxn ang="0">
                            <a:pos x="connsiteX62" y="connsiteY62"/>
                          </a:cxn>
                          <a:cxn ang="0">
                            <a:pos x="connsiteX63" y="connsiteY63"/>
                          </a:cxn>
                          <a:cxn ang="0">
                            <a:pos x="connsiteX64" y="connsiteY64"/>
                          </a:cxn>
                          <a:cxn ang="0">
                            <a:pos x="connsiteX65" y="connsiteY65"/>
                          </a:cxn>
                          <a:cxn ang="0">
                            <a:pos x="connsiteX66" y="connsiteY66"/>
                          </a:cxn>
                          <a:cxn ang="0">
                            <a:pos x="connsiteX67" y="connsiteY67"/>
                          </a:cxn>
                          <a:cxn ang="0">
                            <a:pos x="connsiteX68" y="connsiteY68"/>
                          </a:cxn>
                          <a:cxn ang="0">
                            <a:pos x="connsiteX69" y="connsiteY69"/>
                          </a:cxn>
                          <a:cxn ang="0">
                            <a:pos x="connsiteX70" y="connsiteY70"/>
                          </a:cxn>
                          <a:cxn ang="0">
                            <a:pos x="connsiteX71" y="connsiteY71"/>
                          </a:cxn>
                          <a:cxn ang="0">
                            <a:pos x="connsiteX72" y="connsiteY72"/>
                          </a:cxn>
                          <a:cxn ang="0">
                            <a:pos x="connsiteX73" y="connsiteY73"/>
                          </a:cxn>
                          <a:cxn ang="0">
                            <a:pos x="connsiteX74" y="connsiteY74"/>
                          </a:cxn>
                          <a:cxn ang="0">
                            <a:pos x="connsiteX75" y="connsiteY75"/>
                          </a:cxn>
                          <a:cxn ang="0">
                            <a:pos x="connsiteX76" y="connsiteY76"/>
                          </a:cxn>
                          <a:cxn ang="0">
                            <a:pos x="connsiteX77" y="connsiteY77"/>
                          </a:cxn>
                          <a:cxn ang="0">
                            <a:pos x="connsiteX78" y="connsiteY78"/>
                          </a:cxn>
                          <a:cxn ang="0">
                            <a:pos x="connsiteX79" y="connsiteY79"/>
                          </a:cxn>
                          <a:cxn ang="0">
                            <a:pos x="connsiteX80" y="connsiteY80"/>
                          </a:cxn>
                          <a:cxn ang="0">
                            <a:pos x="connsiteX81" y="connsiteY81"/>
                          </a:cxn>
                          <a:cxn ang="0">
                            <a:pos x="connsiteX82" y="connsiteY82"/>
                          </a:cxn>
                          <a:cxn ang="0">
                            <a:pos x="connsiteX83" y="connsiteY83"/>
                          </a:cxn>
                          <a:cxn ang="0">
                            <a:pos x="connsiteX84" y="connsiteY84"/>
                          </a:cxn>
                          <a:cxn ang="0">
                            <a:pos x="connsiteX85" y="connsiteY85"/>
                          </a:cxn>
                          <a:cxn ang="0">
                            <a:pos x="connsiteX86" y="connsiteY86"/>
                          </a:cxn>
                          <a:cxn ang="0">
                            <a:pos x="connsiteX87" y="connsiteY87"/>
                          </a:cxn>
                          <a:cxn ang="0">
                            <a:pos x="connsiteX88" y="connsiteY88"/>
                          </a:cxn>
                          <a:cxn ang="0">
                            <a:pos x="connsiteX89" y="connsiteY89"/>
                          </a:cxn>
                          <a:cxn ang="0">
                            <a:pos x="connsiteX90" y="connsiteY90"/>
                          </a:cxn>
                          <a:cxn ang="0">
                            <a:pos x="connsiteX91" y="connsiteY91"/>
                          </a:cxn>
                          <a:cxn ang="0">
                            <a:pos x="connsiteX92" y="connsiteY92"/>
                          </a:cxn>
                          <a:cxn ang="0">
                            <a:pos x="connsiteX93" y="connsiteY93"/>
                          </a:cxn>
                          <a:cxn ang="0">
                            <a:pos x="connsiteX94" y="connsiteY94"/>
                          </a:cxn>
                        </a:cxnLst>
                        <a:rect l="l" t="t" r="r" b="b"/>
                        <a:pathLst>
                          <a:path w="3171035" h="3180739">
                            <a:moveTo>
                              <a:pt x="2125404" y="3087519"/>
                            </a:moveTo>
                            <a:lnTo>
                              <a:pt x="2013109" y="2926391"/>
                            </a:lnTo>
                            <a:lnTo>
                              <a:pt x="1866165" y="2964321"/>
                            </a:lnTo>
                            <a:lnTo>
                              <a:pt x="1842782" y="3165305"/>
                            </a:lnTo>
                            <a:lnTo>
                              <a:pt x="1710882" y="3180739"/>
                            </a:lnTo>
                            <a:lnTo>
                              <a:pt x="1642634" y="2993071"/>
                            </a:lnTo>
                            <a:lnTo>
                              <a:pt x="1639166" y="2993450"/>
                            </a:lnTo>
                            <a:lnTo>
                              <a:pt x="1491421" y="2988550"/>
                            </a:lnTo>
                            <a:lnTo>
                              <a:pt x="1411723" y="3177475"/>
                            </a:lnTo>
                            <a:lnTo>
                              <a:pt x="1280767" y="3155415"/>
                            </a:lnTo>
                            <a:lnTo>
                              <a:pt x="1267720" y="2956266"/>
                            </a:lnTo>
                            <a:lnTo>
                              <a:pt x="1111558" y="2910446"/>
                            </a:lnTo>
                            <a:lnTo>
                              <a:pt x="983767" y="3067465"/>
                            </a:lnTo>
                            <a:lnTo>
                              <a:pt x="864234" y="3009602"/>
                            </a:lnTo>
                            <a:lnTo>
                              <a:pt x="907320" y="2815576"/>
                            </a:lnTo>
                            <a:lnTo>
                              <a:pt x="760926" y="2719936"/>
                            </a:lnTo>
                            <a:lnTo>
                              <a:pt x="597918" y="2832979"/>
                            </a:lnTo>
                            <a:lnTo>
                              <a:pt x="499149" y="2744205"/>
                            </a:lnTo>
                            <a:lnTo>
                              <a:pt x="592045" y="2574098"/>
                            </a:lnTo>
                            <a:lnTo>
                              <a:pt x="496178" y="2470496"/>
                            </a:lnTo>
                            <a:lnTo>
                              <a:pt x="313006" y="2539883"/>
                            </a:lnTo>
                            <a:lnTo>
                              <a:pt x="238634" y="2429861"/>
                            </a:lnTo>
                            <a:lnTo>
                              <a:pt x="370045" y="2287114"/>
                            </a:lnTo>
                            <a:lnTo>
                              <a:pt x="295635" y="2132330"/>
                            </a:lnTo>
                            <a:lnTo>
                              <a:pt x="103079" y="2150140"/>
                            </a:lnTo>
                            <a:lnTo>
                              <a:pt x="60733" y="2024271"/>
                            </a:lnTo>
                            <a:lnTo>
                              <a:pt x="226269" y="1921216"/>
                            </a:lnTo>
                            <a:lnTo>
                              <a:pt x="200221" y="1782957"/>
                            </a:lnTo>
                            <a:lnTo>
                              <a:pt x="5391" y="1745142"/>
                            </a:lnTo>
                            <a:lnTo>
                              <a:pt x="0" y="1612451"/>
                            </a:lnTo>
                            <a:lnTo>
                              <a:pt x="187219" y="1560050"/>
                            </a:lnTo>
                            <a:lnTo>
                              <a:pt x="199656" y="1402148"/>
                            </a:lnTo>
                            <a:lnTo>
                              <a:pt x="19664" y="1311302"/>
                            </a:lnTo>
                            <a:lnTo>
                              <a:pt x="50600" y="1182155"/>
                            </a:lnTo>
                            <a:lnTo>
                              <a:pt x="248017" y="1182708"/>
                            </a:lnTo>
                            <a:lnTo>
                              <a:pt x="301810" y="1039267"/>
                            </a:lnTo>
                            <a:lnTo>
                              <a:pt x="153232" y="907843"/>
                            </a:lnTo>
                            <a:lnTo>
                              <a:pt x="215955" y="790787"/>
                            </a:lnTo>
                            <a:lnTo>
                              <a:pt x="404589" y="840887"/>
                            </a:lnTo>
                            <a:lnTo>
                              <a:pt x="407683" y="835422"/>
                            </a:lnTo>
                            <a:lnTo>
                              <a:pt x="499532" y="712793"/>
                            </a:lnTo>
                            <a:lnTo>
                              <a:pt x="392278" y="554059"/>
                            </a:lnTo>
                            <a:lnTo>
                              <a:pt x="482243" y="456373"/>
                            </a:lnTo>
                            <a:lnTo>
                              <a:pt x="651505" y="551489"/>
                            </a:lnTo>
                            <a:lnTo>
                              <a:pt x="765738" y="457171"/>
                            </a:lnTo>
                            <a:lnTo>
                              <a:pt x="709237" y="264903"/>
                            </a:lnTo>
                            <a:lnTo>
                              <a:pt x="824607" y="199132"/>
                            </a:lnTo>
                            <a:lnTo>
                              <a:pt x="957502" y="341660"/>
                            </a:lnTo>
                            <a:lnTo>
                              <a:pt x="1105222" y="277669"/>
                            </a:lnTo>
                            <a:lnTo>
                              <a:pt x="1085630" y="80113"/>
                            </a:lnTo>
                            <a:lnTo>
                              <a:pt x="1236120" y="37366"/>
                            </a:lnTo>
                            <a:lnTo>
                              <a:pt x="1323934" y="217003"/>
                            </a:lnTo>
                            <a:lnTo>
                              <a:pt x="1487425" y="195547"/>
                            </a:lnTo>
                            <a:lnTo>
                              <a:pt x="1533687" y="0"/>
                            </a:lnTo>
                            <a:lnTo>
                              <a:pt x="1666488" y="0"/>
                            </a:lnTo>
                            <a:lnTo>
                              <a:pt x="1713021" y="196691"/>
                            </a:lnTo>
                            <a:lnTo>
                              <a:pt x="1868036" y="220686"/>
                            </a:lnTo>
                            <a:lnTo>
                              <a:pt x="1966340" y="44283"/>
                            </a:lnTo>
                            <a:lnTo>
                              <a:pt x="2094111" y="80485"/>
                            </a:lnTo>
                            <a:lnTo>
                              <a:pt x="2085164" y="284665"/>
                            </a:lnTo>
                            <a:lnTo>
                              <a:pt x="2226104" y="347399"/>
                            </a:lnTo>
                            <a:lnTo>
                              <a:pt x="2364977" y="209566"/>
                            </a:lnTo>
                            <a:lnTo>
                              <a:pt x="2477715" y="279754"/>
                            </a:lnTo>
                            <a:lnTo>
                              <a:pt x="2415747" y="463940"/>
                            </a:lnTo>
                            <a:lnTo>
                              <a:pt x="2545864" y="570128"/>
                            </a:lnTo>
                            <a:lnTo>
                              <a:pt x="2728079" y="481733"/>
                            </a:lnTo>
                            <a:lnTo>
                              <a:pt x="2811993" y="584662"/>
                            </a:lnTo>
                            <a:lnTo>
                              <a:pt x="2695713" y="736197"/>
                            </a:lnTo>
                            <a:lnTo>
                              <a:pt x="2790128" y="877978"/>
                            </a:lnTo>
                            <a:lnTo>
                              <a:pt x="2988670" y="835149"/>
                            </a:lnTo>
                            <a:lnTo>
                              <a:pt x="3045808" y="955030"/>
                            </a:lnTo>
                            <a:lnTo>
                              <a:pt x="2889317" y="1080823"/>
                            </a:lnTo>
                            <a:lnTo>
                              <a:pt x="2939763" y="1235148"/>
                            </a:lnTo>
                            <a:lnTo>
                              <a:pt x="3135030" y="1239792"/>
                            </a:lnTo>
                            <a:lnTo>
                              <a:pt x="3162523" y="1369716"/>
                            </a:lnTo>
                            <a:lnTo>
                              <a:pt x="2980226" y="1455724"/>
                            </a:lnTo>
                            <a:lnTo>
                              <a:pt x="2986351" y="1631053"/>
                            </a:lnTo>
                            <a:lnTo>
                              <a:pt x="3171035" y="1689698"/>
                            </a:lnTo>
                            <a:lnTo>
                              <a:pt x="3161063" y="1822124"/>
                            </a:lnTo>
                            <a:lnTo>
                              <a:pt x="2963663" y="1853402"/>
                            </a:lnTo>
                            <a:lnTo>
                              <a:pt x="2928221" y="1999244"/>
                            </a:lnTo>
                            <a:lnTo>
                              <a:pt x="3090916" y="2107762"/>
                            </a:lnTo>
                            <a:lnTo>
                              <a:pt x="3044640" y="2232240"/>
                            </a:lnTo>
                            <a:lnTo>
                              <a:pt x="2845101" y="2207446"/>
                            </a:lnTo>
                            <a:lnTo>
                              <a:pt x="2764753" y="2347473"/>
                            </a:lnTo>
                            <a:lnTo>
                              <a:pt x="2887835" y="2507752"/>
                            </a:lnTo>
                            <a:lnTo>
                              <a:pt x="2801824" y="2615002"/>
                            </a:lnTo>
                            <a:lnTo>
                              <a:pt x="2629138" y="2525982"/>
                            </a:lnTo>
                            <a:lnTo>
                              <a:pt x="2526456" y="2631952"/>
                            </a:lnTo>
                            <a:lnTo>
                              <a:pt x="2608792" y="2814437"/>
                            </a:lnTo>
                            <a:lnTo>
                              <a:pt x="2503568" y="2895456"/>
                            </a:lnTo>
                            <a:lnTo>
                              <a:pt x="2347733" y="2768836"/>
                            </a:lnTo>
                            <a:lnTo>
                              <a:pt x="2220287" y="2841379"/>
                            </a:lnTo>
                            <a:lnTo>
                              <a:pt x="2248911" y="3038710"/>
                            </a:lnTo>
                            <a:lnTo>
                              <a:pt x="2125404" y="3087519"/>
                            </a:lnTo>
                            <a:close/>
                          </a:path>
                        </a:pathLst>
                      </a:custGeom>
                      <a:gradFill flip="none" rotWithShape="1">
                        <a:gsLst>
                          <a:gs pos="100000">
                            <a:srgbClr val="70AD47"/>
                          </a:gs>
                          <a:gs pos="0">
                            <a:srgbClr val="70AD47">
                              <a:lumMod val="60000"/>
                              <a:lumOff val="40000"/>
                            </a:srgbClr>
                          </a:gs>
                        </a:gsLst>
                        <a:lin ang="5400000" scaled="1"/>
                        <a:tileRect/>
                      </a:gradFill>
                      <a:ln w="12700" cap="flat" cmpd="sng" algn="ctr">
                        <a:noFill/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endParaRPr>
                      </a:p>
                    </p:txBody>
                  </p:sp>
                </p:grpSp>
                <p:grpSp>
                  <p:nvGrpSpPr>
                    <p:cNvPr id="70" name="Group 69">
                      <a:extLst>
                        <a:ext uri="{FF2B5EF4-FFF2-40B4-BE49-F238E27FC236}">
                          <a16:creationId xmlns:a16="http://schemas.microsoft.com/office/drawing/2014/main" id="{141BF342-8FC3-CCA9-7404-67E0BFE6E4A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942143" y="1009560"/>
                      <a:ext cx="905908" cy="905908"/>
                      <a:chOff x="1580054" y="3947727"/>
                      <a:chExt cx="979978" cy="979978"/>
                    </a:xfrm>
                  </p:grpSpPr>
                  <p:sp>
                    <p:nvSpPr>
                      <p:cNvPr id="71" name="Oval 70">
                        <a:extLst>
                          <a:ext uri="{FF2B5EF4-FFF2-40B4-BE49-F238E27FC236}">
                            <a16:creationId xmlns:a16="http://schemas.microsoft.com/office/drawing/2014/main" id="{F0B89747-2FD8-8CF2-8020-633E436362F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0054" y="3947727"/>
                        <a:ext cx="979978" cy="979978"/>
                      </a:xfrm>
                      <a:prstGeom prst="ellipse">
                        <a:avLst/>
                      </a:prstGeom>
                      <a:solidFill>
                        <a:sysClr val="window" lastClr="FFFFFF">
                          <a:lumMod val="75000"/>
                        </a:sysClr>
                      </a:solidFill>
                      <a:ln w="12700" cap="flat" cmpd="sng" algn="ctr">
                        <a:noFill/>
                        <a:prstDash val="solid"/>
                        <a:miter lim="800000"/>
                      </a:ln>
                      <a:effectLst>
                        <a:innerShdw blurRad="444500">
                          <a:prstClr val="black"/>
                        </a:innerShdw>
                      </a:effectLst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72" name="Oval 71">
                        <a:extLst>
                          <a:ext uri="{FF2B5EF4-FFF2-40B4-BE49-F238E27FC236}">
                            <a16:creationId xmlns:a16="http://schemas.microsoft.com/office/drawing/2014/main" id="{8FD22D66-C050-7C06-C300-0ABA9B9FFA3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604612" y="3975236"/>
                        <a:ext cx="951264" cy="951262"/>
                      </a:xfrm>
                      <a:prstGeom prst="ellipse">
                        <a:avLst/>
                      </a:prstGeom>
                      <a:gradFill flip="none" rotWithShape="1">
                        <a:gsLst>
                          <a:gs pos="100000">
                            <a:sysClr val="window" lastClr="FFFFFF">
                              <a:lumMod val="85000"/>
                            </a:sysClr>
                          </a:gs>
                          <a:gs pos="0">
                            <a:sysClr val="window" lastClr="FFFFFF"/>
                          </a:gs>
                        </a:gsLst>
                        <a:lin ang="5400000" scaled="1"/>
                        <a:tileRect/>
                      </a:gradFill>
                      <a:ln w="12700" cap="flat" cmpd="sng" algn="ctr">
                        <a:noFill/>
                        <a:prstDash val="solid"/>
                        <a:miter lim="800000"/>
                      </a:ln>
                      <a:effectLst>
                        <a:innerShdw blurRad="101600">
                          <a:prstClr val="black"/>
                        </a:innerShdw>
                      </a:effectLst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73" name="Rectangle 6">
                        <a:extLst>
                          <a:ext uri="{FF2B5EF4-FFF2-40B4-BE49-F238E27FC236}">
                            <a16:creationId xmlns:a16="http://schemas.microsoft.com/office/drawing/2014/main" id="{2F55D389-BAF2-3F3C-00CB-BC0EE50C250A}"/>
                          </a:ext>
                        </a:extLst>
                      </p:cNvPr>
                      <p:cNvSpPr/>
                      <p:nvPr/>
                    </p:nvSpPr>
                    <p:spPr>
                      <a:xfrm rot="958280">
                        <a:off x="1608403" y="4508668"/>
                        <a:ext cx="558566" cy="305419"/>
                      </a:xfrm>
                      <a:custGeom>
                        <a:avLst/>
                        <a:gdLst>
                          <a:gd name="connsiteX0" fmla="*/ 0 w 659606"/>
                          <a:gd name="connsiteY0" fmla="*/ 0 h 706760"/>
                          <a:gd name="connsiteX1" fmla="*/ 659606 w 659606"/>
                          <a:gd name="connsiteY1" fmla="*/ 0 h 706760"/>
                          <a:gd name="connsiteX2" fmla="*/ 659606 w 659606"/>
                          <a:gd name="connsiteY2" fmla="*/ 706760 h 706760"/>
                          <a:gd name="connsiteX3" fmla="*/ 0 w 659606"/>
                          <a:gd name="connsiteY3" fmla="*/ 706760 h 706760"/>
                          <a:gd name="connsiteX4" fmla="*/ 0 w 659606"/>
                          <a:gd name="connsiteY4" fmla="*/ 0 h 706760"/>
                          <a:gd name="connsiteX0" fmla="*/ 0 w 1445419"/>
                          <a:gd name="connsiteY0" fmla="*/ 0 h 706760"/>
                          <a:gd name="connsiteX1" fmla="*/ 659606 w 1445419"/>
                          <a:gd name="connsiteY1" fmla="*/ 0 h 706760"/>
                          <a:gd name="connsiteX2" fmla="*/ 1445419 w 1445419"/>
                          <a:gd name="connsiteY2" fmla="*/ 673423 h 706760"/>
                          <a:gd name="connsiteX3" fmla="*/ 0 w 1445419"/>
                          <a:gd name="connsiteY3" fmla="*/ 706760 h 706760"/>
                          <a:gd name="connsiteX4" fmla="*/ 0 w 1445419"/>
                          <a:gd name="connsiteY4" fmla="*/ 0 h 706760"/>
                          <a:gd name="connsiteX0" fmla="*/ 0 w 1445419"/>
                          <a:gd name="connsiteY0" fmla="*/ 0 h 706760"/>
                          <a:gd name="connsiteX1" fmla="*/ 1445419 w 1445419"/>
                          <a:gd name="connsiteY1" fmla="*/ 673423 h 706760"/>
                          <a:gd name="connsiteX2" fmla="*/ 0 w 1445419"/>
                          <a:gd name="connsiteY2" fmla="*/ 706760 h 706760"/>
                          <a:gd name="connsiteX3" fmla="*/ 0 w 1445419"/>
                          <a:gd name="connsiteY3" fmla="*/ 0 h 706760"/>
                          <a:gd name="connsiteX0" fmla="*/ 0 w 1445419"/>
                          <a:gd name="connsiteY0" fmla="*/ 0 h 673423"/>
                          <a:gd name="connsiteX1" fmla="*/ 1445419 w 1445419"/>
                          <a:gd name="connsiteY1" fmla="*/ 673423 h 673423"/>
                          <a:gd name="connsiteX2" fmla="*/ 595313 w 1445419"/>
                          <a:gd name="connsiteY2" fmla="*/ 671041 h 673423"/>
                          <a:gd name="connsiteX3" fmla="*/ 0 w 1445419"/>
                          <a:gd name="connsiteY3" fmla="*/ 0 h 673423"/>
                          <a:gd name="connsiteX0" fmla="*/ 0 w 1445419"/>
                          <a:gd name="connsiteY0" fmla="*/ 0 h 673423"/>
                          <a:gd name="connsiteX1" fmla="*/ 1445419 w 1445419"/>
                          <a:gd name="connsiteY1" fmla="*/ 673423 h 673423"/>
                          <a:gd name="connsiteX2" fmla="*/ 619125 w 1445419"/>
                          <a:gd name="connsiteY2" fmla="*/ 601984 h 673423"/>
                          <a:gd name="connsiteX3" fmla="*/ 0 w 1445419"/>
                          <a:gd name="connsiteY3" fmla="*/ 0 h 673423"/>
                          <a:gd name="connsiteX0" fmla="*/ 0 w 1400176"/>
                          <a:gd name="connsiteY0" fmla="*/ 0 h 659136"/>
                          <a:gd name="connsiteX1" fmla="*/ 1400176 w 1400176"/>
                          <a:gd name="connsiteY1" fmla="*/ 659136 h 659136"/>
                          <a:gd name="connsiteX2" fmla="*/ 573882 w 1400176"/>
                          <a:gd name="connsiteY2" fmla="*/ 587697 h 659136"/>
                          <a:gd name="connsiteX3" fmla="*/ 0 w 1400176"/>
                          <a:gd name="connsiteY3" fmla="*/ 0 h 659136"/>
                          <a:gd name="connsiteX0" fmla="*/ 0 w 1400176"/>
                          <a:gd name="connsiteY0" fmla="*/ 0 h 659136"/>
                          <a:gd name="connsiteX1" fmla="*/ 1400176 w 1400176"/>
                          <a:gd name="connsiteY1" fmla="*/ 659136 h 659136"/>
                          <a:gd name="connsiteX2" fmla="*/ 531019 w 1400176"/>
                          <a:gd name="connsiteY2" fmla="*/ 578172 h 659136"/>
                          <a:gd name="connsiteX3" fmla="*/ 0 w 1400176"/>
                          <a:gd name="connsiteY3" fmla="*/ 0 h 659136"/>
                          <a:gd name="connsiteX0" fmla="*/ 0 w 1400176"/>
                          <a:gd name="connsiteY0" fmla="*/ 0 h 659136"/>
                          <a:gd name="connsiteX1" fmla="*/ 1400176 w 1400176"/>
                          <a:gd name="connsiteY1" fmla="*/ 659136 h 659136"/>
                          <a:gd name="connsiteX2" fmla="*/ 497682 w 1400176"/>
                          <a:gd name="connsiteY2" fmla="*/ 568647 h 659136"/>
                          <a:gd name="connsiteX3" fmla="*/ 0 w 1400176"/>
                          <a:gd name="connsiteY3" fmla="*/ 0 h 659136"/>
                          <a:gd name="connsiteX0" fmla="*/ 0 w 1400176"/>
                          <a:gd name="connsiteY0" fmla="*/ 0 h 659136"/>
                          <a:gd name="connsiteX1" fmla="*/ 1400176 w 1400176"/>
                          <a:gd name="connsiteY1" fmla="*/ 659136 h 659136"/>
                          <a:gd name="connsiteX2" fmla="*/ 497682 w 1400176"/>
                          <a:gd name="connsiteY2" fmla="*/ 568647 h 659136"/>
                          <a:gd name="connsiteX3" fmla="*/ 0 w 1400176"/>
                          <a:gd name="connsiteY3" fmla="*/ 0 h 659136"/>
                          <a:gd name="connsiteX0" fmla="*/ 0 w 1400176"/>
                          <a:gd name="connsiteY0" fmla="*/ 0 h 659136"/>
                          <a:gd name="connsiteX1" fmla="*/ 1400176 w 1400176"/>
                          <a:gd name="connsiteY1" fmla="*/ 659136 h 659136"/>
                          <a:gd name="connsiteX2" fmla="*/ 497682 w 1400176"/>
                          <a:gd name="connsiteY2" fmla="*/ 568647 h 659136"/>
                          <a:gd name="connsiteX3" fmla="*/ 0 w 1400176"/>
                          <a:gd name="connsiteY3" fmla="*/ 0 h 659136"/>
                          <a:gd name="connsiteX0" fmla="*/ 0 w 1400176"/>
                          <a:gd name="connsiteY0" fmla="*/ 0 h 659136"/>
                          <a:gd name="connsiteX1" fmla="*/ 1400176 w 1400176"/>
                          <a:gd name="connsiteY1" fmla="*/ 659136 h 659136"/>
                          <a:gd name="connsiteX2" fmla="*/ 478632 w 1400176"/>
                          <a:gd name="connsiteY2" fmla="*/ 611510 h 659136"/>
                          <a:gd name="connsiteX3" fmla="*/ 0 w 1400176"/>
                          <a:gd name="connsiteY3" fmla="*/ 0 h 659136"/>
                          <a:gd name="connsiteX0" fmla="*/ 0 w 1400176"/>
                          <a:gd name="connsiteY0" fmla="*/ 0 h 659136"/>
                          <a:gd name="connsiteX1" fmla="*/ 1400176 w 1400176"/>
                          <a:gd name="connsiteY1" fmla="*/ 659136 h 659136"/>
                          <a:gd name="connsiteX2" fmla="*/ 0 w 1400176"/>
                          <a:gd name="connsiteY2" fmla="*/ 0 h 659136"/>
                          <a:gd name="connsiteX0" fmla="*/ 0 w 1400176"/>
                          <a:gd name="connsiteY0" fmla="*/ 0 h 659136"/>
                          <a:gd name="connsiteX1" fmla="*/ 1400176 w 1400176"/>
                          <a:gd name="connsiteY1" fmla="*/ 659136 h 659136"/>
                          <a:gd name="connsiteX2" fmla="*/ 0 w 1400176"/>
                          <a:gd name="connsiteY2" fmla="*/ 0 h 659136"/>
                          <a:gd name="connsiteX0" fmla="*/ 0 w 1400176"/>
                          <a:gd name="connsiteY0" fmla="*/ 0 h 680035"/>
                          <a:gd name="connsiteX1" fmla="*/ 1400176 w 1400176"/>
                          <a:gd name="connsiteY1" fmla="*/ 659136 h 680035"/>
                          <a:gd name="connsiteX2" fmla="*/ 0 w 1400176"/>
                          <a:gd name="connsiteY2" fmla="*/ 0 h 680035"/>
                          <a:gd name="connsiteX0" fmla="*/ 0 w 1400176"/>
                          <a:gd name="connsiteY0" fmla="*/ 0 h 700644"/>
                          <a:gd name="connsiteX1" fmla="*/ 1400176 w 1400176"/>
                          <a:gd name="connsiteY1" fmla="*/ 659136 h 700644"/>
                          <a:gd name="connsiteX2" fmla="*/ 0 w 1400176"/>
                          <a:gd name="connsiteY2" fmla="*/ 0 h 700644"/>
                          <a:gd name="connsiteX0" fmla="*/ 0 w 1400176"/>
                          <a:gd name="connsiteY0" fmla="*/ 0 h 700644"/>
                          <a:gd name="connsiteX1" fmla="*/ 1400176 w 1400176"/>
                          <a:gd name="connsiteY1" fmla="*/ 659136 h 700644"/>
                          <a:gd name="connsiteX2" fmla="*/ 0 w 1400176"/>
                          <a:gd name="connsiteY2" fmla="*/ 0 h 700644"/>
                          <a:gd name="connsiteX0" fmla="*/ 0 w 1400176"/>
                          <a:gd name="connsiteY0" fmla="*/ 0 h 700644"/>
                          <a:gd name="connsiteX1" fmla="*/ 1400176 w 1400176"/>
                          <a:gd name="connsiteY1" fmla="*/ 659136 h 700644"/>
                          <a:gd name="connsiteX2" fmla="*/ 0 w 1400176"/>
                          <a:gd name="connsiteY2" fmla="*/ 0 h 700644"/>
                          <a:gd name="connsiteX0" fmla="*/ 0 w 1400176"/>
                          <a:gd name="connsiteY0" fmla="*/ 0 h 709675"/>
                          <a:gd name="connsiteX1" fmla="*/ 1400176 w 1400176"/>
                          <a:gd name="connsiteY1" fmla="*/ 659136 h 709675"/>
                          <a:gd name="connsiteX2" fmla="*/ 0 w 1400176"/>
                          <a:gd name="connsiteY2" fmla="*/ 0 h 709675"/>
                          <a:gd name="connsiteX0" fmla="*/ 0 w 1412083"/>
                          <a:gd name="connsiteY0" fmla="*/ 0 h 719735"/>
                          <a:gd name="connsiteX1" fmla="*/ 1412083 w 1412083"/>
                          <a:gd name="connsiteY1" fmla="*/ 671042 h 719735"/>
                          <a:gd name="connsiteX2" fmla="*/ 0 w 1412083"/>
                          <a:gd name="connsiteY2" fmla="*/ 0 h 719735"/>
                          <a:gd name="connsiteX0" fmla="*/ 0 w 1412083"/>
                          <a:gd name="connsiteY0" fmla="*/ 0 h 719735"/>
                          <a:gd name="connsiteX1" fmla="*/ 1412083 w 1412083"/>
                          <a:gd name="connsiteY1" fmla="*/ 671042 h 719735"/>
                          <a:gd name="connsiteX2" fmla="*/ 0 w 1412083"/>
                          <a:gd name="connsiteY2" fmla="*/ 0 h 719735"/>
                          <a:gd name="connsiteX0" fmla="*/ 0 w 1412083"/>
                          <a:gd name="connsiteY0" fmla="*/ 0 h 719735"/>
                          <a:gd name="connsiteX1" fmla="*/ 1412083 w 1412083"/>
                          <a:gd name="connsiteY1" fmla="*/ 671042 h 719735"/>
                          <a:gd name="connsiteX2" fmla="*/ 0 w 1412083"/>
                          <a:gd name="connsiteY2" fmla="*/ 0 h 719735"/>
                          <a:gd name="connsiteX0" fmla="*/ 0 w 1435896"/>
                          <a:gd name="connsiteY0" fmla="*/ 0 h 705679"/>
                          <a:gd name="connsiteX1" fmla="*/ 1435896 w 1435896"/>
                          <a:gd name="connsiteY1" fmla="*/ 654373 h 705679"/>
                          <a:gd name="connsiteX2" fmla="*/ 0 w 1435896"/>
                          <a:gd name="connsiteY2" fmla="*/ 0 h 705679"/>
                          <a:gd name="connsiteX0" fmla="*/ 0 w 1435896"/>
                          <a:gd name="connsiteY0" fmla="*/ 0 h 721758"/>
                          <a:gd name="connsiteX1" fmla="*/ 1435896 w 1435896"/>
                          <a:gd name="connsiteY1" fmla="*/ 673423 h 721758"/>
                          <a:gd name="connsiteX2" fmla="*/ 0 w 1435896"/>
                          <a:gd name="connsiteY2" fmla="*/ 0 h 721758"/>
                          <a:gd name="connsiteX0" fmla="*/ 0 w 1435896"/>
                          <a:gd name="connsiteY0" fmla="*/ 0 h 721758"/>
                          <a:gd name="connsiteX1" fmla="*/ 1435896 w 1435896"/>
                          <a:gd name="connsiteY1" fmla="*/ 673423 h 721758"/>
                          <a:gd name="connsiteX2" fmla="*/ 0 w 1435896"/>
                          <a:gd name="connsiteY2" fmla="*/ 0 h 721758"/>
                          <a:gd name="connsiteX0" fmla="*/ 0 w 1435896"/>
                          <a:gd name="connsiteY0" fmla="*/ 0 h 721758"/>
                          <a:gd name="connsiteX1" fmla="*/ 1435896 w 1435896"/>
                          <a:gd name="connsiteY1" fmla="*/ 673423 h 721758"/>
                          <a:gd name="connsiteX2" fmla="*/ 0 w 1435896"/>
                          <a:gd name="connsiteY2" fmla="*/ 0 h 721758"/>
                          <a:gd name="connsiteX0" fmla="*/ 0 w 1435896"/>
                          <a:gd name="connsiteY0" fmla="*/ 0 h 726521"/>
                          <a:gd name="connsiteX1" fmla="*/ 1435896 w 1435896"/>
                          <a:gd name="connsiteY1" fmla="*/ 673423 h 726521"/>
                          <a:gd name="connsiteX2" fmla="*/ 0 w 1435896"/>
                          <a:gd name="connsiteY2" fmla="*/ 0 h 726521"/>
                          <a:gd name="connsiteX0" fmla="*/ 0 w 1435896"/>
                          <a:gd name="connsiteY0" fmla="*/ 0 h 750093"/>
                          <a:gd name="connsiteX1" fmla="*/ 1435896 w 1435896"/>
                          <a:gd name="connsiteY1" fmla="*/ 673423 h 750093"/>
                          <a:gd name="connsiteX2" fmla="*/ 0 w 1435896"/>
                          <a:gd name="connsiteY2" fmla="*/ 0 h 750093"/>
                          <a:gd name="connsiteX0" fmla="*/ 0 w 1435896"/>
                          <a:gd name="connsiteY0" fmla="*/ 0 h 750093"/>
                          <a:gd name="connsiteX1" fmla="*/ 1435896 w 1435896"/>
                          <a:gd name="connsiteY1" fmla="*/ 673423 h 750093"/>
                          <a:gd name="connsiteX2" fmla="*/ 0 w 1435896"/>
                          <a:gd name="connsiteY2" fmla="*/ 0 h 750093"/>
                          <a:gd name="connsiteX0" fmla="*/ 0 w 1435896"/>
                          <a:gd name="connsiteY0" fmla="*/ 0 h 750093"/>
                          <a:gd name="connsiteX1" fmla="*/ 1435896 w 1435896"/>
                          <a:gd name="connsiteY1" fmla="*/ 673423 h 750093"/>
                          <a:gd name="connsiteX2" fmla="*/ 0 w 1435896"/>
                          <a:gd name="connsiteY2" fmla="*/ 0 h 750093"/>
                          <a:gd name="connsiteX0" fmla="*/ 0 w 1402558"/>
                          <a:gd name="connsiteY0" fmla="*/ 0 h 728897"/>
                          <a:gd name="connsiteX1" fmla="*/ 1402558 w 1402558"/>
                          <a:gd name="connsiteY1" fmla="*/ 647230 h 728897"/>
                          <a:gd name="connsiteX2" fmla="*/ 0 w 1402558"/>
                          <a:gd name="connsiteY2" fmla="*/ 0 h 728897"/>
                          <a:gd name="connsiteX0" fmla="*/ 0 w 1402558"/>
                          <a:gd name="connsiteY0" fmla="*/ 0 h 743506"/>
                          <a:gd name="connsiteX1" fmla="*/ 1402558 w 1402558"/>
                          <a:gd name="connsiteY1" fmla="*/ 647230 h 743506"/>
                          <a:gd name="connsiteX2" fmla="*/ 0 w 1402558"/>
                          <a:gd name="connsiteY2" fmla="*/ 0 h 743506"/>
                          <a:gd name="connsiteX0" fmla="*/ 0 w 1402558"/>
                          <a:gd name="connsiteY0" fmla="*/ 0 h 743506"/>
                          <a:gd name="connsiteX1" fmla="*/ 1402558 w 1402558"/>
                          <a:gd name="connsiteY1" fmla="*/ 647230 h 743506"/>
                          <a:gd name="connsiteX2" fmla="*/ 0 w 1402558"/>
                          <a:gd name="connsiteY2" fmla="*/ 0 h 743506"/>
                          <a:gd name="connsiteX0" fmla="*/ 0 w 1402558"/>
                          <a:gd name="connsiteY0" fmla="*/ 0 h 756763"/>
                          <a:gd name="connsiteX1" fmla="*/ 1402558 w 1402558"/>
                          <a:gd name="connsiteY1" fmla="*/ 647230 h 756763"/>
                          <a:gd name="connsiteX2" fmla="*/ 0 w 1402558"/>
                          <a:gd name="connsiteY2" fmla="*/ 0 h 756763"/>
                          <a:gd name="connsiteX0" fmla="*/ 0 w 1402558"/>
                          <a:gd name="connsiteY0" fmla="*/ 0 h 766908"/>
                          <a:gd name="connsiteX1" fmla="*/ 1402558 w 1402558"/>
                          <a:gd name="connsiteY1" fmla="*/ 647230 h 766908"/>
                          <a:gd name="connsiteX2" fmla="*/ 0 w 1402558"/>
                          <a:gd name="connsiteY2" fmla="*/ 0 h 766908"/>
                          <a:gd name="connsiteX0" fmla="*/ 0 w 1402558"/>
                          <a:gd name="connsiteY0" fmla="*/ 0 h 766908"/>
                          <a:gd name="connsiteX1" fmla="*/ 1402558 w 1402558"/>
                          <a:gd name="connsiteY1" fmla="*/ 647230 h 766908"/>
                          <a:gd name="connsiteX2" fmla="*/ 0 w 1402558"/>
                          <a:gd name="connsiteY2" fmla="*/ 0 h 766908"/>
                          <a:gd name="connsiteX0" fmla="*/ 0 w 1402558"/>
                          <a:gd name="connsiteY0" fmla="*/ 0 h 766908"/>
                          <a:gd name="connsiteX1" fmla="*/ 1402558 w 1402558"/>
                          <a:gd name="connsiteY1" fmla="*/ 647230 h 766908"/>
                          <a:gd name="connsiteX2" fmla="*/ 0 w 1402558"/>
                          <a:gd name="connsiteY2" fmla="*/ 0 h 76690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1402558" h="766908">
                            <a:moveTo>
                              <a:pt x="0" y="0"/>
                            </a:moveTo>
                            <a:cubicBezTo>
                              <a:pt x="272416" y="575471"/>
                              <a:pt x="750094" y="760892"/>
                              <a:pt x="1402558" y="647230"/>
                            </a:cubicBezTo>
                            <a:cubicBezTo>
                              <a:pt x="849632" y="881386"/>
                              <a:pt x="191928" y="824073"/>
                              <a:pt x="0" y="0"/>
                            </a:cubicBezTo>
                            <a:close/>
                          </a:path>
                        </a:pathLst>
                      </a:custGeom>
                      <a:solidFill>
                        <a:sysClr val="window" lastClr="FFFFFF">
                          <a:alpha val="64000"/>
                        </a:sysClr>
                      </a:solidFill>
                      <a:ln w="12700" cap="flat" cmpd="sng" algn="ctr">
                        <a:noFill/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endParaRPr>
                      </a:p>
                    </p:txBody>
                  </p:sp>
                </p:grpSp>
              </p:grpSp>
              <p:grpSp>
                <p:nvGrpSpPr>
                  <p:cNvPr id="66" name="Group 65">
                    <a:extLst>
                      <a:ext uri="{FF2B5EF4-FFF2-40B4-BE49-F238E27FC236}">
                        <a16:creationId xmlns:a16="http://schemas.microsoft.com/office/drawing/2014/main" id="{E9BEBD57-0E70-5615-82A4-170EBCCDEDB0}"/>
                      </a:ext>
                    </a:extLst>
                  </p:cNvPr>
                  <p:cNvGrpSpPr/>
                  <p:nvPr/>
                </p:nvGrpSpPr>
                <p:grpSpPr>
                  <a:xfrm>
                    <a:off x="1524608" y="3895437"/>
                    <a:ext cx="304192" cy="468376"/>
                    <a:chOff x="5841790" y="1292552"/>
                    <a:chExt cx="947253" cy="1458523"/>
                  </a:xfrm>
                  <a:solidFill>
                    <a:sysClr val="windowText" lastClr="000000">
                      <a:lumMod val="75000"/>
                      <a:lumOff val="25000"/>
                    </a:sysClr>
                  </a:solidFill>
                </p:grpSpPr>
                <p:sp>
                  <p:nvSpPr>
                    <p:cNvPr id="67" name="Freeform 210">
                      <a:extLst>
                        <a:ext uri="{FF2B5EF4-FFF2-40B4-BE49-F238E27FC236}">
                          <a16:creationId xmlns:a16="http://schemas.microsoft.com/office/drawing/2014/main" id="{B708A015-B84B-FF75-C1F5-E2C39E31B2D2}"/>
                        </a:ext>
                      </a:extLst>
                    </p:cNvPr>
                    <p:cNvSpPr/>
                    <p:nvPr/>
                  </p:nvSpPr>
                  <p:spPr>
                    <a:xfrm rot="1779960" flipV="1">
                      <a:off x="6209480" y="1595118"/>
                      <a:ext cx="579563" cy="346043"/>
                    </a:xfrm>
                    <a:custGeom>
                      <a:avLst/>
                      <a:gdLst>
                        <a:gd name="connsiteX0" fmla="*/ 391251 w 965122"/>
                        <a:gd name="connsiteY0" fmla="*/ 356431 h 576251"/>
                        <a:gd name="connsiteX1" fmla="*/ 294747 w 965122"/>
                        <a:gd name="connsiteY1" fmla="*/ 382893 h 576251"/>
                        <a:gd name="connsiteX2" fmla="*/ 321209 w 965122"/>
                        <a:gd name="connsiteY2" fmla="*/ 479397 h 576251"/>
                        <a:gd name="connsiteX3" fmla="*/ 417713 w 965122"/>
                        <a:gd name="connsiteY3" fmla="*/ 452935 h 576251"/>
                        <a:gd name="connsiteX4" fmla="*/ 391251 w 965122"/>
                        <a:gd name="connsiteY4" fmla="*/ 356431 h 576251"/>
                        <a:gd name="connsiteX5" fmla="*/ 137512 w 965122"/>
                        <a:gd name="connsiteY5" fmla="*/ 62351 h 576251"/>
                        <a:gd name="connsiteX6" fmla="*/ 62351 w 965122"/>
                        <a:gd name="connsiteY6" fmla="*/ 82961 h 576251"/>
                        <a:gd name="connsiteX7" fmla="*/ 82960 w 965122"/>
                        <a:gd name="connsiteY7" fmla="*/ 158122 h 576251"/>
                        <a:gd name="connsiteX8" fmla="*/ 158122 w 965122"/>
                        <a:gd name="connsiteY8" fmla="*/ 137512 h 576251"/>
                        <a:gd name="connsiteX9" fmla="*/ 137512 w 965122"/>
                        <a:gd name="connsiteY9" fmla="*/ 62351 h 576251"/>
                        <a:gd name="connsiteX10" fmla="*/ 840170 w 965122"/>
                        <a:gd name="connsiteY10" fmla="*/ 338092 h 576251"/>
                        <a:gd name="connsiteX11" fmla="*/ 726964 w 965122"/>
                        <a:gd name="connsiteY11" fmla="*/ 369134 h 576251"/>
                        <a:gd name="connsiteX12" fmla="*/ 758006 w 965122"/>
                        <a:gd name="connsiteY12" fmla="*/ 482341 h 576251"/>
                        <a:gd name="connsiteX13" fmla="*/ 871212 w 965122"/>
                        <a:gd name="connsiteY13" fmla="*/ 451299 h 576251"/>
                        <a:gd name="connsiteX14" fmla="*/ 840170 w 965122"/>
                        <a:gd name="connsiteY14" fmla="*/ 338092 h 576251"/>
                        <a:gd name="connsiteX15" fmla="*/ 881251 w 965122"/>
                        <a:gd name="connsiteY15" fmla="*/ 265969 h 576251"/>
                        <a:gd name="connsiteX16" fmla="*/ 943335 w 965122"/>
                        <a:gd name="connsiteY16" fmla="*/ 492380 h 576251"/>
                        <a:gd name="connsiteX17" fmla="*/ 716923 w 965122"/>
                        <a:gd name="connsiteY17" fmla="*/ 554464 h 576251"/>
                        <a:gd name="connsiteX18" fmla="*/ 638990 w 965122"/>
                        <a:gd name="connsiteY18" fmla="*/ 454116 h 576251"/>
                        <a:gd name="connsiteX19" fmla="*/ 637499 w 965122"/>
                        <a:gd name="connsiteY19" fmla="*/ 434389 h 576251"/>
                        <a:gd name="connsiteX20" fmla="*/ 496780 w 965122"/>
                        <a:gd name="connsiteY20" fmla="*/ 434389 h 576251"/>
                        <a:gd name="connsiteX21" fmla="*/ 496795 w 965122"/>
                        <a:gd name="connsiteY21" fmla="*/ 434587 h 576251"/>
                        <a:gd name="connsiteX22" fmla="*/ 479195 w 965122"/>
                        <a:gd name="connsiteY22" fmla="*/ 487955 h 576251"/>
                        <a:gd name="connsiteX23" fmla="*/ 286187 w 965122"/>
                        <a:gd name="connsiteY23" fmla="*/ 540880 h 576251"/>
                        <a:gd name="connsiteX24" fmla="*/ 233263 w 965122"/>
                        <a:gd name="connsiteY24" fmla="*/ 347872 h 576251"/>
                        <a:gd name="connsiteX25" fmla="*/ 256777 w 965122"/>
                        <a:gd name="connsiteY25" fmla="*/ 320898 h 576251"/>
                        <a:gd name="connsiteX26" fmla="*/ 159689 w 965122"/>
                        <a:gd name="connsiteY26" fmla="*/ 206475 h 576251"/>
                        <a:gd name="connsiteX27" fmla="*/ 139383 w 965122"/>
                        <a:gd name="connsiteY27" fmla="*/ 216531 h 576251"/>
                        <a:gd name="connsiteX28" fmla="*/ 55685 w 965122"/>
                        <a:gd name="connsiteY28" fmla="*/ 206008 h 576251"/>
                        <a:gd name="connsiteX29" fmla="*/ 14465 w 965122"/>
                        <a:gd name="connsiteY29" fmla="*/ 55685 h 576251"/>
                        <a:gd name="connsiteX30" fmla="*/ 164788 w 965122"/>
                        <a:gd name="connsiteY30" fmla="*/ 14465 h 576251"/>
                        <a:gd name="connsiteX31" fmla="*/ 206008 w 965122"/>
                        <a:gd name="connsiteY31" fmla="*/ 164788 h 576251"/>
                        <a:gd name="connsiteX32" fmla="*/ 194995 w 965122"/>
                        <a:gd name="connsiteY32" fmla="*/ 177420 h 576251"/>
                        <a:gd name="connsiteX33" fmla="*/ 293771 w 965122"/>
                        <a:gd name="connsiteY33" fmla="*/ 293834 h 576251"/>
                        <a:gd name="connsiteX34" fmla="*/ 318806 w 965122"/>
                        <a:gd name="connsiteY34" fmla="*/ 281436 h 576251"/>
                        <a:gd name="connsiteX35" fmla="*/ 426271 w 965122"/>
                        <a:gd name="connsiteY35" fmla="*/ 294948 h 576251"/>
                        <a:gd name="connsiteX36" fmla="*/ 492707 w 965122"/>
                        <a:gd name="connsiteY36" fmla="*/ 380490 h 576251"/>
                        <a:gd name="connsiteX37" fmla="*/ 493325 w 965122"/>
                        <a:gd name="connsiteY37" fmla="*/ 388670 h 576251"/>
                        <a:gd name="connsiteX38" fmla="*/ 634848 w 965122"/>
                        <a:gd name="connsiteY38" fmla="*/ 388670 h 576251"/>
                        <a:gd name="connsiteX39" fmla="*/ 654840 w 965122"/>
                        <a:gd name="connsiteY39" fmla="*/ 328052 h 576251"/>
                        <a:gd name="connsiteX40" fmla="*/ 881251 w 965122"/>
                        <a:gd name="connsiteY40" fmla="*/ 265969 h 57625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</a:cxnLst>
                      <a:rect l="l" t="t" r="r" b="b"/>
                      <a:pathLst>
                        <a:path w="965122" h="576251">
                          <a:moveTo>
                            <a:pt x="391251" y="356431"/>
                          </a:moveTo>
                          <a:cubicBezTo>
                            <a:pt x="357294" y="337089"/>
                            <a:pt x="314088" y="348936"/>
                            <a:pt x="294747" y="382893"/>
                          </a:cubicBezTo>
                          <a:cubicBezTo>
                            <a:pt x="275405" y="416850"/>
                            <a:pt x="287252" y="460056"/>
                            <a:pt x="321209" y="479397"/>
                          </a:cubicBezTo>
                          <a:cubicBezTo>
                            <a:pt x="355165" y="498739"/>
                            <a:pt x="398371" y="486892"/>
                            <a:pt x="417713" y="452935"/>
                          </a:cubicBezTo>
                          <a:cubicBezTo>
                            <a:pt x="437055" y="418979"/>
                            <a:pt x="425208" y="375773"/>
                            <a:pt x="391251" y="356431"/>
                          </a:cubicBezTo>
                          <a:close/>
                          <a:moveTo>
                            <a:pt x="137512" y="62351"/>
                          </a:moveTo>
                          <a:cubicBezTo>
                            <a:pt x="111066" y="47287"/>
                            <a:pt x="77415" y="56514"/>
                            <a:pt x="62351" y="82961"/>
                          </a:cubicBezTo>
                          <a:cubicBezTo>
                            <a:pt x="47287" y="109407"/>
                            <a:pt x="56514" y="143058"/>
                            <a:pt x="82960" y="158122"/>
                          </a:cubicBezTo>
                          <a:cubicBezTo>
                            <a:pt x="109407" y="173186"/>
                            <a:pt x="143058" y="163959"/>
                            <a:pt x="158122" y="137512"/>
                          </a:cubicBezTo>
                          <a:cubicBezTo>
                            <a:pt x="173186" y="111066"/>
                            <a:pt x="163959" y="77415"/>
                            <a:pt x="137512" y="62351"/>
                          </a:cubicBezTo>
                          <a:close/>
                          <a:moveTo>
                            <a:pt x="840170" y="338092"/>
                          </a:moveTo>
                          <a:cubicBezTo>
                            <a:pt x="800337" y="315403"/>
                            <a:pt x="749653" y="329301"/>
                            <a:pt x="726964" y="369134"/>
                          </a:cubicBezTo>
                          <a:cubicBezTo>
                            <a:pt x="704275" y="408968"/>
                            <a:pt x="718173" y="459652"/>
                            <a:pt x="758006" y="482341"/>
                          </a:cubicBezTo>
                          <a:cubicBezTo>
                            <a:pt x="797839" y="505030"/>
                            <a:pt x="848523" y="491132"/>
                            <a:pt x="871212" y="451299"/>
                          </a:cubicBezTo>
                          <a:cubicBezTo>
                            <a:pt x="893902" y="411466"/>
                            <a:pt x="880004" y="360782"/>
                            <a:pt x="840170" y="338092"/>
                          </a:cubicBezTo>
                          <a:close/>
                          <a:moveTo>
                            <a:pt x="881251" y="265969"/>
                          </a:moveTo>
                          <a:cubicBezTo>
                            <a:pt x="960917" y="311346"/>
                            <a:pt x="988713" y="412715"/>
                            <a:pt x="943335" y="492380"/>
                          </a:cubicBezTo>
                          <a:cubicBezTo>
                            <a:pt x="897957" y="572046"/>
                            <a:pt x="796589" y="599842"/>
                            <a:pt x="716923" y="554464"/>
                          </a:cubicBezTo>
                          <a:cubicBezTo>
                            <a:pt x="677090" y="531775"/>
                            <a:pt x="650225" y="495088"/>
                            <a:pt x="638990" y="454116"/>
                          </a:cubicBezTo>
                          <a:lnTo>
                            <a:pt x="637499" y="434389"/>
                          </a:lnTo>
                          <a:lnTo>
                            <a:pt x="496780" y="434389"/>
                          </a:lnTo>
                          <a:lnTo>
                            <a:pt x="496795" y="434587"/>
                          </a:lnTo>
                          <a:cubicBezTo>
                            <a:pt x="494638" y="452843"/>
                            <a:pt x="488866" y="470978"/>
                            <a:pt x="479195" y="487955"/>
                          </a:cubicBezTo>
                          <a:cubicBezTo>
                            <a:pt x="440512" y="555868"/>
                            <a:pt x="354100" y="579563"/>
                            <a:pt x="286187" y="540880"/>
                          </a:cubicBezTo>
                          <a:cubicBezTo>
                            <a:pt x="218275" y="502196"/>
                            <a:pt x="194580" y="415784"/>
                            <a:pt x="233263" y="347872"/>
                          </a:cubicBezTo>
                          <a:lnTo>
                            <a:pt x="256777" y="320898"/>
                          </a:lnTo>
                          <a:lnTo>
                            <a:pt x="159689" y="206475"/>
                          </a:lnTo>
                          <a:lnTo>
                            <a:pt x="139383" y="216531"/>
                          </a:lnTo>
                          <a:cubicBezTo>
                            <a:pt x="112180" y="223990"/>
                            <a:pt x="82131" y="221072"/>
                            <a:pt x="55685" y="206008"/>
                          </a:cubicBezTo>
                          <a:cubicBezTo>
                            <a:pt x="2791" y="175880"/>
                            <a:pt x="-15663" y="108578"/>
                            <a:pt x="14465" y="55685"/>
                          </a:cubicBezTo>
                          <a:cubicBezTo>
                            <a:pt x="44593" y="2792"/>
                            <a:pt x="111895" y="-15663"/>
                            <a:pt x="164788" y="14465"/>
                          </a:cubicBezTo>
                          <a:cubicBezTo>
                            <a:pt x="217681" y="44593"/>
                            <a:pt x="236136" y="111895"/>
                            <a:pt x="206008" y="164788"/>
                          </a:cubicBezTo>
                          <a:lnTo>
                            <a:pt x="194995" y="177420"/>
                          </a:lnTo>
                          <a:lnTo>
                            <a:pt x="293771" y="293834"/>
                          </a:lnTo>
                          <a:lnTo>
                            <a:pt x="318806" y="281436"/>
                          </a:lnTo>
                          <a:cubicBezTo>
                            <a:pt x="353734" y="271859"/>
                            <a:pt x="392315" y="275606"/>
                            <a:pt x="426271" y="294948"/>
                          </a:cubicBezTo>
                          <a:cubicBezTo>
                            <a:pt x="460227" y="314289"/>
                            <a:pt x="483129" y="345563"/>
                            <a:pt x="492707" y="380490"/>
                          </a:cubicBezTo>
                          <a:lnTo>
                            <a:pt x="493325" y="388670"/>
                          </a:lnTo>
                          <a:lnTo>
                            <a:pt x="634848" y="388670"/>
                          </a:lnTo>
                          <a:lnTo>
                            <a:pt x="654840" y="328052"/>
                          </a:lnTo>
                          <a:cubicBezTo>
                            <a:pt x="700217" y="248387"/>
                            <a:pt x="801586" y="220591"/>
                            <a:pt x="881251" y="265969"/>
                          </a:cubicBezTo>
                          <a:close/>
                        </a:path>
                      </a:pathLst>
                    </a:custGeom>
                    <a:grpFill/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8" name="Freeform 211">
                      <a:extLst>
                        <a:ext uri="{FF2B5EF4-FFF2-40B4-BE49-F238E27FC236}">
                          <a16:creationId xmlns:a16="http://schemas.microsoft.com/office/drawing/2014/main" id="{B0358718-D0FE-3140-7DE1-EB8BAC9ED666}"/>
                        </a:ext>
                      </a:extLst>
                    </p:cNvPr>
                    <p:cNvSpPr/>
                    <p:nvPr/>
                  </p:nvSpPr>
                  <p:spPr>
                    <a:xfrm rot="2409692">
                      <a:off x="5841790" y="1292552"/>
                      <a:ext cx="931090" cy="1458523"/>
                    </a:xfrm>
                    <a:custGeom>
                      <a:avLst/>
                      <a:gdLst>
                        <a:gd name="connsiteX0" fmla="*/ 240704 w 931090"/>
                        <a:gd name="connsiteY0" fmla="*/ 199118 h 1458523"/>
                        <a:gd name="connsiteX1" fmla="*/ 199119 w 931090"/>
                        <a:gd name="connsiteY1" fmla="*/ 690386 h 1458523"/>
                        <a:gd name="connsiteX2" fmla="*/ 690386 w 931090"/>
                        <a:gd name="connsiteY2" fmla="*/ 731971 h 1458523"/>
                        <a:gd name="connsiteX3" fmla="*/ 731971 w 931090"/>
                        <a:gd name="connsiteY3" fmla="*/ 240703 h 1458523"/>
                        <a:gd name="connsiteX4" fmla="*/ 240704 w 931090"/>
                        <a:gd name="connsiteY4" fmla="*/ 199118 h 1458523"/>
                        <a:gd name="connsiteX5" fmla="*/ 165300 w 931090"/>
                        <a:gd name="connsiteY5" fmla="*/ 109769 h 1458523"/>
                        <a:gd name="connsiteX6" fmla="*/ 821320 w 931090"/>
                        <a:gd name="connsiteY6" fmla="*/ 165300 h 1458523"/>
                        <a:gd name="connsiteX7" fmla="*/ 765789 w 931090"/>
                        <a:gd name="connsiteY7" fmla="*/ 821320 h 1458523"/>
                        <a:gd name="connsiteX8" fmla="*/ 603711 w 931090"/>
                        <a:gd name="connsiteY8" fmla="*/ 910230 h 1458523"/>
                        <a:gd name="connsiteX9" fmla="*/ 551893 w 931090"/>
                        <a:gd name="connsiteY9" fmla="*/ 920932 h 1458523"/>
                        <a:gd name="connsiteX10" fmla="*/ 563841 w 931090"/>
                        <a:gd name="connsiteY10" fmla="*/ 938653 h 1458523"/>
                        <a:gd name="connsiteX11" fmla="*/ 570484 w 931090"/>
                        <a:gd name="connsiteY11" fmla="*/ 971557 h 1458523"/>
                        <a:gd name="connsiteX12" fmla="*/ 570483 w 931090"/>
                        <a:gd name="connsiteY12" fmla="*/ 1373988 h 1458523"/>
                        <a:gd name="connsiteX13" fmla="*/ 485948 w 931090"/>
                        <a:gd name="connsiteY13" fmla="*/ 1458523 h 1458523"/>
                        <a:gd name="connsiteX14" fmla="*/ 485949 w 931090"/>
                        <a:gd name="connsiteY14" fmla="*/ 1458522 h 1458523"/>
                        <a:gd name="connsiteX15" fmla="*/ 401414 w 931090"/>
                        <a:gd name="connsiteY15" fmla="*/ 1373987 h 1458523"/>
                        <a:gd name="connsiteX16" fmla="*/ 401414 w 931090"/>
                        <a:gd name="connsiteY16" fmla="*/ 971557 h 1458523"/>
                        <a:gd name="connsiteX17" fmla="*/ 408057 w 931090"/>
                        <a:gd name="connsiteY17" fmla="*/ 938652 h 1458523"/>
                        <a:gd name="connsiteX18" fmla="*/ 415592 w 931090"/>
                        <a:gd name="connsiteY18" fmla="*/ 927476 h 1458523"/>
                        <a:gd name="connsiteX19" fmla="*/ 338400 w 931090"/>
                        <a:gd name="connsiteY19" fmla="*/ 913429 h 1458523"/>
                        <a:gd name="connsiteX20" fmla="*/ 109769 w 931090"/>
                        <a:gd name="connsiteY20" fmla="*/ 765789 h 1458523"/>
                        <a:gd name="connsiteX21" fmla="*/ 165300 w 931090"/>
                        <a:gd name="connsiteY21" fmla="*/ 109769 h 14585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</a:cxnLst>
                      <a:rect l="l" t="t" r="r" b="b"/>
                      <a:pathLst>
                        <a:path w="931090" h="1458523">
                          <a:moveTo>
                            <a:pt x="240704" y="199118"/>
                          </a:moveTo>
                          <a:cubicBezTo>
                            <a:pt x="93560" y="323295"/>
                            <a:pt x="74942" y="543243"/>
                            <a:pt x="199119" y="690386"/>
                          </a:cubicBezTo>
                          <a:cubicBezTo>
                            <a:pt x="323295" y="837529"/>
                            <a:pt x="543243" y="856147"/>
                            <a:pt x="690386" y="731971"/>
                          </a:cubicBezTo>
                          <a:cubicBezTo>
                            <a:pt x="837529" y="607795"/>
                            <a:pt x="856148" y="387847"/>
                            <a:pt x="731971" y="240703"/>
                          </a:cubicBezTo>
                          <a:cubicBezTo>
                            <a:pt x="607795" y="93560"/>
                            <a:pt x="387847" y="74942"/>
                            <a:pt x="240704" y="199118"/>
                          </a:cubicBezTo>
                          <a:close/>
                          <a:moveTo>
                            <a:pt x="165300" y="109769"/>
                          </a:moveTo>
                          <a:cubicBezTo>
                            <a:pt x="361790" y="-56051"/>
                            <a:pt x="655500" y="-31189"/>
                            <a:pt x="821320" y="165300"/>
                          </a:cubicBezTo>
                          <a:cubicBezTo>
                            <a:pt x="987141" y="361790"/>
                            <a:pt x="962279" y="655500"/>
                            <a:pt x="765789" y="821320"/>
                          </a:cubicBezTo>
                          <a:cubicBezTo>
                            <a:pt x="716667" y="862775"/>
                            <a:pt x="661468" y="892313"/>
                            <a:pt x="603711" y="910230"/>
                          </a:cubicBezTo>
                          <a:lnTo>
                            <a:pt x="551893" y="920932"/>
                          </a:lnTo>
                          <a:lnTo>
                            <a:pt x="563841" y="938653"/>
                          </a:lnTo>
                          <a:cubicBezTo>
                            <a:pt x="568119" y="948766"/>
                            <a:pt x="570484" y="959885"/>
                            <a:pt x="570484" y="971557"/>
                          </a:cubicBezTo>
                          <a:cubicBezTo>
                            <a:pt x="570484" y="1105701"/>
                            <a:pt x="570483" y="1239844"/>
                            <a:pt x="570483" y="1373988"/>
                          </a:cubicBezTo>
                          <a:cubicBezTo>
                            <a:pt x="570483" y="1420675"/>
                            <a:pt x="532635" y="1458523"/>
                            <a:pt x="485948" y="1458523"/>
                          </a:cubicBezTo>
                          <a:lnTo>
                            <a:pt x="485949" y="1458522"/>
                          </a:lnTo>
                          <a:cubicBezTo>
                            <a:pt x="439262" y="1458522"/>
                            <a:pt x="401414" y="1420674"/>
                            <a:pt x="401414" y="1373987"/>
                          </a:cubicBezTo>
                          <a:lnTo>
                            <a:pt x="401414" y="971557"/>
                          </a:lnTo>
                          <a:cubicBezTo>
                            <a:pt x="401414" y="959885"/>
                            <a:pt x="403779" y="948766"/>
                            <a:pt x="408057" y="938652"/>
                          </a:cubicBezTo>
                          <a:lnTo>
                            <a:pt x="415592" y="927476"/>
                          </a:lnTo>
                          <a:lnTo>
                            <a:pt x="338400" y="913429"/>
                          </a:lnTo>
                          <a:cubicBezTo>
                            <a:pt x="252119" y="889021"/>
                            <a:pt x="171952" y="839473"/>
                            <a:pt x="109769" y="765789"/>
                          </a:cubicBezTo>
                          <a:cubicBezTo>
                            <a:pt x="-56051" y="569300"/>
                            <a:pt x="-31189" y="275590"/>
                            <a:pt x="165300" y="109769"/>
                          </a:cubicBezTo>
                          <a:close/>
                        </a:path>
                      </a:pathLst>
                    </a:custGeom>
                    <a:grpFill/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</p:grpSp>
            </p:grpSp>
            <p:grpSp>
              <p:nvGrpSpPr>
                <p:cNvPr id="49" name="Group 48">
                  <a:extLst>
                    <a:ext uri="{FF2B5EF4-FFF2-40B4-BE49-F238E27FC236}">
                      <a16:creationId xmlns:a16="http://schemas.microsoft.com/office/drawing/2014/main" id="{F8EE3B35-AE87-97DC-4B32-0061A9182762}"/>
                    </a:ext>
                  </a:extLst>
                </p:cNvPr>
                <p:cNvGrpSpPr/>
                <p:nvPr/>
              </p:nvGrpSpPr>
              <p:grpSpPr>
                <a:xfrm>
                  <a:off x="4774489" y="947235"/>
                  <a:ext cx="1341691" cy="1345792"/>
                  <a:chOff x="7750976" y="816423"/>
                  <a:chExt cx="1288242" cy="1292183"/>
                </a:xfrm>
              </p:grpSpPr>
              <p:grpSp>
                <p:nvGrpSpPr>
                  <p:cNvPr id="58" name="Group 57">
                    <a:extLst>
                      <a:ext uri="{FF2B5EF4-FFF2-40B4-BE49-F238E27FC236}">
                        <a16:creationId xmlns:a16="http://schemas.microsoft.com/office/drawing/2014/main" id="{27AB04D9-A9B0-DD71-D975-A64F0459F608}"/>
                      </a:ext>
                    </a:extLst>
                  </p:cNvPr>
                  <p:cNvGrpSpPr/>
                  <p:nvPr/>
                </p:nvGrpSpPr>
                <p:grpSpPr>
                  <a:xfrm>
                    <a:off x="7750976" y="816423"/>
                    <a:ext cx="1288242" cy="1292183"/>
                    <a:chOff x="8008151" y="1597473"/>
                    <a:chExt cx="1288242" cy="1292183"/>
                  </a:xfrm>
                </p:grpSpPr>
                <p:sp>
                  <p:nvSpPr>
                    <p:cNvPr id="63" name="Freeform 38">
                      <a:extLst>
                        <a:ext uri="{FF2B5EF4-FFF2-40B4-BE49-F238E27FC236}">
                          <a16:creationId xmlns:a16="http://schemas.microsoft.com/office/drawing/2014/main" id="{AE8B78E3-02D0-03A2-0219-6D273B36002E}"/>
                        </a:ext>
                      </a:extLst>
                    </p:cNvPr>
                    <p:cNvSpPr/>
                    <p:nvPr/>
                  </p:nvSpPr>
                  <p:spPr>
                    <a:xfrm rot="11915668">
                      <a:off x="8008151" y="1597473"/>
                      <a:ext cx="1288242" cy="1292183"/>
                    </a:xfrm>
                    <a:custGeom>
                      <a:avLst/>
                      <a:gdLst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252902 w 3171035"/>
                        <a:gd name="connsiteY11" fmla="*/ 2953679 h 3180739"/>
                        <a:gd name="connsiteX12" fmla="*/ 1111558 w 3171035"/>
                        <a:gd name="connsiteY12" fmla="*/ 2910446 h 3180739"/>
                        <a:gd name="connsiteX13" fmla="*/ 983767 w 3171035"/>
                        <a:gd name="connsiteY13" fmla="*/ 3067465 h 3180739"/>
                        <a:gd name="connsiteX14" fmla="*/ 864234 w 3171035"/>
                        <a:gd name="connsiteY14" fmla="*/ 3009602 h 3180739"/>
                        <a:gd name="connsiteX15" fmla="*/ 907320 w 3171035"/>
                        <a:gd name="connsiteY15" fmla="*/ 2815576 h 3180739"/>
                        <a:gd name="connsiteX16" fmla="*/ 830683 w 3171035"/>
                        <a:gd name="connsiteY16" fmla="*/ 2772184 h 3180739"/>
                        <a:gd name="connsiteX17" fmla="*/ 760926 w 3171035"/>
                        <a:gd name="connsiteY17" fmla="*/ 2719936 h 3180739"/>
                        <a:gd name="connsiteX18" fmla="*/ 597918 w 3171035"/>
                        <a:gd name="connsiteY18" fmla="*/ 2832979 h 3180739"/>
                        <a:gd name="connsiteX19" fmla="*/ 499149 w 3171035"/>
                        <a:gd name="connsiteY19" fmla="*/ 2744205 h 3180739"/>
                        <a:gd name="connsiteX20" fmla="*/ 592045 w 3171035"/>
                        <a:gd name="connsiteY20" fmla="*/ 2574098 h 3180739"/>
                        <a:gd name="connsiteX21" fmla="*/ 520580 w 3171035"/>
                        <a:gd name="connsiteY21" fmla="*/ 2501938 h 3180739"/>
                        <a:gd name="connsiteX22" fmla="*/ 496178 w 3171035"/>
                        <a:gd name="connsiteY22" fmla="*/ 2470496 h 3180739"/>
                        <a:gd name="connsiteX23" fmla="*/ 313006 w 3171035"/>
                        <a:gd name="connsiteY23" fmla="*/ 2539883 h 3180739"/>
                        <a:gd name="connsiteX24" fmla="*/ 238634 w 3171035"/>
                        <a:gd name="connsiteY24" fmla="*/ 2429861 h 3180739"/>
                        <a:gd name="connsiteX25" fmla="*/ 370045 w 3171035"/>
                        <a:gd name="connsiteY25" fmla="*/ 2287114 h 3180739"/>
                        <a:gd name="connsiteX26" fmla="*/ 311564 w 3171035"/>
                        <a:gd name="connsiteY26" fmla="*/ 2172799 h 3180739"/>
                        <a:gd name="connsiteX27" fmla="*/ 295635 w 3171035"/>
                        <a:gd name="connsiteY27" fmla="*/ 2132330 h 3180739"/>
                        <a:gd name="connsiteX28" fmla="*/ 103079 w 3171035"/>
                        <a:gd name="connsiteY28" fmla="*/ 2150140 h 3180739"/>
                        <a:gd name="connsiteX29" fmla="*/ 60733 w 3171035"/>
                        <a:gd name="connsiteY29" fmla="*/ 2024271 h 3180739"/>
                        <a:gd name="connsiteX30" fmla="*/ 226269 w 3171035"/>
                        <a:gd name="connsiteY30" fmla="*/ 1921216 h 3180739"/>
                        <a:gd name="connsiteX31" fmla="*/ 217962 w 3171035"/>
                        <a:gd name="connsiteY31" fmla="*/ 1891262 h 3180739"/>
                        <a:gd name="connsiteX32" fmla="*/ 200221 w 3171035"/>
                        <a:gd name="connsiteY32" fmla="*/ 1782957 h 3180739"/>
                        <a:gd name="connsiteX33" fmla="*/ 5391 w 3171035"/>
                        <a:gd name="connsiteY33" fmla="*/ 1745142 h 3180739"/>
                        <a:gd name="connsiteX34" fmla="*/ 0 w 3171035"/>
                        <a:gd name="connsiteY34" fmla="*/ 1612451 h 3180739"/>
                        <a:gd name="connsiteX35" fmla="*/ 187219 w 3171035"/>
                        <a:gd name="connsiteY35" fmla="*/ 1560050 h 3180739"/>
                        <a:gd name="connsiteX36" fmla="*/ 192903 w 3171035"/>
                        <a:gd name="connsiteY36" fmla="*/ 1448336 h 3180739"/>
                        <a:gd name="connsiteX37" fmla="*/ 199656 w 3171035"/>
                        <a:gd name="connsiteY37" fmla="*/ 1402148 h 3180739"/>
                        <a:gd name="connsiteX38" fmla="*/ 19664 w 3171035"/>
                        <a:gd name="connsiteY38" fmla="*/ 1311302 h 3180739"/>
                        <a:gd name="connsiteX39" fmla="*/ 50600 w 3171035"/>
                        <a:gd name="connsiteY39" fmla="*/ 1182155 h 3180739"/>
                        <a:gd name="connsiteX40" fmla="*/ 248017 w 3171035"/>
                        <a:gd name="connsiteY40" fmla="*/ 1182708 h 3180739"/>
                        <a:gd name="connsiteX41" fmla="*/ 271243 w 3171035"/>
                        <a:gd name="connsiteY41" fmla="*/ 1110342 h 3180739"/>
                        <a:gd name="connsiteX42" fmla="*/ 301810 w 3171035"/>
                        <a:gd name="connsiteY42" fmla="*/ 1039267 h 3180739"/>
                        <a:gd name="connsiteX43" fmla="*/ 153232 w 3171035"/>
                        <a:gd name="connsiteY43" fmla="*/ 907843 h 3180739"/>
                        <a:gd name="connsiteX44" fmla="*/ 215955 w 3171035"/>
                        <a:gd name="connsiteY44" fmla="*/ 790787 h 3180739"/>
                        <a:gd name="connsiteX45" fmla="*/ 404589 w 3171035"/>
                        <a:gd name="connsiteY45" fmla="*/ 840887 h 3180739"/>
                        <a:gd name="connsiteX46" fmla="*/ 407683 w 3171035"/>
                        <a:gd name="connsiteY46" fmla="*/ 835422 h 3180739"/>
                        <a:gd name="connsiteX47" fmla="*/ 499532 w 3171035"/>
                        <a:gd name="connsiteY47" fmla="*/ 712793 h 3180739"/>
                        <a:gd name="connsiteX48" fmla="*/ 392278 w 3171035"/>
                        <a:gd name="connsiteY48" fmla="*/ 554059 h 3180739"/>
                        <a:gd name="connsiteX49" fmla="*/ 482243 w 3171035"/>
                        <a:gd name="connsiteY49" fmla="*/ 456373 h 3180739"/>
                        <a:gd name="connsiteX50" fmla="*/ 651505 w 3171035"/>
                        <a:gd name="connsiteY50" fmla="*/ 551489 h 3180739"/>
                        <a:gd name="connsiteX51" fmla="*/ 677929 w 3171035"/>
                        <a:gd name="connsiteY51" fmla="*/ 525319 h 3180739"/>
                        <a:gd name="connsiteX52" fmla="*/ 765738 w 3171035"/>
                        <a:gd name="connsiteY52" fmla="*/ 457171 h 3180739"/>
                        <a:gd name="connsiteX53" fmla="*/ 709237 w 3171035"/>
                        <a:gd name="connsiteY53" fmla="*/ 264903 h 3180739"/>
                        <a:gd name="connsiteX54" fmla="*/ 824607 w 3171035"/>
                        <a:gd name="connsiteY54" fmla="*/ 199132 h 3180739"/>
                        <a:gd name="connsiteX55" fmla="*/ 957502 w 3171035"/>
                        <a:gd name="connsiteY55" fmla="*/ 341660 h 3180739"/>
                        <a:gd name="connsiteX56" fmla="*/ 1007068 w 3171035"/>
                        <a:gd name="connsiteY56" fmla="*/ 316303 h 3180739"/>
                        <a:gd name="connsiteX57" fmla="*/ 1105222 w 3171035"/>
                        <a:gd name="connsiteY57" fmla="*/ 277669 h 3180739"/>
                        <a:gd name="connsiteX58" fmla="*/ 1085630 w 3171035"/>
                        <a:gd name="connsiteY58" fmla="*/ 80113 h 3180739"/>
                        <a:gd name="connsiteX59" fmla="*/ 1236120 w 3171035"/>
                        <a:gd name="connsiteY59" fmla="*/ 37366 h 3180739"/>
                        <a:gd name="connsiteX60" fmla="*/ 1323934 w 3171035"/>
                        <a:gd name="connsiteY60" fmla="*/ 217003 h 3180739"/>
                        <a:gd name="connsiteX61" fmla="*/ 1417429 w 3171035"/>
                        <a:gd name="connsiteY61" fmla="*/ 200656 h 3180739"/>
                        <a:gd name="connsiteX62" fmla="*/ 1487425 w 3171035"/>
                        <a:gd name="connsiteY62" fmla="*/ 195547 h 3180739"/>
                        <a:gd name="connsiteX63" fmla="*/ 1533687 w 3171035"/>
                        <a:gd name="connsiteY63" fmla="*/ 0 h 3180739"/>
                        <a:gd name="connsiteX64" fmla="*/ 1666488 w 3171035"/>
                        <a:gd name="connsiteY64" fmla="*/ 0 h 3180739"/>
                        <a:gd name="connsiteX65" fmla="*/ 1713021 w 3171035"/>
                        <a:gd name="connsiteY65" fmla="*/ 196691 h 3180739"/>
                        <a:gd name="connsiteX66" fmla="*/ 1827814 w 3171035"/>
                        <a:gd name="connsiteY66" fmla="*/ 211044 h 3180739"/>
                        <a:gd name="connsiteX67" fmla="*/ 1868036 w 3171035"/>
                        <a:gd name="connsiteY67" fmla="*/ 220686 h 3180739"/>
                        <a:gd name="connsiteX68" fmla="*/ 1966340 w 3171035"/>
                        <a:gd name="connsiteY68" fmla="*/ 44283 h 3180739"/>
                        <a:gd name="connsiteX69" fmla="*/ 2094111 w 3171035"/>
                        <a:gd name="connsiteY69" fmla="*/ 80485 h 3180739"/>
                        <a:gd name="connsiteX70" fmla="*/ 2085164 w 3171035"/>
                        <a:gd name="connsiteY70" fmla="*/ 284665 h 3180739"/>
                        <a:gd name="connsiteX71" fmla="*/ 2159615 w 3171035"/>
                        <a:gd name="connsiteY71" fmla="*/ 312606 h 3180739"/>
                        <a:gd name="connsiteX72" fmla="*/ 2226104 w 3171035"/>
                        <a:gd name="connsiteY72" fmla="*/ 347399 h 3180739"/>
                        <a:gd name="connsiteX73" fmla="*/ 2364977 w 3171035"/>
                        <a:gd name="connsiteY73" fmla="*/ 209566 h 3180739"/>
                        <a:gd name="connsiteX74" fmla="*/ 2477715 w 3171035"/>
                        <a:gd name="connsiteY74" fmla="*/ 279754 h 3180739"/>
                        <a:gd name="connsiteX75" fmla="*/ 2415747 w 3171035"/>
                        <a:gd name="connsiteY75" fmla="*/ 463940 h 3180739"/>
                        <a:gd name="connsiteX76" fmla="*/ 2455995 w 3171035"/>
                        <a:gd name="connsiteY76" fmla="*/ 491791 h 3180739"/>
                        <a:gd name="connsiteX77" fmla="*/ 2545864 w 3171035"/>
                        <a:gd name="connsiteY77" fmla="*/ 570128 h 3180739"/>
                        <a:gd name="connsiteX78" fmla="*/ 2728079 w 3171035"/>
                        <a:gd name="connsiteY78" fmla="*/ 481733 h 3180739"/>
                        <a:gd name="connsiteX79" fmla="*/ 2811993 w 3171035"/>
                        <a:gd name="connsiteY79" fmla="*/ 584662 h 3180739"/>
                        <a:gd name="connsiteX80" fmla="*/ 2695713 w 3171035"/>
                        <a:gd name="connsiteY80" fmla="*/ 736197 h 3180739"/>
                        <a:gd name="connsiteX81" fmla="*/ 2743361 w 3171035"/>
                        <a:gd name="connsiteY81" fmla="*/ 798583 h 3180739"/>
                        <a:gd name="connsiteX82" fmla="*/ 2790128 w 3171035"/>
                        <a:gd name="connsiteY82" fmla="*/ 877978 h 3180739"/>
                        <a:gd name="connsiteX83" fmla="*/ 2988670 w 3171035"/>
                        <a:gd name="connsiteY83" fmla="*/ 835149 h 3180739"/>
                        <a:gd name="connsiteX84" fmla="*/ 3045808 w 3171035"/>
                        <a:gd name="connsiteY84" fmla="*/ 955030 h 3180739"/>
                        <a:gd name="connsiteX85" fmla="*/ 2889317 w 3171035"/>
                        <a:gd name="connsiteY85" fmla="*/ 1080823 h 3180739"/>
                        <a:gd name="connsiteX86" fmla="*/ 2916123 w 3171035"/>
                        <a:gd name="connsiteY86" fmla="*/ 1145336 h 3180739"/>
                        <a:gd name="connsiteX87" fmla="*/ 2939763 w 3171035"/>
                        <a:gd name="connsiteY87" fmla="*/ 1235148 h 3180739"/>
                        <a:gd name="connsiteX88" fmla="*/ 3135030 w 3171035"/>
                        <a:gd name="connsiteY88" fmla="*/ 1239792 h 3180739"/>
                        <a:gd name="connsiteX89" fmla="*/ 3162523 w 3171035"/>
                        <a:gd name="connsiteY89" fmla="*/ 1369716 h 3180739"/>
                        <a:gd name="connsiteX90" fmla="*/ 2980226 w 3171035"/>
                        <a:gd name="connsiteY90" fmla="*/ 1455724 h 3180739"/>
                        <a:gd name="connsiteX91" fmla="*/ 2987482 w 3171035"/>
                        <a:gd name="connsiteY91" fmla="*/ 1514396 h 3180739"/>
                        <a:gd name="connsiteX92" fmla="*/ 2986351 w 3171035"/>
                        <a:gd name="connsiteY92" fmla="*/ 1631053 h 3180739"/>
                        <a:gd name="connsiteX93" fmla="*/ 3171035 w 3171035"/>
                        <a:gd name="connsiteY93" fmla="*/ 1689698 h 3180739"/>
                        <a:gd name="connsiteX94" fmla="*/ 3161063 w 3171035"/>
                        <a:gd name="connsiteY94" fmla="*/ 1822124 h 3180739"/>
                        <a:gd name="connsiteX95" fmla="*/ 2963663 w 3171035"/>
                        <a:gd name="connsiteY95" fmla="*/ 1853402 h 3180739"/>
                        <a:gd name="connsiteX96" fmla="*/ 2960364 w 3171035"/>
                        <a:gd name="connsiteY96" fmla="*/ 1876736 h 3180739"/>
                        <a:gd name="connsiteX97" fmla="*/ 2928221 w 3171035"/>
                        <a:gd name="connsiteY97" fmla="*/ 1999244 h 3180739"/>
                        <a:gd name="connsiteX98" fmla="*/ 3090916 w 3171035"/>
                        <a:gd name="connsiteY98" fmla="*/ 2107762 h 3180739"/>
                        <a:gd name="connsiteX99" fmla="*/ 3044640 w 3171035"/>
                        <a:gd name="connsiteY99" fmla="*/ 2232240 h 3180739"/>
                        <a:gd name="connsiteX100" fmla="*/ 2845101 w 3171035"/>
                        <a:gd name="connsiteY100" fmla="*/ 2207446 h 3180739"/>
                        <a:gd name="connsiteX101" fmla="*/ 2809657 w 3171035"/>
                        <a:gd name="connsiteY101" fmla="*/ 2278865 h 3180739"/>
                        <a:gd name="connsiteX102" fmla="*/ 2764753 w 3171035"/>
                        <a:gd name="connsiteY102" fmla="*/ 2347473 h 3180739"/>
                        <a:gd name="connsiteX103" fmla="*/ 2887835 w 3171035"/>
                        <a:gd name="connsiteY103" fmla="*/ 2507752 h 3180739"/>
                        <a:gd name="connsiteX104" fmla="*/ 2803958 w 3171035"/>
                        <a:gd name="connsiteY104" fmla="*/ 2610712 h 3180739"/>
                        <a:gd name="connsiteX105" fmla="*/ 2629138 w 3171035"/>
                        <a:gd name="connsiteY105" fmla="*/ 2525982 h 3180739"/>
                        <a:gd name="connsiteX106" fmla="*/ 2578529 w 3171035"/>
                        <a:gd name="connsiteY106" fmla="*/ 2584122 h 3180739"/>
                        <a:gd name="connsiteX107" fmla="*/ 2526456 w 3171035"/>
                        <a:gd name="connsiteY107" fmla="*/ 2631952 h 3180739"/>
                        <a:gd name="connsiteX108" fmla="*/ 2608792 w 3171035"/>
                        <a:gd name="connsiteY108" fmla="*/ 2814437 h 3180739"/>
                        <a:gd name="connsiteX109" fmla="*/ 2503568 w 3171035"/>
                        <a:gd name="connsiteY109" fmla="*/ 2895456 h 3180739"/>
                        <a:gd name="connsiteX110" fmla="*/ 2347733 w 3171035"/>
                        <a:gd name="connsiteY110" fmla="*/ 2768836 h 3180739"/>
                        <a:gd name="connsiteX111" fmla="*/ 2293201 w 3171035"/>
                        <a:gd name="connsiteY111" fmla="*/ 2803791 h 3180739"/>
                        <a:gd name="connsiteX112" fmla="*/ 2220287 w 3171035"/>
                        <a:gd name="connsiteY112" fmla="*/ 2841379 h 3180739"/>
                        <a:gd name="connsiteX113" fmla="*/ 2248911 w 3171035"/>
                        <a:gd name="connsiteY113" fmla="*/ 3038710 h 318073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  <a:cxn ang="0">
                          <a:pos x="connsiteX72" y="connsiteY72"/>
                        </a:cxn>
                        <a:cxn ang="0">
                          <a:pos x="connsiteX73" y="connsiteY73"/>
                        </a:cxn>
                        <a:cxn ang="0">
                          <a:pos x="connsiteX74" y="connsiteY74"/>
                        </a:cxn>
                        <a:cxn ang="0">
                          <a:pos x="connsiteX75" y="connsiteY75"/>
                        </a:cxn>
                        <a:cxn ang="0">
                          <a:pos x="connsiteX76" y="connsiteY76"/>
                        </a:cxn>
                        <a:cxn ang="0">
                          <a:pos x="connsiteX77" y="connsiteY77"/>
                        </a:cxn>
                        <a:cxn ang="0">
                          <a:pos x="connsiteX78" y="connsiteY78"/>
                        </a:cxn>
                        <a:cxn ang="0">
                          <a:pos x="connsiteX79" y="connsiteY79"/>
                        </a:cxn>
                        <a:cxn ang="0">
                          <a:pos x="connsiteX80" y="connsiteY80"/>
                        </a:cxn>
                        <a:cxn ang="0">
                          <a:pos x="connsiteX81" y="connsiteY81"/>
                        </a:cxn>
                        <a:cxn ang="0">
                          <a:pos x="connsiteX82" y="connsiteY82"/>
                        </a:cxn>
                        <a:cxn ang="0">
                          <a:pos x="connsiteX83" y="connsiteY83"/>
                        </a:cxn>
                        <a:cxn ang="0">
                          <a:pos x="connsiteX84" y="connsiteY84"/>
                        </a:cxn>
                        <a:cxn ang="0">
                          <a:pos x="connsiteX85" y="connsiteY85"/>
                        </a:cxn>
                        <a:cxn ang="0">
                          <a:pos x="connsiteX86" y="connsiteY86"/>
                        </a:cxn>
                        <a:cxn ang="0">
                          <a:pos x="connsiteX87" y="connsiteY87"/>
                        </a:cxn>
                        <a:cxn ang="0">
                          <a:pos x="connsiteX88" y="connsiteY88"/>
                        </a:cxn>
                        <a:cxn ang="0">
                          <a:pos x="connsiteX89" y="connsiteY89"/>
                        </a:cxn>
                        <a:cxn ang="0">
                          <a:pos x="connsiteX90" y="connsiteY90"/>
                        </a:cxn>
                        <a:cxn ang="0">
                          <a:pos x="connsiteX91" y="connsiteY91"/>
                        </a:cxn>
                        <a:cxn ang="0">
                          <a:pos x="connsiteX92" y="connsiteY92"/>
                        </a:cxn>
                        <a:cxn ang="0">
                          <a:pos x="connsiteX93" y="connsiteY93"/>
                        </a:cxn>
                        <a:cxn ang="0">
                          <a:pos x="connsiteX94" y="connsiteY94"/>
                        </a:cxn>
                        <a:cxn ang="0">
                          <a:pos x="connsiteX95" y="connsiteY95"/>
                        </a:cxn>
                        <a:cxn ang="0">
                          <a:pos x="connsiteX96" y="connsiteY96"/>
                        </a:cxn>
                        <a:cxn ang="0">
                          <a:pos x="connsiteX97" y="connsiteY97"/>
                        </a:cxn>
                        <a:cxn ang="0">
                          <a:pos x="connsiteX98" y="connsiteY98"/>
                        </a:cxn>
                        <a:cxn ang="0">
                          <a:pos x="connsiteX99" y="connsiteY99"/>
                        </a:cxn>
                        <a:cxn ang="0">
                          <a:pos x="connsiteX100" y="connsiteY100"/>
                        </a:cxn>
                        <a:cxn ang="0">
                          <a:pos x="connsiteX101" y="connsiteY101"/>
                        </a:cxn>
                        <a:cxn ang="0">
                          <a:pos x="connsiteX102" y="connsiteY102"/>
                        </a:cxn>
                        <a:cxn ang="0">
                          <a:pos x="connsiteX103" y="connsiteY103"/>
                        </a:cxn>
                        <a:cxn ang="0">
                          <a:pos x="connsiteX104" y="connsiteY104"/>
                        </a:cxn>
                        <a:cxn ang="0">
                          <a:pos x="connsiteX105" y="connsiteY105"/>
                        </a:cxn>
                        <a:cxn ang="0">
                          <a:pos x="connsiteX106" y="connsiteY106"/>
                        </a:cxn>
                        <a:cxn ang="0">
                          <a:pos x="connsiteX107" y="connsiteY107"/>
                        </a:cxn>
                        <a:cxn ang="0">
                          <a:pos x="connsiteX108" y="connsiteY108"/>
                        </a:cxn>
                        <a:cxn ang="0">
                          <a:pos x="connsiteX109" y="connsiteY109"/>
                        </a:cxn>
                        <a:cxn ang="0">
                          <a:pos x="connsiteX110" y="connsiteY110"/>
                        </a:cxn>
                        <a:cxn ang="0">
                          <a:pos x="connsiteX111" y="connsiteY111"/>
                        </a:cxn>
                        <a:cxn ang="0">
                          <a:pos x="connsiteX112" y="connsiteY112"/>
                        </a:cxn>
                        <a:cxn ang="0">
                          <a:pos x="connsiteX113" y="connsiteY113"/>
                        </a:cxn>
                      </a:cxnLst>
                      <a:rect l="l" t="t" r="r" b="b"/>
                      <a:pathLst>
                        <a:path w="3171035" h="3180739">
                          <a:moveTo>
                            <a:pt x="2125404" y="3087519"/>
                          </a:moveTo>
                          <a:lnTo>
                            <a:pt x="2013109" y="2926391"/>
                          </a:lnTo>
                          <a:lnTo>
                            <a:pt x="1866165" y="2964321"/>
                          </a:lnTo>
                          <a:lnTo>
                            <a:pt x="1842782" y="3165305"/>
                          </a:lnTo>
                          <a:lnTo>
                            <a:pt x="1710882" y="3180739"/>
                          </a:lnTo>
                          <a:lnTo>
                            <a:pt x="1642634" y="2993071"/>
                          </a:lnTo>
                          <a:lnTo>
                            <a:pt x="1639166" y="2993450"/>
                          </a:lnTo>
                          <a:lnTo>
                            <a:pt x="1491421" y="2988550"/>
                          </a:lnTo>
                          <a:lnTo>
                            <a:pt x="1411723" y="3177475"/>
                          </a:lnTo>
                          <a:lnTo>
                            <a:pt x="1280767" y="3155415"/>
                          </a:lnTo>
                          <a:lnTo>
                            <a:pt x="1267720" y="2956266"/>
                          </a:lnTo>
                          <a:lnTo>
                            <a:pt x="1252902" y="2953679"/>
                          </a:lnTo>
                          <a:lnTo>
                            <a:pt x="1111558" y="2910446"/>
                          </a:lnTo>
                          <a:lnTo>
                            <a:pt x="983767" y="3067465"/>
                          </a:lnTo>
                          <a:lnTo>
                            <a:pt x="864234" y="3009602"/>
                          </a:lnTo>
                          <a:lnTo>
                            <a:pt x="907320" y="2815576"/>
                          </a:lnTo>
                          <a:lnTo>
                            <a:pt x="830683" y="2772184"/>
                          </a:lnTo>
                          <a:lnTo>
                            <a:pt x="760926" y="2719936"/>
                          </a:lnTo>
                          <a:lnTo>
                            <a:pt x="597918" y="2832979"/>
                          </a:lnTo>
                          <a:lnTo>
                            <a:pt x="499149" y="2744205"/>
                          </a:lnTo>
                          <a:lnTo>
                            <a:pt x="592045" y="2574098"/>
                          </a:lnTo>
                          <a:lnTo>
                            <a:pt x="520580" y="2501938"/>
                          </a:lnTo>
                          <a:lnTo>
                            <a:pt x="496178" y="2470496"/>
                          </a:lnTo>
                          <a:lnTo>
                            <a:pt x="313006" y="2539883"/>
                          </a:lnTo>
                          <a:lnTo>
                            <a:pt x="238634" y="2429861"/>
                          </a:lnTo>
                          <a:lnTo>
                            <a:pt x="370045" y="2287114"/>
                          </a:lnTo>
                          <a:lnTo>
                            <a:pt x="311564" y="2172799"/>
                          </a:lnTo>
                          <a:lnTo>
                            <a:pt x="295635" y="2132330"/>
                          </a:lnTo>
                          <a:lnTo>
                            <a:pt x="103079" y="2150140"/>
                          </a:lnTo>
                          <a:lnTo>
                            <a:pt x="60733" y="2024271"/>
                          </a:lnTo>
                          <a:lnTo>
                            <a:pt x="226269" y="1921216"/>
                          </a:lnTo>
                          <a:lnTo>
                            <a:pt x="217962" y="1891262"/>
                          </a:lnTo>
                          <a:lnTo>
                            <a:pt x="200221" y="1782957"/>
                          </a:lnTo>
                          <a:lnTo>
                            <a:pt x="5391" y="1745142"/>
                          </a:lnTo>
                          <a:lnTo>
                            <a:pt x="0" y="1612451"/>
                          </a:lnTo>
                          <a:lnTo>
                            <a:pt x="187219" y="1560050"/>
                          </a:lnTo>
                          <a:lnTo>
                            <a:pt x="192903" y="1448336"/>
                          </a:lnTo>
                          <a:lnTo>
                            <a:pt x="199656" y="1402148"/>
                          </a:lnTo>
                          <a:lnTo>
                            <a:pt x="19664" y="1311302"/>
                          </a:lnTo>
                          <a:lnTo>
                            <a:pt x="50600" y="1182155"/>
                          </a:lnTo>
                          <a:lnTo>
                            <a:pt x="248017" y="1182708"/>
                          </a:lnTo>
                          <a:lnTo>
                            <a:pt x="271243" y="1110342"/>
                          </a:lnTo>
                          <a:lnTo>
                            <a:pt x="301810" y="1039267"/>
                          </a:lnTo>
                          <a:lnTo>
                            <a:pt x="153232" y="907843"/>
                          </a:lnTo>
                          <a:lnTo>
                            <a:pt x="215955" y="790787"/>
                          </a:lnTo>
                          <a:lnTo>
                            <a:pt x="404589" y="840887"/>
                          </a:lnTo>
                          <a:lnTo>
                            <a:pt x="407683" y="835422"/>
                          </a:lnTo>
                          <a:lnTo>
                            <a:pt x="499532" y="712793"/>
                          </a:lnTo>
                          <a:lnTo>
                            <a:pt x="392278" y="554059"/>
                          </a:lnTo>
                          <a:lnTo>
                            <a:pt x="482243" y="456373"/>
                          </a:lnTo>
                          <a:lnTo>
                            <a:pt x="651505" y="551489"/>
                          </a:lnTo>
                          <a:lnTo>
                            <a:pt x="677929" y="525319"/>
                          </a:lnTo>
                          <a:lnTo>
                            <a:pt x="765738" y="457171"/>
                          </a:lnTo>
                          <a:lnTo>
                            <a:pt x="709237" y="264903"/>
                          </a:lnTo>
                          <a:lnTo>
                            <a:pt x="824607" y="199132"/>
                          </a:lnTo>
                          <a:lnTo>
                            <a:pt x="957502" y="341660"/>
                          </a:lnTo>
                          <a:lnTo>
                            <a:pt x="1007068" y="316303"/>
                          </a:lnTo>
                          <a:lnTo>
                            <a:pt x="1105222" y="277669"/>
                          </a:lnTo>
                          <a:lnTo>
                            <a:pt x="1085630" y="80113"/>
                          </a:lnTo>
                          <a:lnTo>
                            <a:pt x="1236120" y="37366"/>
                          </a:lnTo>
                          <a:lnTo>
                            <a:pt x="1323934" y="217003"/>
                          </a:lnTo>
                          <a:lnTo>
                            <a:pt x="1417429" y="200656"/>
                          </a:lnTo>
                          <a:lnTo>
                            <a:pt x="1487425" y="195547"/>
                          </a:lnTo>
                          <a:lnTo>
                            <a:pt x="1533687" y="0"/>
                          </a:lnTo>
                          <a:lnTo>
                            <a:pt x="1666488" y="0"/>
                          </a:lnTo>
                          <a:lnTo>
                            <a:pt x="1713021" y="196691"/>
                          </a:lnTo>
                          <a:lnTo>
                            <a:pt x="1827814" y="211044"/>
                          </a:lnTo>
                          <a:lnTo>
                            <a:pt x="1868036" y="220686"/>
                          </a:lnTo>
                          <a:lnTo>
                            <a:pt x="1966340" y="44283"/>
                          </a:lnTo>
                          <a:lnTo>
                            <a:pt x="2094111" y="80485"/>
                          </a:lnTo>
                          <a:lnTo>
                            <a:pt x="2085164" y="284665"/>
                          </a:lnTo>
                          <a:lnTo>
                            <a:pt x="2159615" y="312606"/>
                          </a:lnTo>
                          <a:lnTo>
                            <a:pt x="2226104" y="347399"/>
                          </a:lnTo>
                          <a:lnTo>
                            <a:pt x="2364977" y="209566"/>
                          </a:lnTo>
                          <a:lnTo>
                            <a:pt x="2477715" y="279754"/>
                          </a:lnTo>
                          <a:lnTo>
                            <a:pt x="2415747" y="463940"/>
                          </a:lnTo>
                          <a:lnTo>
                            <a:pt x="2455995" y="491791"/>
                          </a:lnTo>
                          <a:lnTo>
                            <a:pt x="2545864" y="570128"/>
                          </a:lnTo>
                          <a:lnTo>
                            <a:pt x="2728079" y="481733"/>
                          </a:lnTo>
                          <a:lnTo>
                            <a:pt x="2811993" y="584662"/>
                          </a:lnTo>
                          <a:lnTo>
                            <a:pt x="2695713" y="736197"/>
                          </a:lnTo>
                          <a:lnTo>
                            <a:pt x="2743361" y="798583"/>
                          </a:lnTo>
                          <a:lnTo>
                            <a:pt x="2790128" y="877978"/>
                          </a:lnTo>
                          <a:lnTo>
                            <a:pt x="2988670" y="835149"/>
                          </a:lnTo>
                          <a:lnTo>
                            <a:pt x="3045808" y="955030"/>
                          </a:lnTo>
                          <a:lnTo>
                            <a:pt x="2889317" y="1080823"/>
                          </a:lnTo>
                          <a:lnTo>
                            <a:pt x="2916123" y="1145336"/>
                          </a:lnTo>
                          <a:lnTo>
                            <a:pt x="2939763" y="1235148"/>
                          </a:lnTo>
                          <a:lnTo>
                            <a:pt x="3135030" y="1239792"/>
                          </a:lnTo>
                          <a:lnTo>
                            <a:pt x="3162523" y="1369716"/>
                          </a:lnTo>
                          <a:lnTo>
                            <a:pt x="2980226" y="1455724"/>
                          </a:lnTo>
                          <a:lnTo>
                            <a:pt x="2987482" y="1514396"/>
                          </a:lnTo>
                          <a:lnTo>
                            <a:pt x="2986351" y="1631053"/>
                          </a:lnTo>
                          <a:lnTo>
                            <a:pt x="3171035" y="1689698"/>
                          </a:lnTo>
                          <a:lnTo>
                            <a:pt x="3161063" y="1822124"/>
                          </a:lnTo>
                          <a:lnTo>
                            <a:pt x="2963663" y="1853402"/>
                          </a:lnTo>
                          <a:lnTo>
                            <a:pt x="2960364" y="1876736"/>
                          </a:lnTo>
                          <a:lnTo>
                            <a:pt x="2928221" y="1999244"/>
                          </a:lnTo>
                          <a:lnTo>
                            <a:pt x="3090916" y="2107762"/>
                          </a:lnTo>
                          <a:lnTo>
                            <a:pt x="3044640" y="2232240"/>
                          </a:lnTo>
                          <a:lnTo>
                            <a:pt x="2845101" y="2207446"/>
                          </a:lnTo>
                          <a:lnTo>
                            <a:pt x="2809657" y="2278865"/>
                          </a:lnTo>
                          <a:lnTo>
                            <a:pt x="2764753" y="2347473"/>
                          </a:lnTo>
                          <a:lnTo>
                            <a:pt x="2887835" y="2507752"/>
                          </a:lnTo>
                          <a:lnTo>
                            <a:pt x="2803958" y="2610712"/>
                          </a:lnTo>
                          <a:lnTo>
                            <a:pt x="2629138" y="2525982"/>
                          </a:lnTo>
                          <a:lnTo>
                            <a:pt x="2578529" y="2584122"/>
                          </a:lnTo>
                          <a:lnTo>
                            <a:pt x="2526456" y="2631952"/>
                          </a:lnTo>
                          <a:lnTo>
                            <a:pt x="2608792" y="2814437"/>
                          </a:lnTo>
                          <a:lnTo>
                            <a:pt x="2503568" y="2895456"/>
                          </a:lnTo>
                          <a:lnTo>
                            <a:pt x="2347733" y="2768836"/>
                          </a:lnTo>
                          <a:lnTo>
                            <a:pt x="2293201" y="2803791"/>
                          </a:lnTo>
                          <a:lnTo>
                            <a:pt x="2220287" y="2841379"/>
                          </a:lnTo>
                          <a:lnTo>
                            <a:pt x="2248911" y="3038710"/>
                          </a:lnTo>
                          <a:close/>
                        </a:path>
                      </a:pathLst>
                    </a:custGeom>
                    <a:solidFill>
                      <a:srgbClr val="A5A5A5">
                        <a:lumMod val="50000"/>
                      </a:srgbClr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4" name="Freeform 39">
                      <a:extLst>
                        <a:ext uri="{FF2B5EF4-FFF2-40B4-BE49-F238E27FC236}">
                          <a16:creationId xmlns:a16="http://schemas.microsoft.com/office/drawing/2014/main" id="{D8BAD091-2402-5EA4-21F9-CD9BF3EFF88A}"/>
                        </a:ext>
                      </a:extLst>
                    </p:cNvPr>
                    <p:cNvSpPr/>
                    <p:nvPr/>
                  </p:nvSpPr>
                  <p:spPr>
                    <a:xfrm rot="11915668">
                      <a:off x="8020844" y="1605440"/>
                      <a:ext cx="1262858" cy="1266722"/>
                    </a:xfrm>
                    <a:custGeom>
                      <a:avLst/>
                      <a:gdLst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252902 w 3171035"/>
                        <a:gd name="connsiteY11" fmla="*/ 2953679 h 3180739"/>
                        <a:gd name="connsiteX12" fmla="*/ 1111558 w 3171035"/>
                        <a:gd name="connsiteY12" fmla="*/ 2910446 h 3180739"/>
                        <a:gd name="connsiteX13" fmla="*/ 983767 w 3171035"/>
                        <a:gd name="connsiteY13" fmla="*/ 3067465 h 3180739"/>
                        <a:gd name="connsiteX14" fmla="*/ 864234 w 3171035"/>
                        <a:gd name="connsiteY14" fmla="*/ 3009602 h 3180739"/>
                        <a:gd name="connsiteX15" fmla="*/ 907320 w 3171035"/>
                        <a:gd name="connsiteY15" fmla="*/ 2815576 h 3180739"/>
                        <a:gd name="connsiteX16" fmla="*/ 830683 w 3171035"/>
                        <a:gd name="connsiteY16" fmla="*/ 2772184 h 3180739"/>
                        <a:gd name="connsiteX17" fmla="*/ 760926 w 3171035"/>
                        <a:gd name="connsiteY17" fmla="*/ 2719936 h 3180739"/>
                        <a:gd name="connsiteX18" fmla="*/ 597918 w 3171035"/>
                        <a:gd name="connsiteY18" fmla="*/ 2832979 h 3180739"/>
                        <a:gd name="connsiteX19" fmla="*/ 499149 w 3171035"/>
                        <a:gd name="connsiteY19" fmla="*/ 2744205 h 3180739"/>
                        <a:gd name="connsiteX20" fmla="*/ 592045 w 3171035"/>
                        <a:gd name="connsiteY20" fmla="*/ 2574098 h 3180739"/>
                        <a:gd name="connsiteX21" fmla="*/ 520580 w 3171035"/>
                        <a:gd name="connsiteY21" fmla="*/ 2501938 h 3180739"/>
                        <a:gd name="connsiteX22" fmla="*/ 496178 w 3171035"/>
                        <a:gd name="connsiteY22" fmla="*/ 2470496 h 3180739"/>
                        <a:gd name="connsiteX23" fmla="*/ 313006 w 3171035"/>
                        <a:gd name="connsiteY23" fmla="*/ 2539883 h 3180739"/>
                        <a:gd name="connsiteX24" fmla="*/ 238634 w 3171035"/>
                        <a:gd name="connsiteY24" fmla="*/ 2429861 h 3180739"/>
                        <a:gd name="connsiteX25" fmla="*/ 370045 w 3171035"/>
                        <a:gd name="connsiteY25" fmla="*/ 2287114 h 3180739"/>
                        <a:gd name="connsiteX26" fmla="*/ 311564 w 3171035"/>
                        <a:gd name="connsiteY26" fmla="*/ 2172799 h 3180739"/>
                        <a:gd name="connsiteX27" fmla="*/ 295635 w 3171035"/>
                        <a:gd name="connsiteY27" fmla="*/ 2132330 h 3180739"/>
                        <a:gd name="connsiteX28" fmla="*/ 103079 w 3171035"/>
                        <a:gd name="connsiteY28" fmla="*/ 2150140 h 3180739"/>
                        <a:gd name="connsiteX29" fmla="*/ 60733 w 3171035"/>
                        <a:gd name="connsiteY29" fmla="*/ 2024271 h 3180739"/>
                        <a:gd name="connsiteX30" fmla="*/ 226269 w 3171035"/>
                        <a:gd name="connsiteY30" fmla="*/ 1921216 h 3180739"/>
                        <a:gd name="connsiteX31" fmla="*/ 217962 w 3171035"/>
                        <a:gd name="connsiteY31" fmla="*/ 1891262 h 3180739"/>
                        <a:gd name="connsiteX32" fmla="*/ 200221 w 3171035"/>
                        <a:gd name="connsiteY32" fmla="*/ 1782957 h 3180739"/>
                        <a:gd name="connsiteX33" fmla="*/ 5391 w 3171035"/>
                        <a:gd name="connsiteY33" fmla="*/ 1745142 h 3180739"/>
                        <a:gd name="connsiteX34" fmla="*/ 0 w 3171035"/>
                        <a:gd name="connsiteY34" fmla="*/ 1612451 h 3180739"/>
                        <a:gd name="connsiteX35" fmla="*/ 187219 w 3171035"/>
                        <a:gd name="connsiteY35" fmla="*/ 1560050 h 3180739"/>
                        <a:gd name="connsiteX36" fmla="*/ 192903 w 3171035"/>
                        <a:gd name="connsiteY36" fmla="*/ 1448336 h 3180739"/>
                        <a:gd name="connsiteX37" fmla="*/ 199656 w 3171035"/>
                        <a:gd name="connsiteY37" fmla="*/ 1402148 h 3180739"/>
                        <a:gd name="connsiteX38" fmla="*/ 19664 w 3171035"/>
                        <a:gd name="connsiteY38" fmla="*/ 1311302 h 3180739"/>
                        <a:gd name="connsiteX39" fmla="*/ 50600 w 3171035"/>
                        <a:gd name="connsiteY39" fmla="*/ 1182155 h 3180739"/>
                        <a:gd name="connsiteX40" fmla="*/ 248017 w 3171035"/>
                        <a:gd name="connsiteY40" fmla="*/ 1182708 h 3180739"/>
                        <a:gd name="connsiteX41" fmla="*/ 271243 w 3171035"/>
                        <a:gd name="connsiteY41" fmla="*/ 1110342 h 3180739"/>
                        <a:gd name="connsiteX42" fmla="*/ 301810 w 3171035"/>
                        <a:gd name="connsiteY42" fmla="*/ 1039267 h 3180739"/>
                        <a:gd name="connsiteX43" fmla="*/ 153232 w 3171035"/>
                        <a:gd name="connsiteY43" fmla="*/ 907843 h 3180739"/>
                        <a:gd name="connsiteX44" fmla="*/ 215955 w 3171035"/>
                        <a:gd name="connsiteY44" fmla="*/ 790787 h 3180739"/>
                        <a:gd name="connsiteX45" fmla="*/ 404589 w 3171035"/>
                        <a:gd name="connsiteY45" fmla="*/ 840887 h 3180739"/>
                        <a:gd name="connsiteX46" fmla="*/ 407683 w 3171035"/>
                        <a:gd name="connsiteY46" fmla="*/ 835422 h 3180739"/>
                        <a:gd name="connsiteX47" fmla="*/ 499532 w 3171035"/>
                        <a:gd name="connsiteY47" fmla="*/ 712793 h 3180739"/>
                        <a:gd name="connsiteX48" fmla="*/ 392278 w 3171035"/>
                        <a:gd name="connsiteY48" fmla="*/ 554059 h 3180739"/>
                        <a:gd name="connsiteX49" fmla="*/ 482243 w 3171035"/>
                        <a:gd name="connsiteY49" fmla="*/ 456373 h 3180739"/>
                        <a:gd name="connsiteX50" fmla="*/ 651505 w 3171035"/>
                        <a:gd name="connsiteY50" fmla="*/ 551489 h 3180739"/>
                        <a:gd name="connsiteX51" fmla="*/ 677929 w 3171035"/>
                        <a:gd name="connsiteY51" fmla="*/ 525319 h 3180739"/>
                        <a:gd name="connsiteX52" fmla="*/ 765738 w 3171035"/>
                        <a:gd name="connsiteY52" fmla="*/ 457171 h 3180739"/>
                        <a:gd name="connsiteX53" fmla="*/ 709237 w 3171035"/>
                        <a:gd name="connsiteY53" fmla="*/ 264903 h 3180739"/>
                        <a:gd name="connsiteX54" fmla="*/ 824607 w 3171035"/>
                        <a:gd name="connsiteY54" fmla="*/ 199132 h 3180739"/>
                        <a:gd name="connsiteX55" fmla="*/ 957502 w 3171035"/>
                        <a:gd name="connsiteY55" fmla="*/ 341660 h 3180739"/>
                        <a:gd name="connsiteX56" fmla="*/ 1007068 w 3171035"/>
                        <a:gd name="connsiteY56" fmla="*/ 316303 h 3180739"/>
                        <a:gd name="connsiteX57" fmla="*/ 1105222 w 3171035"/>
                        <a:gd name="connsiteY57" fmla="*/ 277669 h 3180739"/>
                        <a:gd name="connsiteX58" fmla="*/ 1085630 w 3171035"/>
                        <a:gd name="connsiteY58" fmla="*/ 80113 h 3180739"/>
                        <a:gd name="connsiteX59" fmla="*/ 1236120 w 3171035"/>
                        <a:gd name="connsiteY59" fmla="*/ 37366 h 3180739"/>
                        <a:gd name="connsiteX60" fmla="*/ 1323934 w 3171035"/>
                        <a:gd name="connsiteY60" fmla="*/ 217003 h 3180739"/>
                        <a:gd name="connsiteX61" fmla="*/ 1417429 w 3171035"/>
                        <a:gd name="connsiteY61" fmla="*/ 200656 h 3180739"/>
                        <a:gd name="connsiteX62" fmla="*/ 1487425 w 3171035"/>
                        <a:gd name="connsiteY62" fmla="*/ 195547 h 3180739"/>
                        <a:gd name="connsiteX63" fmla="*/ 1533687 w 3171035"/>
                        <a:gd name="connsiteY63" fmla="*/ 0 h 3180739"/>
                        <a:gd name="connsiteX64" fmla="*/ 1666488 w 3171035"/>
                        <a:gd name="connsiteY64" fmla="*/ 0 h 3180739"/>
                        <a:gd name="connsiteX65" fmla="*/ 1713021 w 3171035"/>
                        <a:gd name="connsiteY65" fmla="*/ 196691 h 3180739"/>
                        <a:gd name="connsiteX66" fmla="*/ 1827814 w 3171035"/>
                        <a:gd name="connsiteY66" fmla="*/ 211044 h 3180739"/>
                        <a:gd name="connsiteX67" fmla="*/ 1868036 w 3171035"/>
                        <a:gd name="connsiteY67" fmla="*/ 220686 h 3180739"/>
                        <a:gd name="connsiteX68" fmla="*/ 1966340 w 3171035"/>
                        <a:gd name="connsiteY68" fmla="*/ 44283 h 3180739"/>
                        <a:gd name="connsiteX69" fmla="*/ 2094111 w 3171035"/>
                        <a:gd name="connsiteY69" fmla="*/ 80485 h 3180739"/>
                        <a:gd name="connsiteX70" fmla="*/ 2085164 w 3171035"/>
                        <a:gd name="connsiteY70" fmla="*/ 284665 h 3180739"/>
                        <a:gd name="connsiteX71" fmla="*/ 2159615 w 3171035"/>
                        <a:gd name="connsiteY71" fmla="*/ 312606 h 3180739"/>
                        <a:gd name="connsiteX72" fmla="*/ 2226104 w 3171035"/>
                        <a:gd name="connsiteY72" fmla="*/ 347399 h 3180739"/>
                        <a:gd name="connsiteX73" fmla="*/ 2364977 w 3171035"/>
                        <a:gd name="connsiteY73" fmla="*/ 209566 h 3180739"/>
                        <a:gd name="connsiteX74" fmla="*/ 2477715 w 3171035"/>
                        <a:gd name="connsiteY74" fmla="*/ 279754 h 3180739"/>
                        <a:gd name="connsiteX75" fmla="*/ 2415747 w 3171035"/>
                        <a:gd name="connsiteY75" fmla="*/ 463940 h 3180739"/>
                        <a:gd name="connsiteX76" fmla="*/ 2455995 w 3171035"/>
                        <a:gd name="connsiteY76" fmla="*/ 491791 h 3180739"/>
                        <a:gd name="connsiteX77" fmla="*/ 2545864 w 3171035"/>
                        <a:gd name="connsiteY77" fmla="*/ 570128 h 3180739"/>
                        <a:gd name="connsiteX78" fmla="*/ 2728079 w 3171035"/>
                        <a:gd name="connsiteY78" fmla="*/ 481733 h 3180739"/>
                        <a:gd name="connsiteX79" fmla="*/ 2811993 w 3171035"/>
                        <a:gd name="connsiteY79" fmla="*/ 584662 h 3180739"/>
                        <a:gd name="connsiteX80" fmla="*/ 2695713 w 3171035"/>
                        <a:gd name="connsiteY80" fmla="*/ 736197 h 3180739"/>
                        <a:gd name="connsiteX81" fmla="*/ 2743361 w 3171035"/>
                        <a:gd name="connsiteY81" fmla="*/ 798583 h 3180739"/>
                        <a:gd name="connsiteX82" fmla="*/ 2790128 w 3171035"/>
                        <a:gd name="connsiteY82" fmla="*/ 877978 h 3180739"/>
                        <a:gd name="connsiteX83" fmla="*/ 2988670 w 3171035"/>
                        <a:gd name="connsiteY83" fmla="*/ 835149 h 3180739"/>
                        <a:gd name="connsiteX84" fmla="*/ 3045808 w 3171035"/>
                        <a:gd name="connsiteY84" fmla="*/ 955030 h 3180739"/>
                        <a:gd name="connsiteX85" fmla="*/ 2889317 w 3171035"/>
                        <a:gd name="connsiteY85" fmla="*/ 1080823 h 3180739"/>
                        <a:gd name="connsiteX86" fmla="*/ 2916123 w 3171035"/>
                        <a:gd name="connsiteY86" fmla="*/ 1145336 h 3180739"/>
                        <a:gd name="connsiteX87" fmla="*/ 2939763 w 3171035"/>
                        <a:gd name="connsiteY87" fmla="*/ 1235148 h 3180739"/>
                        <a:gd name="connsiteX88" fmla="*/ 3135030 w 3171035"/>
                        <a:gd name="connsiteY88" fmla="*/ 1239792 h 3180739"/>
                        <a:gd name="connsiteX89" fmla="*/ 3162523 w 3171035"/>
                        <a:gd name="connsiteY89" fmla="*/ 1369716 h 3180739"/>
                        <a:gd name="connsiteX90" fmla="*/ 2980226 w 3171035"/>
                        <a:gd name="connsiteY90" fmla="*/ 1455724 h 3180739"/>
                        <a:gd name="connsiteX91" fmla="*/ 2987482 w 3171035"/>
                        <a:gd name="connsiteY91" fmla="*/ 1514396 h 3180739"/>
                        <a:gd name="connsiteX92" fmla="*/ 2986351 w 3171035"/>
                        <a:gd name="connsiteY92" fmla="*/ 1631053 h 3180739"/>
                        <a:gd name="connsiteX93" fmla="*/ 3171035 w 3171035"/>
                        <a:gd name="connsiteY93" fmla="*/ 1689698 h 3180739"/>
                        <a:gd name="connsiteX94" fmla="*/ 3161063 w 3171035"/>
                        <a:gd name="connsiteY94" fmla="*/ 1822124 h 3180739"/>
                        <a:gd name="connsiteX95" fmla="*/ 2963663 w 3171035"/>
                        <a:gd name="connsiteY95" fmla="*/ 1853402 h 3180739"/>
                        <a:gd name="connsiteX96" fmla="*/ 2960364 w 3171035"/>
                        <a:gd name="connsiteY96" fmla="*/ 1876736 h 3180739"/>
                        <a:gd name="connsiteX97" fmla="*/ 2928221 w 3171035"/>
                        <a:gd name="connsiteY97" fmla="*/ 1999244 h 3180739"/>
                        <a:gd name="connsiteX98" fmla="*/ 3090916 w 3171035"/>
                        <a:gd name="connsiteY98" fmla="*/ 2107762 h 3180739"/>
                        <a:gd name="connsiteX99" fmla="*/ 3044640 w 3171035"/>
                        <a:gd name="connsiteY99" fmla="*/ 2232240 h 3180739"/>
                        <a:gd name="connsiteX100" fmla="*/ 2845101 w 3171035"/>
                        <a:gd name="connsiteY100" fmla="*/ 2207446 h 3180739"/>
                        <a:gd name="connsiteX101" fmla="*/ 2809657 w 3171035"/>
                        <a:gd name="connsiteY101" fmla="*/ 2278865 h 3180739"/>
                        <a:gd name="connsiteX102" fmla="*/ 2764753 w 3171035"/>
                        <a:gd name="connsiteY102" fmla="*/ 2347473 h 3180739"/>
                        <a:gd name="connsiteX103" fmla="*/ 2887835 w 3171035"/>
                        <a:gd name="connsiteY103" fmla="*/ 2507752 h 3180739"/>
                        <a:gd name="connsiteX104" fmla="*/ 2803958 w 3171035"/>
                        <a:gd name="connsiteY104" fmla="*/ 2610712 h 3180739"/>
                        <a:gd name="connsiteX105" fmla="*/ 2629138 w 3171035"/>
                        <a:gd name="connsiteY105" fmla="*/ 2525982 h 3180739"/>
                        <a:gd name="connsiteX106" fmla="*/ 2578529 w 3171035"/>
                        <a:gd name="connsiteY106" fmla="*/ 2584122 h 3180739"/>
                        <a:gd name="connsiteX107" fmla="*/ 2526456 w 3171035"/>
                        <a:gd name="connsiteY107" fmla="*/ 2631952 h 3180739"/>
                        <a:gd name="connsiteX108" fmla="*/ 2608792 w 3171035"/>
                        <a:gd name="connsiteY108" fmla="*/ 2814437 h 3180739"/>
                        <a:gd name="connsiteX109" fmla="*/ 2503568 w 3171035"/>
                        <a:gd name="connsiteY109" fmla="*/ 2895456 h 3180739"/>
                        <a:gd name="connsiteX110" fmla="*/ 2347733 w 3171035"/>
                        <a:gd name="connsiteY110" fmla="*/ 2768836 h 3180739"/>
                        <a:gd name="connsiteX111" fmla="*/ 2293201 w 3171035"/>
                        <a:gd name="connsiteY111" fmla="*/ 2803791 h 3180739"/>
                        <a:gd name="connsiteX112" fmla="*/ 2220287 w 3171035"/>
                        <a:gd name="connsiteY112" fmla="*/ 2841379 h 3180739"/>
                        <a:gd name="connsiteX113" fmla="*/ 2248911 w 3171035"/>
                        <a:gd name="connsiteY113" fmla="*/ 3038710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252902 w 3171035"/>
                        <a:gd name="connsiteY11" fmla="*/ 2953679 h 3180739"/>
                        <a:gd name="connsiteX12" fmla="*/ 1111558 w 3171035"/>
                        <a:gd name="connsiteY12" fmla="*/ 2910446 h 3180739"/>
                        <a:gd name="connsiteX13" fmla="*/ 983767 w 3171035"/>
                        <a:gd name="connsiteY13" fmla="*/ 3067465 h 3180739"/>
                        <a:gd name="connsiteX14" fmla="*/ 864234 w 3171035"/>
                        <a:gd name="connsiteY14" fmla="*/ 3009602 h 3180739"/>
                        <a:gd name="connsiteX15" fmla="*/ 907320 w 3171035"/>
                        <a:gd name="connsiteY15" fmla="*/ 2815576 h 3180739"/>
                        <a:gd name="connsiteX16" fmla="*/ 830683 w 3171035"/>
                        <a:gd name="connsiteY16" fmla="*/ 2772184 h 3180739"/>
                        <a:gd name="connsiteX17" fmla="*/ 760926 w 3171035"/>
                        <a:gd name="connsiteY17" fmla="*/ 2719936 h 3180739"/>
                        <a:gd name="connsiteX18" fmla="*/ 597918 w 3171035"/>
                        <a:gd name="connsiteY18" fmla="*/ 2832979 h 3180739"/>
                        <a:gd name="connsiteX19" fmla="*/ 499149 w 3171035"/>
                        <a:gd name="connsiteY19" fmla="*/ 2744205 h 3180739"/>
                        <a:gd name="connsiteX20" fmla="*/ 592045 w 3171035"/>
                        <a:gd name="connsiteY20" fmla="*/ 2574098 h 3180739"/>
                        <a:gd name="connsiteX21" fmla="*/ 520580 w 3171035"/>
                        <a:gd name="connsiteY21" fmla="*/ 2501938 h 3180739"/>
                        <a:gd name="connsiteX22" fmla="*/ 496178 w 3171035"/>
                        <a:gd name="connsiteY22" fmla="*/ 2470496 h 3180739"/>
                        <a:gd name="connsiteX23" fmla="*/ 313006 w 3171035"/>
                        <a:gd name="connsiteY23" fmla="*/ 2539883 h 3180739"/>
                        <a:gd name="connsiteX24" fmla="*/ 238634 w 3171035"/>
                        <a:gd name="connsiteY24" fmla="*/ 2429861 h 3180739"/>
                        <a:gd name="connsiteX25" fmla="*/ 370045 w 3171035"/>
                        <a:gd name="connsiteY25" fmla="*/ 2287114 h 3180739"/>
                        <a:gd name="connsiteX26" fmla="*/ 311564 w 3171035"/>
                        <a:gd name="connsiteY26" fmla="*/ 2172799 h 3180739"/>
                        <a:gd name="connsiteX27" fmla="*/ 295635 w 3171035"/>
                        <a:gd name="connsiteY27" fmla="*/ 2132330 h 3180739"/>
                        <a:gd name="connsiteX28" fmla="*/ 103079 w 3171035"/>
                        <a:gd name="connsiteY28" fmla="*/ 2150140 h 3180739"/>
                        <a:gd name="connsiteX29" fmla="*/ 60733 w 3171035"/>
                        <a:gd name="connsiteY29" fmla="*/ 2024271 h 3180739"/>
                        <a:gd name="connsiteX30" fmla="*/ 226269 w 3171035"/>
                        <a:gd name="connsiteY30" fmla="*/ 1921216 h 3180739"/>
                        <a:gd name="connsiteX31" fmla="*/ 217962 w 3171035"/>
                        <a:gd name="connsiteY31" fmla="*/ 1891262 h 3180739"/>
                        <a:gd name="connsiteX32" fmla="*/ 200221 w 3171035"/>
                        <a:gd name="connsiteY32" fmla="*/ 1782957 h 3180739"/>
                        <a:gd name="connsiteX33" fmla="*/ 5391 w 3171035"/>
                        <a:gd name="connsiteY33" fmla="*/ 1745142 h 3180739"/>
                        <a:gd name="connsiteX34" fmla="*/ 0 w 3171035"/>
                        <a:gd name="connsiteY34" fmla="*/ 1612451 h 3180739"/>
                        <a:gd name="connsiteX35" fmla="*/ 187219 w 3171035"/>
                        <a:gd name="connsiteY35" fmla="*/ 1560050 h 3180739"/>
                        <a:gd name="connsiteX36" fmla="*/ 192903 w 3171035"/>
                        <a:gd name="connsiteY36" fmla="*/ 1448336 h 3180739"/>
                        <a:gd name="connsiteX37" fmla="*/ 199656 w 3171035"/>
                        <a:gd name="connsiteY37" fmla="*/ 1402148 h 3180739"/>
                        <a:gd name="connsiteX38" fmla="*/ 19664 w 3171035"/>
                        <a:gd name="connsiteY38" fmla="*/ 1311302 h 3180739"/>
                        <a:gd name="connsiteX39" fmla="*/ 50600 w 3171035"/>
                        <a:gd name="connsiteY39" fmla="*/ 1182155 h 3180739"/>
                        <a:gd name="connsiteX40" fmla="*/ 248017 w 3171035"/>
                        <a:gd name="connsiteY40" fmla="*/ 1182708 h 3180739"/>
                        <a:gd name="connsiteX41" fmla="*/ 271243 w 3171035"/>
                        <a:gd name="connsiteY41" fmla="*/ 1110342 h 3180739"/>
                        <a:gd name="connsiteX42" fmla="*/ 301810 w 3171035"/>
                        <a:gd name="connsiteY42" fmla="*/ 1039267 h 3180739"/>
                        <a:gd name="connsiteX43" fmla="*/ 153232 w 3171035"/>
                        <a:gd name="connsiteY43" fmla="*/ 907843 h 3180739"/>
                        <a:gd name="connsiteX44" fmla="*/ 215955 w 3171035"/>
                        <a:gd name="connsiteY44" fmla="*/ 790787 h 3180739"/>
                        <a:gd name="connsiteX45" fmla="*/ 404589 w 3171035"/>
                        <a:gd name="connsiteY45" fmla="*/ 840887 h 3180739"/>
                        <a:gd name="connsiteX46" fmla="*/ 407683 w 3171035"/>
                        <a:gd name="connsiteY46" fmla="*/ 835422 h 3180739"/>
                        <a:gd name="connsiteX47" fmla="*/ 499532 w 3171035"/>
                        <a:gd name="connsiteY47" fmla="*/ 712793 h 3180739"/>
                        <a:gd name="connsiteX48" fmla="*/ 392278 w 3171035"/>
                        <a:gd name="connsiteY48" fmla="*/ 554059 h 3180739"/>
                        <a:gd name="connsiteX49" fmla="*/ 482243 w 3171035"/>
                        <a:gd name="connsiteY49" fmla="*/ 456373 h 3180739"/>
                        <a:gd name="connsiteX50" fmla="*/ 651505 w 3171035"/>
                        <a:gd name="connsiteY50" fmla="*/ 551489 h 3180739"/>
                        <a:gd name="connsiteX51" fmla="*/ 677929 w 3171035"/>
                        <a:gd name="connsiteY51" fmla="*/ 525319 h 3180739"/>
                        <a:gd name="connsiteX52" fmla="*/ 765738 w 3171035"/>
                        <a:gd name="connsiteY52" fmla="*/ 457171 h 3180739"/>
                        <a:gd name="connsiteX53" fmla="*/ 709237 w 3171035"/>
                        <a:gd name="connsiteY53" fmla="*/ 264903 h 3180739"/>
                        <a:gd name="connsiteX54" fmla="*/ 824607 w 3171035"/>
                        <a:gd name="connsiteY54" fmla="*/ 199132 h 3180739"/>
                        <a:gd name="connsiteX55" fmla="*/ 957502 w 3171035"/>
                        <a:gd name="connsiteY55" fmla="*/ 341660 h 3180739"/>
                        <a:gd name="connsiteX56" fmla="*/ 1007068 w 3171035"/>
                        <a:gd name="connsiteY56" fmla="*/ 316303 h 3180739"/>
                        <a:gd name="connsiteX57" fmla="*/ 1105222 w 3171035"/>
                        <a:gd name="connsiteY57" fmla="*/ 277669 h 3180739"/>
                        <a:gd name="connsiteX58" fmla="*/ 1085630 w 3171035"/>
                        <a:gd name="connsiteY58" fmla="*/ 80113 h 3180739"/>
                        <a:gd name="connsiteX59" fmla="*/ 1236120 w 3171035"/>
                        <a:gd name="connsiteY59" fmla="*/ 37366 h 3180739"/>
                        <a:gd name="connsiteX60" fmla="*/ 1323934 w 3171035"/>
                        <a:gd name="connsiteY60" fmla="*/ 217003 h 3180739"/>
                        <a:gd name="connsiteX61" fmla="*/ 1417429 w 3171035"/>
                        <a:gd name="connsiteY61" fmla="*/ 200656 h 3180739"/>
                        <a:gd name="connsiteX62" fmla="*/ 1487425 w 3171035"/>
                        <a:gd name="connsiteY62" fmla="*/ 195547 h 3180739"/>
                        <a:gd name="connsiteX63" fmla="*/ 1533687 w 3171035"/>
                        <a:gd name="connsiteY63" fmla="*/ 0 h 3180739"/>
                        <a:gd name="connsiteX64" fmla="*/ 1666488 w 3171035"/>
                        <a:gd name="connsiteY64" fmla="*/ 0 h 3180739"/>
                        <a:gd name="connsiteX65" fmla="*/ 1713021 w 3171035"/>
                        <a:gd name="connsiteY65" fmla="*/ 196691 h 3180739"/>
                        <a:gd name="connsiteX66" fmla="*/ 1827814 w 3171035"/>
                        <a:gd name="connsiteY66" fmla="*/ 211044 h 3180739"/>
                        <a:gd name="connsiteX67" fmla="*/ 1868036 w 3171035"/>
                        <a:gd name="connsiteY67" fmla="*/ 220686 h 3180739"/>
                        <a:gd name="connsiteX68" fmla="*/ 1966340 w 3171035"/>
                        <a:gd name="connsiteY68" fmla="*/ 44283 h 3180739"/>
                        <a:gd name="connsiteX69" fmla="*/ 2094111 w 3171035"/>
                        <a:gd name="connsiteY69" fmla="*/ 80485 h 3180739"/>
                        <a:gd name="connsiteX70" fmla="*/ 2085164 w 3171035"/>
                        <a:gd name="connsiteY70" fmla="*/ 284665 h 3180739"/>
                        <a:gd name="connsiteX71" fmla="*/ 2159615 w 3171035"/>
                        <a:gd name="connsiteY71" fmla="*/ 312606 h 3180739"/>
                        <a:gd name="connsiteX72" fmla="*/ 2226104 w 3171035"/>
                        <a:gd name="connsiteY72" fmla="*/ 347399 h 3180739"/>
                        <a:gd name="connsiteX73" fmla="*/ 2364977 w 3171035"/>
                        <a:gd name="connsiteY73" fmla="*/ 209566 h 3180739"/>
                        <a:gd name="connsiteX74" fmla="*/ 2477715 w 3171035"/>
                        <a:gd name="connsiteY74" fmla="*/ 279754 h 3180739"/>
                        <a:gd name="connsiteX75" fmla="*/ 2415747 w 3171035"/>
                        <a:gd name="connsiteY75" fmla="*/ 463940 h 3180739"/>
                        <a:gd name="connsiteX76" fmla="*/ 2455995 w 3171035"/>
                        <a:gd name="connsiteY76" fmla="*/ 491791 h 3180739"/>
                        <a:gd name="connsiteX77" fmla="*/ 2545864 w 3171035"/>
                        <a:gd name="connsiteY77" fmla="*/ 570128 h 3180739"/>
                        <a:gd name="connsiteX78" fmla="*/ 2728079 w 3171035"/>
                        <a:gd name="connsiteY78" fmla="*/ 481733 h 3180739"/>
                        <a:gd name="connsiteX79" fmla="*/ 2811993 w 3171035"/>
                        <a:gd name="connsiteY79" fmla="*/ 584662 h 3180739"/>
                        <a:gd name="connsiteX80" fmla="*/ 2695713 w 3171035"/>
                        <a:gd name="connsiteY80" fmla="*/ 736197 h 3180739"/>
                        <a:gd name="connsiteX81" fmla="*/ 2790128 w 3171035"/>
                        <a:gd name="connsiteY81" fmla="*/ 877978 h 3180739"/>
                        <a:gd name="connsiteX82" fmla="*/ 2988670 w 3171035"/>
                        <a:gd name="connsiteY82" fmla="*/ 835149 h 3180739"/>
                        <a:gd name="connsiteX83" fmla="*/ 3045808 w 3171035"/>
                        <a:gd name="connsiteY83" fmla="*/ 955030 h 3180739"/>
                        <a:gd name="connsiteX84" fmla="*/ 2889317 w 3171035"/>
                        <a:gd name="connsiteY84" fmla="*/ 1080823 h 3180739"/>
                        <a:gd name="connsiteX85" fmla="*/ 2916123 w 3171035"/>
                        <a:gd name="connsiteY85" fmla="*/ 1145336 h 3180739"/>
                        <a:gd name="connsiteX86" fmla="*/ 2939763 w 3171035"/>
                        <a:gd name="connsiteY86" fmla="*/ 1235148 h 3180739"/>
                        <a:gd name="connsiteX87" fmla="*/ 3135030 w 3171035"/>
                        <a:gd name="connsiteY87" fmla="*/ 1239792 h 3180739"/>
                        <a:gd name="connsiteX88" fmla="*/ 3162523 w 3171035"/>
                        <a:gd name="connsiteY88" fmla="*/ 1369716 h 3180739"/>
                        <a:gd name="connsiteX89" fmla="*/ 2980226 w 3171035"/>
                        <a:gd name="connsiteY89" fmla="*/ 1455724 h 3180739"/>
                        <a:gd name="connsiteX90" fmla="*/ 2987482 w 3171035"/>
                        <a:gd name="connsiteY90" fmla="*/ 1514396 h 3180739"/>
                        <a:gd name="connsiteX91" fmla="*/ 2986351 w 3171035"/>
                        <a:gd name="connsiteY91" fmla="*/ 1631053 h 3180739"/>
                        <a:gd name="connsiteX92" fmla="*/ 3171035 w 3171035"/>
                        <a:gd name="connsiteY92" fmla="*/ 1689698 h 3180739"/>
                        <a:gd name="connsiteX93" fmla="*/ 3161063 w 3171035"/>
                        <a:gd name="connsiteY93" fmla="*/ 1822124 h 3180739"/>
                        <a:gd name="connsiteX94" fmla="*/ 2963663 w 3171035"/>
                        <a:gd name="connsiteY94" fmla="*/ 1853402 h 3180739"/>
                        <a:gd name="connsiteX95" fmla="*/ 2960364 w 3171035"/>
                        <a:gd name="connsiteY95" fmla="*/ 1876736 h 3180739"/>
                        <a:gd name="connsiteX96" fmla="*/ 2928221 w 3171035"/>
                        <a:gd name="connsiteY96" fmla="*/ 1999244 h 3180739"/>
                        <a:gd name="connsiteX97" fmla="*/ 3090916 w 3171035"/>
                        <a:gd name="connsiteY97" fmla="*/ 2107762 h 3180739"/>
                        <a:gd name="connsiteX98" fmla="*/ 3044640 w 3171035"/>
                        <a:gd name="connsiteY98" fmla="*/ 2232240 h 3180739"/>
                        <a:gd name="connsiteX99" fmla="*/ 2845101 w 3171035"/>
                        <a:gd name="connsiteY99" fmla="*/ 2207446 h 3180739"/>
                        <a:gd name="connsiteX100" fmla="*/ 2809657 w 3171035"/>
                        <a:gd name="connsiteY100" fmla="*/ 2278865 h 3180739"/>
                        <a:gd name="connsiteX101" fmla="*/ 2764753 w 3171035"/>
                        <a:gd name="connsiteY101" fmla="*/ 2347473 h 3180739"/>
                        <a:gd name="connsiteX102" fmla="*/ 2887835 w 3171035"/>
                        <a:gd name="connsiteY102" fmla="*/ 2507752 h 3180739"/>
                        <a:gd name="connsiteX103" fmla="*/ 2803958 w 3171035"/>
                        <a:gd name="connsiteY103" fmla="*/ 2610712 h 3180739"/>
                        <a:gd name="connsiteX104" fmla="*/ 2629138 w 3171035"/>
                        <a:gd name="connsiteY104" fmla="*/ 2525982 h 3180739"/>
                        <a:gd name="connsiteX105" fmla="*/ 2578529 w 3171035"/>
                        <a:gd name="connsiteY105" fmla="*/ 2584122 h 3180739"/>
                        <a:gd name="connsiteX106" fmla="*/ 2526456 w 3171035"/>
                        <a:gd name="connsiteY106" fmla="*/ 2631952 h 3180739"/>
                        <a:gd name="connsiteX107" fmla="*/ 2608792 w 3171035"/>
                        <a:gd name="connsiteY107" fmla="*/ 2814437 h 3180739"/>
                        <a:gd name="connsiteX108" fmla="*/ 2503568 w 3171035"/>
                        <a:gd name="connsiteY108" fmla="*/ 2895456 h 3180739"/>
                        <a:gd name="connsiteX109" fmla="*/ 2347733 w 3171035"/>
                        <a:gd name="connsiteY109" fmla="*/ 2768836 h 3180739"/>
                        <a:gd name="connsiteX110" fmla="*/ 2293201 w 3171035"/>
                        <a:gd name="connsiteY110" fmla="*/ 2803791 h 3180739"/>
                        <a:gd name="connsiteX111" fmla="*/ 2220287 w 3171035"/>
                        <a:gd name="connsiteY111" fmla="*/ 2841379 h 3180739"/>
                        <a:gd name="connsiteX112" fmla="*/ 2248911 w 3171035"/>
                        <a:gd name="connsiteY112" fmla="*/ 3038710 h 3180739"/>
                        <a:gd name="connsiteX113" fmla="*/ 2125404 w 3171035"/>
                        <a:gd name="connsiteY113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252902 w 3171035"/>
                        <a:gd name="connsiteY11" fmla="*/ 2953679 h 3180739"/>
                        <a:gd name="connsiteX12" fmla="*/ 1111558 w 3171035"/>
                        <a:gd name="connsiteY12" fmla="*/ 2910446 h 3180739"/>
                        <a:gd name="connsiteX13" fmla="*/ 983767 w 3171035"/>
                        <a:gd name="connsiteY13" fmla="*/ 3067465 h 3180739"/>
                        <a:gd name="connsiteX14" fmla="*/ 864234 w 3171035"/>
                        <a:gd name="connsiteY14" fmla="*/ 3009602 h 3180739"/>
                        <a:gd name="connsiteX15" fmla="*/ 907320 w 3171035"/>
                        <a:gd name="connsiteY15" fmla="*/ 2815576 h 3180739"/>
                        <a:gd name="connsiteX16" fmla="*/ 830683 w 3171035"/>
                        <a:gd name="connsiteY16" fmla="*/ 2772184 h 3180739"/>
                        <a:gd name="connsiteX17" fmla="*/ 760926 w 3171035"/>
                        <a:gd name="connsiteY17" fmla="*/ 2719936 h 3180739"/>
                        <a:gd name="connsiteX18" fmla="*/ 597918 w 3171035"/>
                        <a:gd name="connsiteY18" fmla="*/ 2832979 h 3180739"/>
                        <a:gd name="connsiteX19" fmla="*/ 499149 w 3171035"/>
                        <a:gd name="connsiteY19" fmla="*/ 2744205 h 3180739"/>
                        <a:gd name="connsiteX20" fmla="*/ 592045 w 3171035"/>
                        <a:gd name="connsiteY20" fmla="*/ 2574098 h 3180739"/>
                        <a:gd name="connsiteX21" fmla="*/ 520580 w 3171035"/>
                        <a:gd name="connsiteY21" fmla="*/ 2501938 h 3180739"/>
                        <a:gd name="connsiteX22" fmla="*/ 496178 w 3171035"/>
                        <a:gd name="connsiteY22" fmla="*/ 2470496 h 3180739"/>
                        <a:gd name="connsiteX23" fmla="*/ 313006 w 3171035"/>
                        <a:gd name="connsiteY23" fmla="*/ 2539883 h 3180739"/>
                        <a:gd name="connsiteX24" fmla="*/ 238634 w 3171035"/>
                        <a:gd name="connsiteY24" fmla="*/ 2429861 h 3180739"/>
                        <a:gd name="connsiteX25" fmla="*/ 370045 w 3171035"/>
                        <a:gd name="connsiteY25" fmla="*/ 2287114 h 3180739"/>
                        <a:gd name="connsiteX26" fmla="*/ 311564 w 3171035"/>
                        <a:gd name="connsiteY26" fmla="*/ 2172799 h 3180739"/>
                        <a:gd name="connsiteX27" fmla="*/ 295635 w 3171035"/>
                        <a:gd name="connsiteY27" fmla="*/ 2132330 h 3180739"/>
                        <a:gd name="connsiteX28" fmla="*/ 103079 w 3171035"/>
                        <a:gd name="connsiteY28" fmla="*/ 2150140 h 3180739"/>
                        <a:gd name="connsiteX29" fmla="*/ 60733 w 3171035"/>
                        <a:gd name="connsiteY29" fmla="*/ 2024271 h 3180739"/>
                        <a:gd name="connsiteX30" fmla="*/ 226269 w 3171035"/>
                        <a:gd name="connsiteY30" fmla="*/ 1921216 h 3180739"/>
                        <a:gd name="connsiteX31" fmla="*/ 217962 w 3171035"/>
                        <a:gd name="connsiteY31" fmla="*/ 1891262 h 3180739"/>
                        <a:gd name="connsiteX32" fmla="*/ 200221 w 3171035"/>
                        <a:gd name="connsiteY32" fmla="*/ 1782957 h 3180739"/>
                        <a:gd name="connsiteX33" fmla="*/ 5391 w 3171035"/>
                        <a:gd name="connsiteY33" fmla="*/ 1745142 h 3180739"/>
                        <a:gd name="connsiteX34" fmla="*/ 0 w 3171035"/>
                        <a:gd name="connsiteY34" fmla="*/ 1612451 h 3180739"/>
                        <a:gd name="connsiteX35" fmla="*/ 187219 w 3171035"/>
                        <a:gd name="connsiteY35" fmla="*/ 1560050 h 3180739"/>
                        <a:gd name="connsiteX36" fmla="*/ 192903 w 3171035"/>
                        <a:gd name="connsiteY36" fmla="*/ 1448336 h 3180739"/>
                        <a:gd name="connsiteX37" fmla="*/ 199656 w 3171035"/>
                        <a:gd name="connsiteY37" fmla="*/ 1402148 h 3180739"/>
                        <a:gd name="connsiteX38" fmla="*/ 19664 w 3171035"/>
                        <a:gd name="connsiteY38" fmla="*/ 1311302 h 3180739"/>
                        <a:gd name="connsiteX39" fmla="*/ 50600 w 3171035"/>
                        <a:gd name="connsiteY39" fmla="*/ 1182155 h 3180739"/>
                        <a:gd name="connsiteX40" fmla="*/ 248017 w 3171035"/>
                        <a:gd name="connsiteY40" fmla="*/ 1182708 h 3180739"/>
                        <a:gd name="connsiteX41" fmla="*/ 271243 w 3171035"/>
                        <a:gd name="connsiteY41" fmla="*/ 1110342 h 3180739"/>
                        <a:gd name="connsiteX42" fmla="*/ 301810 w 3171035"/>
                        <a:gd name="connsiteY42" fmla="*/ 1039267 h 3180739"/>
                        <a:gd name="connsiteX43" fmla="*/ 153232 w 3171035"/>
                        <a:gd name="connsiteY43" fmla="*/ 907843 h 3180739"/>
                        <a:gd name="connsiteX44" fmla="*/ 215955 w 3171035"/>
                        <a:gd name="connsiteY44" fmla="*/ 790787 h 3180739"/>
                        <a:gd name="connsiteX45" fmla="*/ 404589 w 3171035"/>
                        <a:gd name="connsiteY45" fmla="*/ 840887 h 3180739"/>
                        <a:gd name="connsiteX46" fmla="*/ 407683 w 3171035"/>
                        <a:gd name="connsiteY46" fmla="*/ 835422 h 3180739"/>
                        <a:gd name="connsiteX47" fmla="*/ 499532 w 3171035"/>
                        <a:gd name="connsiteY47" fmla="*/ 712793 h 3180739"/>
                        <a:gd name="connsiteX48" fmla="*/ 392278 w 3171035"/>
                        <a:gd name="connsiteY48" fmla="*/ 554059 h 3180739"/>
                        <a:gd name="connsiteX49" fmla="*/ 482243 w 3171035"/>
                        <a:gd name="connsiteY49" fmla="*/ 456373 h 3180739"/>
                        <a:gd name="connsiteX50" fmla="*/ 651505 w 3171035"/>
                        <a:gd name="connsiteY50" fmla="*/ 551489 h 3180739"/>
                        <a:gd name="connsiteX51" fmla="*/ 677929 w 3171035"/>
                        <a:gd name="connsiteY51" fmla="*/ 525319 h 3180739"/>
                        <a:gd name="connsiteX52" fmla="*/ 765738 w 3171035"/>
                        <a:gd name="connsiteY52" fmla="*/ 457171 h 3180739"/>
                        <a:gd name="connsiteX53" fmla="*/ 709237 w 3171035"/>
                        <a:gd name="connsiteY53" fmla="*/ 264903 h 3180739"/>
                        <a:gd name="connsiteX54" fmla="*/ 824607 w 3171035"/>
                        <a:gd name="connsiteY54" fmla="*/ 199132 h 3180739"/>
                        <a:gd name="connsiteX55" fmla="*/ 957502 w 3171035"/>
                        <a:gd name="connsiteY55" fmla="*/ 341660 h 3180739"/>
                        <a:gd name="connsiteX56" fmla="*/ 1007068 w 3171035"/>
                        <a:gd name="connsiteY56" fmla="*/ 316303 h 3180739"/>
                        <a:gd name="connsiteX57" fmla="*/ 1105222 w 3171035"/>
                        <a:gd name="connsiteY57" fmla="*/ 277669 h 3180739"/>
                        <a:gd name="connsiteX58" fmla="*/ 1085630 w 3171035"/>
                        <a:gd name="connsiteY58" fmla="*/ 80113 h 3180739"/>
                        <a:gd name="connsiteX59" fmla="*/ 1236120 w 3171035"/>
                        <a:gd name="connsiteY59" fmla="*/ 37366 h 3180739"/>
                        <a:gd name="connsiteX60" fmla="*/ 1323934 w 3171035"/>
                        <a:gd name="connsiteY60" fmla="*/ 217003 h 3180739"/>
                        <a:gd name="connsiteX61" fmla="*/ 1417429 w 3171035"/>
                        <a:gd name="connsiteY61" fmla="*/ 200656 h 3180739"/>
                        <a:gd name="connsiteX62" fmla="*/ 1487425 w 3171035"/>
                        <a:gd name="connsiteY62" fmla="*/ 195547 h 3180739"/>
                        <a:gd name="connsiteX63" fmla="*/ 1533687 w 3171035"/>
                        <a:gd name="connsiteY63" fmla="*/ 0 h 3180739"/>
                        <a:gd name="connsiteX64" fmla="*/ 1666488 w 3171035"/>
                        <a:gd name="connsiteY64" fmla="*/ 0 h 3180739"/>
                        <a:gd name="connsiteX65" fmla="*/ 1713021 w 3171035"/>
                        <a:gd name="connsiteY65" fmla="*/ 196691 h 3180739"/>
                        <a:gd name="connsiteX66" fmla="*/ 1827814 w 3171035"/>
                        <a:gd name="connsiteY66" fmla="*/ 211044 h 3180739"/>
                        <a:gd name="connsiteX67" fmla="*/ 1868036 w 3171035"/>
                        <a:gd name="connsiteY67" fmla="*/ 220686 h 3180739"/>
                        <a:gd name="connsiteX68" fmla="*/ 1966340 w 3171035"/>
                        <a:gd name="connsiteY68" fmla="*/ 44283 h 3180739"/>
                        <a:gd name="connsiteX69" fmla="*/ 2094111 w 3171035"/>
                        <a:gd name="connsiteY69" fmla="*/ 80485 h 3180739"/>
                        <a:gd name="connsiteX70" fmla="*/ 2085164 w 3171035"/>
                        <a:gd name="connsiteY70" fmla="*/ 284665 h 3180739"/>
                        <a:gd name="connsiteX71" fmla="*/ 2159615 w 3171035"/>
                        <a:gd name="connsiteY71" fmla="*/ 312606 h 3180739"/>
                        <a:gd name="connsiteX72" fmla="*/ 2226104 w 3171035"/>
                        <a:gd name="connsiteY72" fmla="*/ 347399 h 3180739"/>
                        <a:gd name="connsiteX73" fmla="*/ 2364977 w 3171035"/>
                        <a:gd name="connsiteY73" fmla="*/ 209566 h 3180739"/>
                        <a:gd name="connsiteX74" fmla="*/ 2477715 w 3171035"/>
                        <a:gd name="connsiteY74" fmla="*/ 279754 h 3180739"/>
                        <a:gd name="connsiteX75" fmla="*/ 2415747 w 3171035"/>
                        <a:gd name="connsiteY75" fmla="*/ 463940 h 3180739"/>
                        <a:gd name="connsiteX76" fmla="*/ 2455995 w 3171035"/>
                        <a:gd name="connsiteY76" fmla="*/ 491791 h 3180739"/>
                        <a:gd name="connsiteX77" fmla="*/ 2545864 w 3171035"/>
                        <a:gd name="connsiteY77" fmla="*/ 570128 h 3180739"/>
                        <a:gd name="connsiteX78" fmla="*/ 2728079 w 3171035"/>
                        <a:gd name="connsiteY78" fmla="*/ 481733 h 3180739"/>
                        <a:gd name="connsiteX79" fmla="*/ 2811993 w 3171035"/>
                        <a:gd name="connsiteY79" fmla="*/ 584662 h 3180739"/>
                        <a:gd name="connsiteX80" fmla="*/ 2695713 w 3171035"/>
                        <a:gd name="connsiteY80" fmla="*/ 736197 h 3180739"/>
                        <a:gd name="connsiteX81" fmla="*/ 2790128 w 3171035"/>
                        <a:gd name="connsiteY81" fmla="*/ 877978 h 3180739"/>
                        <a:gd name="connsiteX82" fmla="*/ 2988670 w 3171035"/>
                        <a:gd name="connsiteY82" fmla="*/ 835149 h 3180739"/>
                        <a:gd name="connsiteX83" fmla="*/ 3045808 w 3171035"/>
                        <a:gd name="connsiteY83" fmla="*/ 955030 h 3180739"/>
                        <a:gd name="connsiteX84" fmla="*/ 2889317 w 3171035"/>
                        <a:gd name="connsiteY84" fmla="*/ 1080823 h 3180739"/>
                        <a:gd name="connsiteX85" fmla="*/ 2939763 w 3171035"/>
                        <a:gd name="connsiteY85" fmla="*/ 1235148 h 3180739"/>
                        <a:gd name="connsiteX86" fmla="*/ 3135030 w 3171035"/>
                        <a:gd name="connsiteY86" fmla="*/ 1239792 h 3180739"/>
                        <a:gd name="connsiteX87" fmla="*/ 3162523 w 3171035"/>
                        <a:gd name="connsiteY87" fmla="*/ 1369716 h 3180739"/>
                        <a:gd name="connsiteX88" fmla="*/ 2980226 w 3171035"/>
                        <a:gd name="connsiteY88" fmla="*/ 1455724 h 3180739"/>
                        <a:gd name="connsiteX89" fmla="*/ 2987482 w 3171035"/>
                        <a:gd name="connsiteY89" fmla="*/ 1514396 h 3180739"/>
                        <a:gd name="connsiteX90" fmla="*/ 2986351 w 3171035"/>
                        <a:gd name="connsiteY90" fmla="*/ 1631053 h 3180739"/>
                        <a:gd name="connsiteX91" fmla="*/ 3171035 w 3171035"/>
                        <a:gd name="connsiteY91" fmla="*/ 1689698 h 3180739"/>
                        <a:gd name="connsiteX92" fmla="*/ 3161063 w 3171035"/>
                        <a:gd name="connsiteY92" fmla="*/ 1822124 h 3180739"/>
                        <a:gd name="connsiteX93" fmla="*/ 2963663 w 3171035"/>
                        <a:gd name="connsiteY93" fmla="*/ 1853402 h 3180739"/>
                        <a:gd name="connsiteX94" fmla="*/ 2960364 w 3171035"/>
                        <a:gd name="connsiteY94" fmla="*/ 1876736 h 3180739"/>
                        <a:gd name="connsiteX95" fmla="*/ 2928221 w 3171035"/>
                        <a:gd name="connsiteY95" fmla="*/ 1999244 h 3180739"/>
                        <a:gd name="connsiteX96" fmla="*/ 3090916 w 3171035"/>
                        <a:gd name="connsiteY96" fmla="*/ 2107762 h 3180739"/>
                        <a:gd name="connsiteX97" fmla="*/ 3044640 w 3171035"/>
                        <a:gd name="connsiteY97" fmla="*/ 2232240 h 3180739"/>
                        <a:gd name="connsiteX98" fmla="*/ 2845101 w 3171035"/>
                        <a:gd name="connsiteY98" fmla="*/ 2207446 h 3180739"/>
                        <a:gd name="connsiteX99" fmla="*/ 2809657 w 3171035"/>
                        <a:gd name="connsiteY99" fmla="*/ 2278865 h 3180739"/>
                        <a:gd name="connsiteX100" fmla="*/ 2764753 w 3171035"/>
                        <a:gd name="connsiteY100" fmla="*/ 2347473 h 3180739"/>
                        <a:gd name="connsiteX101" fmla="*/ 2887835 w 3171035"/>
                        <a:gd name="connsiteY101" fmla="*/ 2507752 h 3180739"/>
                        <a:gd name="connsiteX102" fmla="*/ 2803958 w 3171035"/>
                        <a:gd name="connsiteY102" fmla="*/ 2610712 h 3180739"/>
                        <a:gd name="connsiteX103" fmla="*/ 2629138 w 3171035"/>
                        <a:gd name="connsiteY103" fmla="*/ 2525982 h 3180739"/>
                        <a:gd name="connsiteX104" fmla="*/ 2578529 w 3171035"/>
                        <a:gd name="connsiteY104" fmla="*/ 2584122 h 3180739"/>
                        <a:gd name="connsiteX105" fmla="*/ 2526456 w 3171035"/>
                        <a:gd name="connsiteY105" fmla="*/ 2631952 h 3180739"/>
                        <a:gd name="connsiteX106" fmla="*/ 2608792 w 3171035"/>
                        <a:gd name="connsiteY106" fmla="*/ 2814437 h 3180739"/>
                        <a:gd name="connsiteX107" fmla="*/ 2503568 w 3171035"/>
                        <a:gd name="connsiteY107" fmla="*/ 2895456 h 3180739"/>
                        <a:gd name="connsiteX108" fmla="*/ 2347733 w 3171035"/>
                        <a:gd name="connsiteY108" fmla="*/ 2768836 h 3180739"/>
                        <a:gd name="connsiteX109" fmla="*/ 2293201 w 3171035"/>
                        <a:gd name="connsiteY109" fmla="*/ 2803791 h 3180739"/>
                        <a:gd name="connsiteX110" fmla="*/ 2220287 w 3171035"/>
                        <a:gd name="connsiteY110" fmla="*/ 2841379 h 3180739"/>
                        <a:gd name="connsiteX111" fmla="*/ 2248911 w 3171035"/>
                        <a:gd name="connsiteY111" fmla="*/ 3038710 h 3180739"/>
                        <a:gd name="connsiteX112" fmla="*/ 2125404 w 3171035"/>
                        <a:gd name="connsiteY112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252902 w 3171035"/>
                        <a:gd name="connsiteY11" fmla="*/ 2953679 h 3180739"/>
                        <a:gd name="connsiteX12" fmla="*/ 1111558 w 3171035"/>
                        <a:gd name="connsiteY12" fmla="*/ 2910446 h 3180739"/>
                        <a:gd name="connsiteX13" fmla="*/ 983767 w 3171035"/>
                        <a:gd name="connsiteY13" fmla="*/ 3067465 h 3180739"/>
                        <a:gd name="connsiteX14" fmla="*/ 864234 w 3171035"/>
                        <a:gd name="connsiteY14" fmla="*/ 3009602 h 3180739"/>
                        <a:gd name="connsiteX15" fmla="*/ 907320 w 3171035"/>
                        <a:gd name="connsiteY15" fmla="*/ 2815576 h 3180739"/>
                        <a:gd name="connsiteX16" fmla="*/ 830683 w 3171035"/>
                        <a:gd name="connsiteY16" fmla="*/ 2772184 h 3180739"/>
                        <a:gd name="connsiteX17" fmla="*/ 760926 w 3171035"/>
                        <a:gd name="connsiteY17" fmla="*/ 2719936 h 3180739"/>
                        <a:gd name="connsiteX18" fmla="*/ 597918 w 3171035"/>
                        <a:gd name="connsiteY18" fmla="*/ 2832979 h 3180739"/>
                        <a:gd name="connsiteX19" fmla="*/ 499149 w 3171035"/>
                        <a:gd name="connsiteY19" fmla="*/ 2744205 h 3180739"/>
                        <a:gd name="connsiteX20" fmla="*/ 592045 w 3171035"/>
                        <a:gd name="connsiteY20" fmla="*/ 2574098 h 3180739"/>
                        <a:gd name="connsiteX21" fmla="*/ 520580 w 3171035"/>
                        <a:gd name="connsiteY21" fmla="*/ 2501938 h 3180739"/>
                        <a:gd name="connsiteX22" fmla="*/ 496178 w 3171035"/>
                        <a:gd name="connsiteY22" fmla="*/ 2470496 h 3180739"/>
                        <a:gd name="connsiteX23" fmla="*/ 313006 w 3171035"/>
                        <a:gd name="connsiteY23" fmla="*/ 2539883 h 3180739"/>
                        <a:gd name="connsiteX24" fmla="*/ 238634 w 3171035"/>
                        <a:gd name="connsiteY24" fmla="*/ 2429861 h 3180739"/>
                        <a:gd name="connsiteX25" fmla="*/ 370045 w 3171035"/>
                        <a:gd name="connsiteY25" fmla="*/ 2287114 h 3180739"/>
                        <a:gd name="connsiteX26" fmla="*/ 311564 w 3171035"/>
                        <a:gd name="connsiteY26" fmla="*/ 2172799 h 3180739"/>
                        <a:gd name="connsiteX27" fmla="*/ 295635 w 3171035"/>
                        <a:gd name="connsiteY27" fmla="*/ 2132330 h 3180739"/>
                        <a:gd name="connsiteX28" fmla="*/ 103079 w 3171035"/>
                        <a:gd name="connsiteY28" fmla="*/ 2150140 h 3180739"/>
                        <a:gd name="connsiteX29" fmla="*/ 60733 w 3171035"/>
                        <a:gd name="connsiteY29" fmla="*/ 2024271 h 3180739"/>
                        <a:gd name="connsiteX30" fmla="*/ 226269 w 3171035"/>
                        <a:gd name="connsiteY30" fmla="*/ 1921216 h 3180739"/>
                        <a:gd name="connsiteX31" fmla="*/ 217962 w 3171035"/>
                        <a:gd name="connsiteY31" fmla="*/ 1891262 h 3180739"/>
                        <a:gd name="connsiteX32" fmla="*/ 200221 w 3171035"/>
                        <a:gd name="connsiteY32" fmla="*/ 1782957 h 3180739"/>
                        <a:gd name="connsiteX33" fmla="*/ 5391 w 3171035"/>
                        <a:gd name="connsiteY33" fmla="*/ 1745142 h 3180739"/>
                        <a:gd name="connsiteX34" fmla="*/ 0 w 3171035"/>
                        <a:gd name="connsiteY34" fmla="*/ 1612451 h 3180739"/>
                        <a:gd name="connsiteX35" fmla="*/ 187219 w 3171035"/>
                        <a:gd name="connsiteY35" fmla="*/ 1560050 h 3180739"/>
                        <a:gd name="connsiteX36" fmla="*/ 192903 w 3171035"/>
                        <a:gd name="connsiteY36" fmla="*/ 1448336 h 3180739"/>
                        <a:gd name="connsiteX37" fmla="*/ 199656 w 3171035"/>
                        <a:gd name="connsiteY37" fmla="*/ 1402148 h 3180739"/>
                        <a:gd name="connsiteX38" fmla="*/ 19664 w 3171035"/>
                        <a:gd name="connsiteY38" fmla="*/ 1311302 h 3180739"/>
                        <a:gd name="connsiteX39" fmla="*/ 50600 w 3171035"/>
                        <a:gd name="connsiteY39" fmla="*/ 1182155 h 3180739"/>
                        <a:gd name="connsiteX40" fmla="*/ 248017 w 3171035"/>
                        <a:gd name="connsiteY40" fmla="*/ 1182708 h 3180739"/>
                        <a:gd name="connsiteX41" fmla="*/ 271243 w 3171035"/>
                        <a:gd name="connsiteY41" fmla="*/ 1110342 h 3180739"/>
                        <a:gd name="connsiteX42" fmla="*/ 301810 w 3171035"/>
                        <a:gd name="connsiteY42" fmla="*/ 1039267 h 3180739"/>
                        <a:gd name="connsiteX43" fmla="*/ 153232 w 3171035"/>
                        <a:gd name="connsiteY43" fmla="*/ 907843 h 3180739"/>
                        <a:gd name="connsiteX44" fmla="*/ 215955 w 3171035"/>
                        <a:gd name="connsiteY44" fmla="*/ 790787 h 3180739"/>
                        <a:gd name="connsiteX45" fmla="*/ 404589 w 3171035"/>
                        <a:gd name="connsiteY45" fmla="*/ 840887 h 3180739"/>
                        <a:gd name="connsiteX46" fmla="*/ 407683 w 3171035"/>
                        <a:gd name="connsiteY46" fmla="*/ 835422 h 3180739"/>
                        <a:gd name="connsiteX47" fmla="*/ 499532 w 3171035"/>
                        <a:gd name="connsiteY47" fmla="*/ 712793 h 3180739"/>
                        <a:gd name="connsiteX48" fmla="*/ 392278 w 3171035"/>
                        <a:gd name="connsiteY48" fmla="*/ 554059 h 3180739"/>
                        <a:gd name="connsiteX49" fmla="*/ 482243 w 3171035"/>
                        <a:gd name="connsiteY49" fmla="*/ 456373 h 3180739"/>
                        <a:gd name="connsiteX50" fmla="*/ 651505 w 3171035"/>
                        <a:gd name="connsiteY50" fmla="*/ 551489 h 3180739"/>
                        <a:gd name="connsiteX51" fmla="*/ 677929 w 3171035"/>
                        <a:gd name="connsiteY51" fmla="*/ 525319 h 3180739"/>
                        <a:gd name="connsiteX52" fmla="*/ 765738 w 3171035"/>
                        <a:gd name="connsiteY52" fmla="*/ 457171 h 3180739"/>
                        <a:gd name="connsiteX53" fmla="*/ 709237 w 3171035"/>
                        <a:gd name="connsiteY53" fmla="*/ 264903 h 3180739"/>
                        <a:gd name="connsiteX54" fmla="*/ 824607 w 3171035"/>
                        <a:gd name="connsiteY54" fmla="*/ 199132 h 3180739"/>
                        <a:gd name="connsiteX55" fmla="*/ 957502 w 3171035"/>
                        <a:gd name="connsiteY55" fmla="*/ 341660 h 3180739"/>
                        <a:gd name="connsiteX56" fmla="*/ 1007068 w 3171035"/>
                        <a:gd name="connsiteY56" fmla="*/ 316303 h 3180739"/>
                        <a:gd name="connsiteX57" fmla="*/ 1105222 w 3171035"/>
                        <a:gd name="connsiteY57" fmla="*/ 277669 h 3180739"/>
                        <a:gd name="connsiteX58" fmla="*/ 1085630 w 3171035"/>
                        <a:gd name="connsiteY58" fmla="*/ 80113 h 3180739"/>
                        <a:gd name="connsiteX59" fmla="*/ 1236120 w 3171035"/>
                        <a:gd name="connsiteY59" fmla="*/ 37366 h 3180739"/>
                        <a:gd name="connsiteX60" fmla="*/ 1323934 w 3171035"/>
                        <a:gd name="connsiteY60" fmla="*/ 217003 h 3180739"/>
                        <a:gd name="connsiteX61" fmla="*/ 1417429 w 3171035"/>
                        <a:gd name="connsiteY61" fmla="*/ 200656 h 3180739"/>
                        <a:gd name="connsiteX62" fmla="*/ 1487425 w 3171035"/>
                        <a:gd name="connsiteY62" fmla="*/ 195547 h 3180739"/>
                        <a:gd name="connsiteX63" fmla="*/ 1533687 w 3171035"/>
                        <a:gd name="connsiteY63" fmla="*/ 0 h 3180739"/>
                        <a:gd name="connsiteX64" fmla="*/ 1666488 w 3171035"/>
                        <a:gd name="connsiteY64" fmla="*/ 0 h 3180739"/>
                        <a:gd name="connsiteX65" fmla="*/ 1713021 w 3171035"/>
                        <a:gd name="connsiteY65" fmla="*/ 196691 h 3180739"/>
                        <a:gd name="connsiteX66" fmla="*/ 1827814 w 3171035"/>
                        <a:gd name="connsiteY66" fmla="*/ 211044 h 3180739"/>
                        <a:gd name="connsiteX67" fmla="*/ 1868036 w 3171035"/>
                        <a:gd name="connsiteY67" fmla="*/ 220686 h 3180739"/>
                        <a:gd name="connsiteX68" fmla="*/ 1966340 w 3171035"/>
                        <a:gd name="connsiteY68" fmla="*/ 44283 h 3180739"/>
                        <a:gd name="connsiteX69" fmla="*/ 2094111 w 3171035"/>
                        <a:gd name="connsiteY69" fmla="*/ 80485 h 3180739"/>
                        <a:gd name="connsiteX70" fmla="*/ 2085164 w 3171035"/>
                        <a:gd name="connsiteY70" fmla="*/ 284665 h 3180739"/>
                        <a:gd name="connsiteX71" fmla="*/ 2159615 w 3171035"/>
                        <a:gd name="connsiteY71" fmla="*/ 312606 h 3180739"/>
                        <a:gd name="connsiteX72" fmla="*/ 2226104 w 3171035"/>
                        <a:gd name="connsiteY72" fmla="*/ 347399 h 3180739"/>
                        <a:gd name="connsiteX73" fmla="*/ 2364977 w 3171035"/>
                        <a:gd name="connsiteY73" fmla="*/ 209566 h 3180739"/>
                        <a:gd name="connsiteX74" fmla="*/ 2477715 w 3171035"/>
                        <a:gd name="connsiteY74" fmla="*/ 279754 h 3180739"/>
                        <a:gd name="connsiteX75" fmla="*/ 2415747 w 3171035"/>
                        <a:gd name="connsiteY75" fmla="*/ 463940 h 3180739"/>
                        <a:gd name="connsiteX76" fmla="*/ 2455995 w 3171035"/>
                        <a:gd name="connsiteY76" fmla="*/ 491791 h 3180739"/>
                        <a:gd name="connsiteX77" fmla="*/ 2545864 w 3171035"/>
                        <a:gd name="connsiteY77" fmla="*/ 570128 h 3180739"/>
                        <a:gd name="connsiteX78" fmla="*/ 2728079 w 3171035"/>
                        <a:gd name="connsiteY78" fmla="*/ 481733 h 3180739"/>
                        <a:gd name="connsiteX79" fmla="*/ 2811993 w 3171035"/>
                        <a:gd name="connsiteY79" fmla="*/ 584662 h 3180739"/>
                        <a:gd name="connsiteX80" fmla="*/ 2695713 w 3171035"/>
                        <a:gd name="connsiteY80" fmla="*/ 736197 h 3180739"/>
                        <a:gd name="connsiteX81" fmla="*/ 2790128 w 3171035"/>
                        <a:gd name="connsiteY81" fmla="*/ 877978 h 3180739"/>
                        <a:gd name="connsiteX82" fmla="*/ 2988670 w 3171035"/>
                        <a:gd name="connsiteY82" fmla="*/ 835149 h 3180739"/>
                        <a:gd name="connsiteX83" fmla="*/ 3045808 w 3171035"/>
                        <a:gd name="connsiteY83" fmla="*/ 955030 h 3180739"/>
                        <a:gd name="connsiteX84" fmla="*/ 2889317 w 3171035"/>
                        <a:gd name="connsiteY84" fmla="*/ 1080823 h 3180739"/>
                        <a:gd name="connsiteX85" fmla="*/ 2939763 w 3171035"/>
                        <a:gd name="connsiteY85" fmla="*/ 1235148 h 3180739"/>
                        <a:gd name="connsiteX86" fmla="*/ 3135030 w 3171035"/>
                        <a:gd name="connsiteY86" fmla="*/ 1239792 h 3180739"/>
                        <a:gd name="connsiteX87" fmla="*/ 3162523 w 3171035"/>
                        <a:gd name="connsiteY87" fmla="*/ 1369716 h 3180739"/>
                        <a:gd name="connsiteX88" fmla="*/ 2980226 w 3171035"/>
                        <a:gd name="connsiteY88" fmla="*/ 1455724 h 3180739"/>
                        <a:gd name="connsiteX89" fmla="*/ 2986351 w 3171035"/>
                        <a:gd name="connsiteY89" fmla="*/ 1631053 h 3180739"/>
                        <a:gd name="connsiteX90" fmla="*/ 3171035 w 3171035"/>
                        <a:gd name="connsiteY90" fmla="*/ 1689698 h 3180739"/>
                        <a:gd name="connsiteX91" fmla="*/ 3161063 w 3171035"/>
                        <a:gd name="connsiteY91" fmla="*/ 1822124 h 3180739"/>
                        <a:gd name="connsiteX92" fmla="*/ 2963663 w 3171035"/>
                        <a:gd name="connsiteY92" fmla="*/ 1853402 h 3180739"/>
                        <a:gd name="connsiteX93" fmla="*/ 2960364 w 3171035"/>
                        <a:gd name="connsiteY93" fmla="*/ 1876736 h 3180739"/>
                        <a:gd name="connsiteX94" fmla="*/ 2928221 w 3171035"/>
                        <a:gd name="connsiteY94" fmla="*/ 1999244 h 3180739"/>
                        <a:gd name="connsiteX95" fmla="*/ 3090916 w 3171035"/>
                        <a:gd name="connsiteY95" fmla="*/ 2107762 h 3180739"/>
                        <a:gd name="connsiteX96" fmla="*/ 3044640 w 3171035"/>
                        <a:gd name="connsiteY96" fmla="*/ 2232240 h 3180739"/>
                        <a:gd name="connsiteX97" fmla="*/ 2845101 w 3171035"/>
                        <a:gd name="connsiteY97" fmla="*/ 2207446 h 3180739"/>
                        <a:gd name="connsiteX98" fmla="*/ 2809657 w 3171035"/>
                        <a:gd name="connsiteY98" fmla="*/ 2278865 h 3180739"/>
                        <a:gd name="connsiteX99" fmla="*/ 2764753 w 3171035"/>
                        <a:gd name="connsiteY99" fmla="*/ 2347473 h 3180739"/>
                        <a:gd name="connsiteX100" fmla="*/ 2887835 w 3171035"/>
                        <a:gd name="connsiteY100" fmla="*/ 2507752 h 3180739"/>
                        <a:gd name="connsiteX101" fmla="*/ 2803958 w 3171035"/>
                        <a:gd name="connsiteY101" fmla="*/ 2610712 h 3180739"/>
                        <a:gd name="connsiteX102" fmla="*/ 2629138 w 3171035"/>
                        <a:gd name="connsiteY102" fmla="*/ 2525982 h 3180739"/>
                        <a:gd name="connsiteX103" fmla="*/ 2578529 w 3171035"/>
                        <a:gd name="connsiteY103" fmla="*/ 2584122 h 3180739"/>
                        <a:gd name="connsiteX104" fmla="*/ 2526456 w 3171035"/>
                        <a:gd name="connsiteY104" fmla="*/ 2631952 h 3180739"/>
                        <a:gd name="connsiteX105" fmla="*/ 2608792 w 3171035"/>
                        <a:gd name="connsiteY105" fmla="*/ 2814437 h 3180739"/>
                        <a:gd name="connsiteX106" fmla="*/ 2503568 w 3171035"/>
                        <a:gd name="connsiteY106" fmla="*/ 2895456 h 3180739"/>
                        <a:gd name="connsiteX107" fmla="*/ 2347733 w 3171035"/>
                        <a:gd name="connsiteY107" fmla="*/ 2768836 h 3180739"/>
                        <a:gd name="connsiteX108" fmla="*/ 2293201 w 3171035"/>
                        <a:gd name="connsiteY108" fmla="*/ 2803791 h 3180739"/>
                        <a:gd name="connsiteX109" fmla="*/ 2220287 w 3171035"/>
                        <a:gd name="connsiteY109" fmla="*/ 2841379 h 3180739"/>
                        <a:gd name="connsiteX110" fmla="*/ 2248911 w 3171035"/>
                        <a:gd name="connsiteY110" fmla="*/ 3038710 h 3180739"/>
                        <a:gd name="connsiteX111" fmla="*/ 2125404 w 3171035"/>
                        <a:gd name="connsiteY111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252902 w 3171035"/>
                        <a:gd name="connsiteY11" fmla="*/ 2953679 h 3180739"/>
                        <a:gd name="connsiteX12" fmla="*/ 1111558 w 3171035"/>
                        <a:gd name="connsiteY12" fmla="*/ 2910446 h 3180739"/>
                        <a:gd name="connsiteX13" fmla="*/ 983767 w 3171035"/>
                        <a:gd name="connsiteY13" fmla="*/ 3067465 h 3180739"/>
                        <a:gd name="connsiteX14" fmla="*/ 864234 w 3171035"/>
                        <a:gd name="connsiteY14" fmla="*/ 3009602 h 3180739"/>
                        <a:gd name="connsiteX15" fmla="*/ 907320 w 3171035"/>
                        <a:gd name="connsiteY15" fmla="*/ 2815576 h 3180739"/>
                        <a:gd name="connsiteX16" fmla="*/ 830683 w 3171035"/>
                        <a:gd name="connsiteY16" fmla="*/ 2772184 h 3180739"/>
                        <a:gd name="connsiteX17" fmla="*/ 760926 w 3171035"/>
                        <a:gd name="connsiteY17" fmla="*/ 2719936 h 3180739"/>
                        <a:gd name="connsiteX18" fmla="*/ 597918 w 3171035"/>
                        <a:gd name="connsiteY18" fmla="*/ 2832979 h 3180739"/>
                        <a:gd name="connsiteX19" fmla="*/ 499149 w 3171035"/>
                        <a:gd name="connsiteY19" fmla="*/ 2744205 h 3180739"/>
                        <a:gd name="connsiteX20" fmla="*/ 592045 w 3171035"/>
                        <a:gd name="connsiteY20" fmla="*/ 2574098 h 3180739"/>
                        <a:gd name="connsiteX21" fmla="*/ 520580 w 3171035"/>
                        <a:gd name="connsiteY21" fmla="*/ 2501938 h 3180739"/>
                        <a:gd name="connsiteX22" fmla="*/ 496178 w 3171035"/>
                        <a:gd name="connsiteY22" fmla="*/ 2470496 h 3180739"/>
                        <a:gd name="connsiteX23" fmla="*/ 313006 w 3171035"/>
                        <a:gd name="connsiteY23" fmla="*/ 2539883 h 3180739"/>
                        <a:gd name="connsiteX24" fmla="*/ 238634 w 3171035"/>
                        <a:gd name="connsiteY24" fmla="*/ 2429861 h 3180739"/>
                        <a:gd name="connsiteX25" fmla="*/ 370045 w 3171035"/>
                        <a:gd name="connsiteY25" fmla="*/ 2287114 h 3180739"/>
                        <a:gd name="connsiteX26" fmla="*/ 311564 w 3171035"/>
                        <a:gd name="connsiteY26" fmla="*/ 2172799 h 3180739"/>
                        <a:gd name="connsiteX27" fmla="*/ 295635 w 3171035"/>
                        <a:gd name="connsiteY27" fmla="*/ 2132330 h 3180739"/>
                        <a:gd name="connsiteX28" fmla="*/ 103079 w 3171035"/>
                        <a:gd name="connsiteY28" fmla="*/ 2150140 h 3180739"/>
                        <a:gd name="connsiteX29" fmla="*/ 60733 w 3171035"/>
                        <a:gd name="connsiteY29" fmla="*/ 2024271 h 3180739"/>
                        <a:gd name="connsiteX30" fmla="*/ 226269 w 3171035"/>
                        <a:gd name="connsiteY30" fmla="*/ 1921216 h 3180739"/>
                        <a:gd name="connsiteX31" fmla="*/ 217962 w 3171035"/>
                        <a:gd name="connsiteY31" fmla="*/ 1891262 h 3180739"/>
                        <a:gd name="connsiteX32" fmla="*/ 200221 w 3171035"/>
                        <a:gd name="connsiteY32" fmla="*/ 1782957 h 3180739"/>
                        <a:gd name="connsiteX33" fmla="*/ 5391 w 3171035"/>
                        <a:gd name="connsiteY33" fmla="*/ 1745142 h 3180739"/>
                        <a:gd name="connsiteX34" fmla="*/ 0 w 3171035"/>
                        <a:gd name="connsiteY34" fmla="*/ 1612451 h 3180739"/>
                        <a:gd name="connsiteX35" fmla="*/ 187219 w 3171035"/>
                        <a:gd name="connsiteY35" fmla="*/ 1560050 h 3180739"/>
                        <a:gd name="connsiteX36" fmla="*/ 192903 w 3171035"/>
                        <a:gd name="connsiteY36" fmla="*/ 1448336 h 3180739"/>
                        <a:gd name="connsiteX37" fmla="*/ 199656 w 3171035"/>
                        <a:gd name="connsiteY37" fmla="*/ 1402148 h 3180739"/>
                        <a:gd name="connsiteX38" fmla="*/ 19664 w 3171035"/>
                        <a:gd name="connsiteY38" fmla="*/ 1311302 h 3180739"/>
                        <a:gd name="connsiteX39" fmla="*/ 50600 w 3171035"/>
                        <a:gd name="connsiteY39" fmla="*/ 1182155 h 3180739"/>
                        <a:gd name="connsiteX40" fmla="*/ 248017 w 3171035"/>
                        <a:gd name="connsiteY40" fmla="*/ 1182708 h 3180739"/>
                        <a:gd name="connsiteX41" fmla="*/ 271243 w 3171035"/>
                        <a:gd name="connsiteY41" fmla="*/ 1110342 h 3180739"/>
                        <a:gd name="connsiteX42" fmla="*/ 301810 w 3171035"/>
                        <a:gd name="connsiteY42" fmla="*/ 1039267 h 3180739"/>
                        <a:gd name="connsiteX43" fmla="*/ 153232 w 3171035"/>
                        <a:gd name="connsiteY43" fmla="*/ 907843 h 3180739"/>
                        <a:gd name="connsiteX44" fmla="*/ 215955 w 3171035"/>
                        <a:gd name="connsiteY44" fmla="*/ 790787 h 3180739"/>
                        <a:gd name="connsiteX45" fmla="*/ 404589 w 3171035"/>
                        <a:gd name="connsiteY45" fmla="*/ 840887 h 3180739"/>
                        <a:gd name="connsiteX46" fmla="*/ 407683 w 3171035"/>
                        <a:gd name="connsiteY46" fmla="*/ 835422 h 3180739"/>
                        <a:gd name="connsiteX47" fmla="*/ 499532 w 3171035"/>
                        <a:gd name="connsiteY47" fmla="*/ 712793 h 3180739"/>
                        <a:gd name="connsiteX48" fmla="*/ 392278 w 3171035"/>
                        <a:gd name="connsiteY48" fmla="*/ 554059 h 3180739"/>
                        <a:gd name="connsiteX49" fmla="*/ 482243 w 3171035"/>
                        <a:gd name="connsiteY49" fmla="*/ 456373 h 3180739"/>
                        <a:gd name="connsiteX50" fmla="*/ 651505 w 3171035"/>
                        <a:gd name="connsiteY50" fmla="*/ 551489 h 3180739"/>
                        <a:gd name="connsiteX51" fmla="*/ 677929 w 3171035"/>
                        <a:gd name="connsiteY51" fmla="*/ 525319 h 3180739"/>
                        <a:gd name="connsiteX52" fmla="*/ 765738 w 3171035"/>
                        <a:gd name="connsiteY52" fmla="*/ 457171 h 3180739"/>
                        <a:gd name="connsiteX53" fmla="*/ 709237 w 3171035"/>
                        <a:gd name="connsiteY53" fmla="*/ 264903 h 3180739"/>
                        <a:gd name="connsiteX54" fmla="*/ 824607 w 3171035"/>
                        <a:gd name="connsiteY54" fmla="*/ 199132 h 3180739"/>
                        <a:gd name="connsiteX55" fmla="*/ 957502 w 3171035"/>
                        <a:gd name="connsiteY55" fmla="*/ 341660 h 3180739"/>
                        <a:gd name="connsiteX56" fmla="*/ 1007068 w 3171035"/>
                        <a:gd name="connsiteY56" fmla="*/ 316303 h 3180739"/>
                        <a:gd name="connsiteX57" fmla="*/ 1105222 w 3171035"/>
                        <a:gd name="connsiteY57" fmla="*/ 277669 h 3180739"/>
                        <a:gd name="connsiteX58" fmla="*/ 1085630 w 3171035"/>
                        <a:gd name="connsiteY58" fmla="*/ 80113 h 3180739"/>
                        <a:gd name="connsiteX59" fmla="*/ 1236120 w 3171035"/>
                        <a:gd name="connsiteY59" fmla="*/ 37366 h 3180739"/>
                        <a:gd name="connsiteX60" fmla="*/ 1323934 w 3171035"/>
                        <a:gd name="connsiteY60" fmla="*/ 217003 h 3180739"/>
                        <a:gd name="connsiteX61" fmla="*/ 1417429 w 3171035"/>
                        <a:gd name="connsiteY61" fmla="*/ 200656 h 3180739"/>
                        <a:gd name="connsiteX62" fmla="*/ 1487425 w 3171035"/>
                        <a:gd name="connsiteY62" fmla="*/ 195547 h 3180739"/>
                        <a:gd name="connsiteX63" fmla="*/ 1533687 w 3171035"/>
                        <a:gd name="connsiteY63" fmla="*/ 0 h 3180739"/>
                        <a:gd name="connsiteX64" fmla="*/ 1666488 w 3171035"/>
                        <a:gd name="connsiteY64" fmla="*/ 0 h 3180739"/>
                        <a:gd name="connsiteX65" fmla="*/ 1713021 w 3171035"/>
                        <a:gd name="connsiteY65" fmla="*/ 196691 h 3180739"/>
                        <a:gd name="connsiteX66" fmla="*/ 1827814 w 3171035"/>
                        <a:gd name="connsiteY66" fmla="*/ 211044 h 3180739"/>
                        <a:gd name="connsiteX67" fmla="*/ 1868036 w 3171035"/>
                        <a:gd name="connsiteY67" fmla="*/ 220686 h 3180739"/>
                        <a:gd name="connsiteX68" fmla="*/ 1966340 w 3171035"/>
                        <a:gd name="connsiteY68" fmla="*/ 44283 h 3180739"/>
                        <a:gd name="connsiteX69" fmla="*/ 2094111 w 3171035"/>
                        <a:gd name="connsiteY69" fmla="*/ 80485 h 3180739"/>
                        <a:gd name="connsiteX70" fmla="*/ 2085164 w 3171035"/>
                        <a:gd name="connsiteY70" fmla="*/ 284665 h 3180739"/>
                        <a:gd name="connsiteX71" fmla="*/ 2159615 w 3171035"/>
                        <a:gd name="connsiteY71" fmla="*/ 312606 h 3180739"/>
                        <a:gd name="connsiteX72" fmla="*/ 2226104 w 3171035"/>
                        <a:gd name="connsiteY72" fmla="*/ 347399 h 3180739"/>
                        <a:gd name="connsiteX73" fmla="*/ 2364977 w 3171035"/>
                        <a:gd name="connsiteY73" fmla="*/ 209566 h 3180739"/>
                        <a:gd name="connsiteX74" fmla="*/ 2477715 w 3171035"/>
                        <a:gd name="connsiteY74" fmla="*/ 279754 h 3180739"/>
                        <a:gd name="connsiteX75" fmla="*/ 2415747 w 3171035"/>
                        <a:gd name="connsiteY75" fmla="*/ 463940 h 3180739"/>
                        <a:gd name="connsiteX76" fmla="*/ 2455995 w 3171035"/>
                        <a:gd name="connsiteY76" fmla="*/ 491791 h 3180739"/>
                        <a:gd name="connsiteX77" fmla="*/ 2545864 w 3171035"/>
                        <a:gd name="connsiteY77" fmla="*/ 570128 h 3180739"/>
                        <a:gd name="connsiteX78" fmla="*/ 2728079 w 3171035"/>
                        <a:gd name="connsiteY78" fmla="*/ 481733 h 3180739"/>
                        <a:gd name="connsiteX79" fmla="*/ 2811993 w 3171035"/>
                        <a:gd name="connsiteY79" fmla="*/ 584662 h 3180739"/>
                        <a:gd name="connsiteX80" fmla="*/ 2695713 w 3171035"/>
                        <a:gd name="connsiteY80" fmla="*/ 736197 h 3180739"/>
                        <a:gd name="connsiteX81" fmla="*/ 2790128 w 3171035"/>
                        <a:gd name="connsiteY81" fmla="*/ 877978 h 3180739"/>
                        <a:gd name="connsiteX82" fmla="*/ 2988670 w 3171035"/>
                        <a:gd name="connsiteY82" fmla="*/ 835149 h 3180739"/>
                        <a:gd name="connsiteX83" fmla="*/ 3045808 w 3171035"/>
                        <a:gd name="connsiteY83" fmla="*/ 955030 h 3180739"/>
                        <a:gd name="connsiteX84" fmla="*/ 2889317 w 3171035"/>
                        <a:gd name="connsiteY84" fmla="*/ 1080823 h 3180739"/>
                        <a:gd name="connsiteX85" fmla="*/ 2939763 w 3171035"/>
                        <a:gd name="connsiteY85" fmla="*/ 1235148 h 3180739"/>
                        <a:gd name="connsiteX86" fmla="*/ 3135030 w 3171035"/>
                        <a:gd name="connsiteY86" fmla="*/ 1239792 h 3180739"/>
                        <a:gd name="connsiteX87" fmla="*/ 3162523 w 3171035"/>
                        <a:gd name="connsiteY87" fmla="*/ 1369716 h 3180739"/>
                        <a:gd name="connsiteX88" fmla="*/ 2980226 w 3171035"/>
                        <a:gd name="connsiteY88" fmla="*/ 1455724 h 3180739"/>
                        <a:gd name="connsiteX89" fmla="*/ 2986351 w 3171035"/>
                        <a:gd name="connsiteY89" fmla="*/ 1631053 h 3180739"/>
                        <a:gd name="connsiteX90" fmla="*/ 3171035 w 3171035"/>
                        <a:gd name="connsiteY90" fmla="*/ 1689698 h 3180739"/>
                        <a:gd name="connsiteX91" fmla="*/ 3161063 w 3171035"/>
                        <a:gd name="connsiteY91" fmla="*/ 1822124 h 3180739"/>
                        <a:gd name="connsiteX92" fmla="*/ 2963663 w 3171035"/>
                        <a:gd name="connsiteY92" fmla="*/ 1853402 h 3180739"/>
                        <a:gd name="connsiteX93" fmla="*/ 2928221 w 3171035"/>
                        <a:gd name="connsiteY93" fmla="*/ 1999244 h 3180739"/>
                        <a:gd name="connsiteX94" fmla="*/ 3090916 w 3171035"/>
                        <a:gd name="connsiteY94" fmla="*/ 2107762 h 3180739"/>
                        <a:gd name="connsiteX95" fmla="*/ 3044640 w 3171035"/>
                        <a:gd name="connsiteY95" fmla="*/ 2232240 h 3180739"/>
                        <a:gd name="connsiteX96" fmla="*/ 2845101 w 3171035"/>
                        <a:gd name="connsiteY96" fmla="*/ 2207446 h 3180739"/>
                        <a:gd name="connsiteX97" fmla="*/ 2809657 w 3171035"/>
                        <a:gd name="connsiteY97" fmla="*/ 2278865 h 3180739"/>
                        <a:gd name="connsiteX98" fmla="*/ 2764753 w 3171035"/>
                        <a:gd name="connsiteY98" fmla="*/ 2347473 h 3180739"/>
                        <a:gd name="connsiteX99" fmla="*/ 2887835 w 3171035"/>
                        <a:gd name="connsiteY99" fmla="*/ 2507752 h 3180739"/>
                        <a:gd name="connsiteX100" fmla="*/ 2803958 w 3171035"/>
                        <a:gd name="connsiteY100" fmla="*/ 2610712 h 3180739"/>
                        <a:gd name="connsiteX101" fmla="*/ 2629138 w 3171035"/>
                        <a:gd name="connsiteY101" fmla="*/ 2525982 h 3180739"/>
                        <a:gd name="connsiteX102" fmla="*/ 2578529 w 3171035"/>
                        <a:gd name="connsiteY102" fmla="*/ 2584122 h 3180739"/>
                        <a:gd name="connsiteX103" fmla="*/ 2526456 w 3171035"/>
                        <a:gd name="connsiteY103" fmla="*/ 2631952 h 3180739"/>
                        <a:gd name="connsiteX104" fmla="*/ 2608792 w 3171035"/>
                        <a:gd name="connsiteY104" fmla="*/ 2814437 h 3180739"/>
                        <a:gd name="connsiteX105" fmla="*/ 2503568 w 3171035"/>
                        <a:gd name="connsiteY105" fmla="*/ 2895456 h 3180739"/>
                        <a:gd name="connsiteX106" fmla="*/ 2347733 w 3171035"/>
                        <a:gd name="connsiteY106" fmla="*/ 2768836 h 3180739"/>
                        <a:gd name="connsiteX107" fmla="*/ 2293201 w 3171035"/>
                        <a:gd name="connsiteY107" fmla="*/ 2803791 h 3180739"/>
                        <a:gd name="connsiteX108" fmla="*/ 2220287 w 3171035"/>
                        <a:gd name="connsiteY108" fmla="*/ 2841379 h 3180739"/>
                        <a:gd name="connsiteX109" fmla="*/ 2248911 w 3171035"/>
                        <a:gd name="connsiteY109" fmla="*/ 3038710 h 3180739"/>
                        <a:gd name="connsiteX110" fmla="*/ 2125404 w 3171035"/>
                        <a:gd name="connsiteY110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252902 w 3171035"/>
                        <a:gd name="connsiteY11" fmla="*/ 2953679 h 3180739"/>
                        <a:gd name="connsiteX12" fmla="*/ 1111558 w 3171035"/>
                        <a:gd name="connsiteY12" fmla="*/ 2910446 h 3180739"/>
                        <a:gd name="connsiteX13" fmla="*/ 983767 w 3171035"/>
                        <a:gd name="connsiteY13" fmla="*/ 3067465 h 3180739"/>
                        <a:gd name="connsiteX14" fmla="*/ 864234 w 3171035"/>
                        <a:gd name="connsiteY14" fmla="*/ 3009602 h 3180739"/>
                        <a:gd name="connsiteX15" fmla="*/ 907320 w 3171035"/>
                        <a:gd name="connsiteY15" fmla="*/ 2815576 h 3180739"/>
                        <a:gd name="connsiteX16" fmla="*/ 830683 w 3171035"/>
                        <a:gd name="connsiteY16" fmla="*/ 2772184 h 3180739"/>
                        <a:gd name="connsiteX17" fmla="*/ 760926 w 3171035"/>
                        <a:gd name="connsiteY17" fmla="*/ 2719936 h 3180739"/>
                        <a:gd name="connsiteX18" fmla="*/ 597918 w 3171035"/>
                        <a:gd name="connsiteY18" fmla="*/ 2832979 h 3180739"/>
                        <a:gd name="connsiteX19" fmla="*/ 499149 w 3171035"/>
                        <a:gd name="connsiteY19" fmla="*/ 2744205 h 3180739"/>
                        <a:gd name="connsiteX20" fmla="*/ 592045 w 3171035"/>
                        <a:gd name="connsiteY20" fmla="*/ 2574098 h 3180739"/>
                        <a:gd name="connsiteX21" fmla="*/ 520580 w 3171035"/>
                        <a:gd name="connsiteY21" fmla="*/ 2501938 h 3180739"/>
                        <a:gd name="connsiteX22" fmla="*/ 496178 w 3171035"/>
                        <a:gd name="connsiteY22" fmla="*/ 2470496 h 3180739"/>
                        <a:gd name="connsiteX23" fmla="*/ 313006 w 3171035"/>
                        <a:gd name="connsiteY23" fmla="*/ 2539883 h 3180739"/>
                        <a:gd name="connsiteX24" fmla="*/ 238634 w 3171035"/>
                        <a:gd name="connsiteY24" fmla="*/ 2429861 h 3180739"/>
                        <a:gd name="connsiteX25" fmla="*/ 370045 w 3171035"/>
                        <a:gd name="connsiteY25" fmla="*/ 2287114 h 3180739"/>
                        <a:gd name="connsiteX26" fmla="*/ 311564 w 3171035"/>
                        <a:gd name="connsiteY26" fmla="*/ 2172799 h 3180739"/>
                        <a:gd name="connsiteX27" fmla="*/ 295635 w 3171035"/>
                        <a:gd name="connsiteY27" fmla="*/ 2132330 h 3180739"/>
                        <a:gd name="connsiteX28" fmla="*/ 103079 w 3171035"/>
                        <a:gd name="connsiteY28" fmla="*/ 2150140 h 3180739"/>
                        <a:gd name="connsiteX29" fmla="*/ 60733 w 3171035"/>
                        <a:gd name="connsiteY29" fmla="*/ 2024271 h 3180739"/>
                        <a:gd name="connsiteX30" fmla="*/ 226269 w 3171035"/>
                        <a:gd name="connsiteY30" fmla="*/ 1921216 h 3180739"/>
                        <a:gd name="connsiteX31" fmla="*/ 217962 w 3171035"/>
                        <a:gd name="connsiteY31" fmla="*/ 1891262 h 3180739"/>
                        <a:gd name="connsiteX32" fmla="*/ 200221 w 3171035"/>
                        <a:gd name="connsiteY32" fmla="*/ 1782957 h 3180739"/>
                        <a:gd name="connsiteX33" fmla="*/ 5391 w 3171035"/>
                        <a:gd name="connsiteY33" fmla="*/ 1745142 h 3180739"/>
                        <a:gd name="connsiteX34" fmla="*/ 0 w 3171035"/>
                        <a:gd name="connsiteY34" fmla="*/ 1612451 h 3180739"/>
                        <a:gd name="connsiteX35" fmla="*/ 187219 w 3171035"/>
                        <a:gd name="connsiteY35" fmla="*/ 1560050 h 3180739"/>
                        <a:gd name="connsiteX36" fmla="*/ 192903 w 3171035"/>
                        <a:gd name="connsiteY36" fmla="*/ 1448336 h 3180739"/>
                        <a:gd name="connsiteX37" fmla="*/ 199656 w 3171035"/>
                        <a:gd name="connsiteY37" fmla="*/ 1402148 h 3180739"/>
                        <a:gd name="connsiteX38" fmla="*/ 19664 w 3171035"/>
                        <a:gd name="connsiteY38" fmla="*/ 1311302 h 3180739"/>
                        <a:gd name="connsiteX39" fmla="*/ 50600 w 3171035"/>
                        <a:gd name="connsiteY39" fmla="*/ 1182155 h 3180739"/>
                        <a:gd name="connsiteX40" fmla="*/ 248017 w 3171035"/>
                        <a:gd name="connsiteY40" fmla="*/ 1182708 h 3180739"/>
                        <a:gd name="connsiteX41" fmla="*/ 271243 w 3171035"/>
                        <a:gd name="connsiteY41" fmla="*/ 1110342 h 3180739"/>
                        <a:gd name="connsiteX42" fmla="*/ 301810 w 3171035"/>
                        <a:gd name="connsiteY42" fmla="*/ 1039267 h 3180739"/>
                        <a:gd name="connsiteX43" fmla="*/ 153232 w 3171035"/>
                        <a:gd name="connsiteY43" fmla="*/ 907843 h 3180739"/>
                        <a:gd name="connsiteX44" fmla="*/ 215955 w 3171035"/>
                        <a:gd name="connsiteY44" fmla="*/ 790787 h 3180739"/>
                        <a:gd name="connsiteX45" fmla="*/ 404589 w 3171035"/>
                        <a:gd name="connsiteY45" fmla="*/ 840887 h 3180739"/>
                        <a:gd name="connsiteX46" fmla="*/ 407683 w 3171035"/>
                        <a:gd name="connsiteY46" fmla="*/ 835422 h 3180739"/>
                        <a:gd name="connsiteX47" fmla="*/ 499532 w 3171035"/>
                        <a:gd name="connsiteY47" fmla="*/ 712793 h 3180739"/>
                        <a:gd name="connsiteX48" fmla="*/ 392278 w 3171035"/>
                        <a:gd name="connsiteY48" fmla="*/ 554059 h 3180739"/>
                        <a:gd name="connsiteX49" fmla="*/ 482243 w 3171035"/>
                        <a:gd name="connsiteY49" fmla="*/ 456373 h 3180739"/>
                        <a:gd name="connsiteX50" fmla="*/ 651505 w 3171035"/>
                        <a:gd name="connsiteY50" fmla="*/ 551489 h 3180739"/>
                        <a:gd name="connsiteX51" fmla="*/ 677929 w 3171035"/>
                        <a:gd name="connsiteY51" fmla="*/ 525319 h 3180739"/>
                        <a:gd name="connsiteX52" fmla="*/ 765738 w 3171035"/>
                        <a:gd name="connsiteY52" fmla="*/ 457171 h 3180739"/>
                        <a:gd name="connsiteX53" fmla="*/ 709237 w 3171035"/>
                        <a:gd name="connsiteY53" fmla="*/ 264903 h 3180739"/>
                        <a:gd name="connsiteX54" fmla="*/ 824607 w 3171035"/>
                        <a:gd name="connsiteY54" fmla="*/ 199132 h 3180739"/>
                        <a:gd name="connsiteX55" fmla="*/ 957502 w 3171035"/>
                        <a:gd name="connsiteY55" fmla="*/ 341660 h 3180739"/>
                        <a:gd name="connsiteX56" fmla="*/ 1007068 w 3171035"/>
                        <a:gd name="connsiteY56" fmla="*/ 316303 h 3180739"/>
                        <a:gd name="connsiteX57" fmla="*/ 1105222 w 3171035"/>
                        <a:gd name="connsiteY57" fmla="*/ 277669 h 3180739"/>
                        <a:gd name="connsiteX58" fmla="*/ 1085630 w 3171035"/>
                        <a:gd name="connsiteY58" fmla="*/ 80113 h 3180739"/>
                        <a:gd name="connsiteX59" fmla="*/ 1236120 w 3171035"/>
                        <a:gd name="connsiteY59" fmla="*/ 37366 h 3180739"/>
                        <a:gd name="connsiteX60" fmla="*/ 1323934 w 3171035"/>
                        <a:gd name="connsiteY60" fmla="*/ 217003 h 3180739"/>
                        <a:gd name="connsiteX61" fmla="*/ 1417429 w 3171035"/>
                        <a:gd name="connsiteY61" fmla="*/ 200656 h 3180739"/>
                        <a:gd name="connsiteX62" fmla="*/ 1487425 w 3171035"/>
                        <a:gd name="connsiteY62" fmla="*/ 195547 h 3180739"/>
                        <a:gd name="connsiteX63" fmla="*/ 1533687 w 3171035"/>
                        <a:gd name="connsiteY63" fmla="*/ 0 h 3180739"/>
                        <a:gd name="connsiteX64" fmla="*/ 1666488 w 3171035"/>
                        <a:gd name="connsiteY64" fmla="*/ 0 h 3180739"/>
                        <a:gd name="connsiteX65" fmla="*/ 1713021 w 3171035"/>
                        <a:gd name="connsiteY65" fmla="*/ 196691 h 3180739"/>
                        <a:gd name="connsiteX66" fmla="*/ 1827814 w 3171035"/>
                        <a:gd name="connsiteY66" fmla="*/ 211044 h 3180739"/>
                        <a:gd name="connsiteX67" fmla="*/ 1868036 w 3171035"/>
                        <a:gd name="connsiteY67" fmla="*/ 220686 h 3180739"/>
                        <a:gd name="connsiteX68" fmla="*/ 1966340 w 3171035"/>
                        <a:gd name="connsiteY68" fmla="*/ 44283 h 3180739"/>
                        <a:gd name="connsiteX69" fmla="*/ 2094111 w 3171035"/>
                        <a:gd name="connsiteY69" fmla="*/ 80485 h 3180739"/>
                        <a:gd name="connsiteX70" fmla="*/ 2085164 w 3171035"/>
                        <a:gd name="connsiteY70" fmla="*/ 284665 h 3180739"/>
                        <a:gd name="connsiteX71" fmla="*/ 2159615 w 3171035"/>
                        <a:gd name="connsiteY71" fmla="*/ 312606 h 3180739"/>
                        <a:gd name="connsiteX72" fmla="*/ 2226104 w 3171035"/>
                        <a:gd name="connsiteY72" fmla="*/ 347399 h 3180739"/>
                        <a:gd name="connsiteX73" fmla="*/ 2364977 w 3171035"/>
                        <a:gd name="connsiteY73" fmla="*/ 209566 h 3180739"/>
                        <a:gd name="connsiteX74" fmla="*/ 2477715 w 3171035"/>
                        <a:gd name="connsiteY74" fmla="*/ 279754 h 3180739"/>
                        <a:gd name="connsiteX75" fmla="*/ 2415747 w 3171035"/>
                        <a:gd name="connsiteY75" fmla="*/ 463940 h 3180739"/>
                        <a:gd name="connsiteX76" fmla="*/ 2455995 w 3171035"/>
                        <a:gd name="connsiteY76" fmla="*/ 491791 h 3180739"/>
                        <a:gd name="connsiteX77" fmla="*/ 2545864 w 3171035"/>
                        <a:gd name="connsiteY77" fmla="*/ 570128 h 3180739"/>
                        <a:gd name="connsiteX78" fmla="*/ 2728079 w 3171035"/>
                        <a:gd name="connsiteY78" fmla="*/ 481733 h 3180739"/>
                        <a:gd name="connsiteX79" fmla="*/ 2811993 w 3171035"/>
                        <a:gd name="connsiteY79" fmla="*/ 584662 h 3180739"/>
                        <a:gd name="connsiteX80" fmla="*/ 2695713 w 3171035"/>
                        <a:gd name="connsiteY80" fmla="*/ 736197 h 3180739"/>
                        <a:gd name="connsiteX81" fmla="*/ 2790128 w 3171035"/>
                        <a:gd name="connsiteY81" fmla="*/ 877978 h 3180739"/>
                        <a:gd name="connsiteX82" fmla="*/ 2988670 w 3171035"/>
                        <a:gd name="connsiteY82" fmla="*/ 835149 h 3180739"/>
                        <a:gd name="connsiteX83" fmla="*/ 3045808 w 3171035"/>
                        <a:gd name="connsiteY83" fmla="*/ 955030 h 3180739"/>
                        <a:gd name="connsiteX84" fmla="*/ 2889317 w 3171035"/>
                        <a:gd name="connsiteY84" fmla="*/ 1080823 h 3180739"/>
                        <a:gd name="connsiteX85" fmla="*/ 2939763 w 3171035"/>
                        <a:gd name="connsiteY85" fmla="*/ 1235148 h 3180739"/>
                        <a:gd name="connsiteX86" fmla="*/ 3135030 w 3171035"/>
                        <a:gd name="connsiteY86" fmla="*/ 1239792 h 3180739"/>
                        <a:gd name="connsiteX87" fmla="*/ 3162523 w 3171035"/>
                        <a:gd name="connsiteY87" fmla="*/ 1369716 h 3180739"/>
                        <a:gd name="connsiteX88" fmla="*/ 2980226 w 3171035"/>
                        <a:gd name="connsiteY88" fmla="*/ 1455724 h 3180739"/>
                        <a:gd name="connsiteX89" fmla="*/ 2986351 w 3171035"/>
                        <a:gd name="connsiteY89" fmla="*/ 1631053 h 3180739"/>
                        <a:gd name="connsiteX90" fmla="*/ 3171035 w 3171035"/>
                        <a:gd name="connsiteY90" fmla="*/ 1689698 h 3180739"/>
                        <a:gd name="connsiteX91" fmla="*/ 3161063 w 3171035"/>
                        <a:gd name="connsiteY91" fmla="*/ 1822124 h 3180739"/>
                        <a:gd name="connsiteX92" fmla="*/ 2963663 w 3171035"/>
                        <a:gd name="connsiteY92" fmla="*/ 1853402 h 3180739"/>
                        <a:gd name="connsiteX93" fmla="*/ 2928221 w 3171035"/>
                        <a:gd name="connsiteY93" fmla="*/ 1999244 h 3180739"/>
                        <a:gd name="connsiteX94" fmla="*/ 3090916 w 3171035"/>
                        <a:gd name="connsiteY94" fmla="*/ 2107762 h 3180739"/>
                        <a:gd name="connsiteX95" fmla="*/ 3044640 w 3171035"/>
                        <a:gd name="connsiteY95" fmla="*/ 2232240 h 3180739"/>
                        <a:gd name="connsiteX96" fmla="*/ 2845101 w 3171035"/>
                        <a:gd name="connsiteY96" fmla="*/ 2207446 h 3180739"/>
                        <a:gd name="connsiteX97" fmla="*/ 2764753 w 3171035"/>
                        <a:gd name="connsiteY97" fmla="*/ 2347473 h 3180739"/>
                        <a:gd name="connsiteX98" fmla="*/ 2887835 w 3171035"/>
                        <a:gd name="connsiteY98" fmla="*/ 2507752 h 3180739"/>
                        <a:gd name="connsiteX99" fmla="*/ 2803958 w 3171035"/>
                        <a:gd name="connsiteY99" fmla="*/ 2610712 h 3180739"/>
                        <a:gd name="connsiteX100" fmla="*/ 2629138 w 3171035"/>
                        <a:gd name="connsiteY100" fmla="*/ 2525982 h 3180739"/>
                        <a:gd name="connsiteX101" fmla="*/ 2578529 w 3171035"/>
                        <a:gd name="connsiteY101" fmla="*/ 2584122 h 3180739"/>
                        <a:gd name="connsiteX102" fmla="*/ 2526456 w 3171035"/>
                        <a:gd name="connsiteY102" fmla="*/ 2631952 h 3180739"/>
                        <a:gd name="connsiteX103" fmla="*/ 2608792 w 3171035"/>
                        <a:gd name="connsiteY103" fmla="*/ 2814437 h 3180739"/>
                        <a:gd name="connsiteX104" fmla="*/ 2503568 w 3171035"/>
                        <a:gd name="connsiteY104" fmla="*/ 2895456 h 3180739"/>
                        <a:gd name="connsiteX105" fmla="*/ 2347733 w 3171035"/>
                        <a:gd name="connsiteY105" fmla="*/ 2768836 h 3180739"/>
                        <a:gd name="connsiteX106" fmla="*/ 2293201 w 3171035"/>
                        <a:gd name="connsiteY106" fmla="*/ 2803791 h 3180739"/>
                        <a:gd name="connsiteX107" fmla="*/ 2220287 w 3171035"/>
                        <a:gd name="connsiteY107" fmla="*/ 2841379 h 3180739"/>
                        <a:gd name="connsiteX108" fmla="*/ 2248911 w 3171035"/>
                        <a:gd name="connsiteY108" fmla="*/ 3038710 h 3180739"/>
                        <a:gd name="connsiteX109" fmla="*/ 2125404 w 3171035"/>
                        <a:gd name="connsiteY109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252902 w 3171035"/>
                        <a:gd name="connsiteY11" fmla="*/ 2953679 h 3180739"/>
                        <a:gd name="connsiteX12" fmla="*/ 1111558 w 3171035"/>
                        <a:gd name="connsiteY12" fmla="*/ 2910446 h 3180739"/>
                        <a:gd name="connsiteX13" fmla="*/ 983767 w 3171035"/>
                        <a:gd name="connsiteY13" fmla="*/ 3067465 h 3180739"/>
                        <a:gd name="connsiteX14" fmla="*/ 864234 w 3171035"/>
                        <a:gd name="connsiteY14" fmla="*/ 3009602 h 3180739"/>
                        <a:gd name="connsiteX15" fmla="*/ 907320 w 3171035"/>
                        <a:gd name="connsiteY15" fmla="*/ 2815576 h 3180739"/>
                        <a:gd name="connsiteX16" fmla="*/ 830683 w 3171035"/>
                        <a:gd name="connsiteY16" fmla="*/ 2772184 h 3180739"/>
                        <a:gd name="connsiteX17" fmla="*/ 760926 w 3171035"/>
                        <a:gd name="connsiteY17" fmla="*/ 2719936 h 3180739"/>
                        <a:gd name="connsiteX18" fmla="*/ 597918 w 3171035"/>
                        <a:gd name="connsiteY18" fmla="*/ 2832979 h 3180739"/>
                        <a:gd name="connsiteX19" fmla="*/ 499149 w 3171035"/>
                        <a:gd name="connsiteY19" fmla="*/ 2744205 h 3180739"/>
                        <a:gd name="connsiteX20" fmla="*/ 592045 w 3171035"/>
                        <a:gd name="connsiteY20" fmla="*/ 2574098 h 3180739"/>
                        <a:gd name="connsiteX21" fmla="*/ 520580 w 3171035"/>
                        <a:gd name="connsiteY21" fmla="*/ 2501938 h 3180739"/>
                        <a:gd name="connsiteX22" fmla="*/ 496178 w 3171035"/>
                        <a:gd name="connsiteY22" fmla="*/ 2470496 h 3180739"/>
                        <a:gd name="connsiteX23" fmla="*/ 313006 w 3171035"/>
                        <a:gd name="connsiteY23" fmla="*/ 2539883 h 3180739"/>
                        <a:gd name="connsiteX24" fmla="*/ 238634 w 3171035"/>
                        <a:gd name="connsiteY24" fmla="*/ 2429861 h 3180739"/>
                        <a:gd name="connsiteX25" fmla="*/ 370045 w 3171035"/>
                        <a:gd name="connsiteY25" fmla="*/ 2287114 h 3180739"/>
                        <a:gd name="connsiteX26" fmla="*/ 311564 w 3171035"/>
                        <a:gd name="connsiteY26" fmla="*/ 2172799 h 3180739"/>
                        <a:gd name="connsiteX27" fmla="*/ 295635 w 3171035"/>
                        <a:gd name="connsiteY27" fmla="*/ 2132330 h 3180739"/>
                        <a:gd name="connsiteX28" fmla="*/ 103079 w 3171035"/>
                        <a:gd name="connsiteY28" fmla="*/ 2150140 h 3180739"/>
                        <a:gd name="connsiteX29" fmla="*/ 60733 w 3171035"/>
                        <a:gd name="connsiteY29" fmla="*/ 2024271 h 3180739"/>
                        <a:gd name="connsiteX30" fmla="*/ 226269 w 3171035"/>
                        <a:gd name="connsiteY30" fmla="*/ 1921216 h 3180739"/>
                        <a:gd name="connsiteX31" fmla="*/ 217962 w 3171035"/>
                        <a:gd name="connsiteY31" fmla="*/ 1891262 h 3180739"/>
                        <a:gd name="connsiteX32" fmla="*/ 200221 w 3171035"/>
                        <a:gd name="connsiteY32" fmla="*/ 1782957 h 3180739"/>
                        <a:gd name="connsiteX33" fmla="*/ 5391 w 3171035"/>
                        <a:gd name="connsiteY33" fmla="*/ 1745142 h 3180739"/>
                        <a:gd name="connsiteX34" fmla="*/ 0 w 3171035"/>
                        <a:gd name="connsiteY34" fmla="*/ 1612451 h 3180739"/>
                        <a:gd name="connsiteX35" fmla="*/ 187219 w 3171035"/>
                        <a:gd name="connsiteY35" fmla="*/ 1560050 h 3180739"/>
                        <a:gd name="connsiteX36" fmla="*/ 192903 w 3171035"/>
                        <a:gd name="connsiteY36" fmla="*/ 1448336 h 3180739"/>
                        <a:gd name="connsiteX37" fmla="*/ 199656 w 3171035"/>
                        <a:gd name="connsiteY37" fmla="*/ 1402148 h 3180739"/>
                        <a:gd name="connsiteX38" fmla="*/ 19664 w 3171035"/>
                        <a:gd name="connsiteY38" fmla="*/ 1311302 h 3180739"/>
                        <a:gd name="connsiteX39" fmla="*/ 50600 w 3171035"/>
                        <a:gd name="connsiteY39" fmla="*/ 1182155 h 3180739"/>
                        <a:gd name="connsiteX40" fmla="*/ 248017 w 3171035"/>
                        <a:gd name="connsiteY40" fmla="*/ 1182708 h 3180739"/>
                        <a:gd name="connsiteX41" fmla="*/ 271243 w 3171035"/>
                        <a:gd name="connsiteY41" fmla="*/ 1110342 h 3180739"/>
                        <a:gd name="connsiteX42" fmla="*/ 301810 w 3171035"/>
                        <a:gd name="connsiteY42" fmla="*/ 1039267 h 3180739"/>
                        <a:gd name="connsiteX43" fmla="*/ 153232 w 3171035"/>
                        <a:gd name="connsiteY43" fmla="*/ 907843 h 3180739"/>
                        <a:gd name="connsiteX44" fmla="*/ 215955 w 3171035"/>
                        <a:gd name="connsiteY44" fmla="*/ 790787 h 3180739"/>
                        <a:gd name="connsiteX45" fmla="*/ 404589 w 3171035"/>
                        <a:gd name="connsiteY45" fmla="*/ 840887 h 3180739"/>
                        <a:gd name="connsiteX46" fmla="*/ 407683 w 3171035"/>
                        <a:gd name="connsiteY46" fmla="*/ 835422 h 3180739"/>
                        <a:gd name="connsiteX47" fmla="*/ 499532 w 3171035"/>
                        <a:gd name="connsiteY47" fmla="*/ 712793 h 3180739"/>
                        <a:gd name="connsiteX48" fmla="*/ 392278 w 3171035"/>
                        <a:gd name="connsiteY48" fmla="*/ 554059 h 3180739"/>
                        <a:gd name="connsiteX49" fmla="*/ 482243 w 3171035"/>
                        <a:gd name="connsiteY49" fmla="*/ 456373 h 3180739"/>
                        <a:gd name="connsiteX50" fmla="*/ 651505 w 3171035"/>
                        <a:gd name="connsiteY50" fmla="*/ 551489 h 3180739"/>
                        <a:gd name="connsiteX51" fmla="*/ 677929 w 3171035"/>
                        <a:gd name="connsiteY51" fmla="*/ 525319 h 3180739"/>
                        <a:gd name="connsiteX52" fmla="*/ 765738 w 3171035"/>
                        <a:gd name="connsiteY52" fmla="*/ 457171 h 3180739"/>
                        <a:gd name="connsiteX53" fmla="*/ 709237 w 3171035"/>
                        <a:gd name="connsiteY53" fmla="*/ 264903 h 3180739"/>
                        <a:gd name="connsiteX54" fmla="*/ 824607 w 3171035"/>
                        <a:gd name="connsiteY54" fmla="*/ 199132 h 3180739"/>
                        <a:gd name="connsiteX55" fmla="*/ 957502 w 3171035"/>
                        <a:gd name="connsiteY55" fmla="*/ 341660 h 3180739"/>
                        <a:gd name="connsiteX56" fmla="*/ 1007068 w 3171035"/>
                        <a:gd name="connsiteY56" fmla="*/ 316303 h 3180739"/>
                        <a:gd name="connsiteX57" fmla="*/ 1105222 w 3171035"/>
                        <a:gd name="connsiteY57" fmla="*/ 277669 h 3180739"/>
                        <a:gd name="connsiteX58" fmla="*/ 1085630 w 3171035"/>
                        <a:gd name="connsiteY58" fmla="*/ 80113 h 3180739"/>
                        <a:gd name="connsiteX59" fmla="*/ 1236120 w 3171035"/>
                        <a:gd name="connsiteY59" fmla="*/ 37366 h 3180739"/>
                        <a:gd name="connsiteX60" fmla="*/ 1323934 w 3171035"/>
                        <a:gd name="connsiteY60" fmla="*/ 217003 h 3180739"/>
                        <a:gd name="connsiteX61" fmla="*/ 1417429 w 3171035"/>
                        <a:gd name="connsiteY61" fmla="*/ 200656 h 3180739"/>
                        <a:gd name="connsiteX62" fmla="*/ 1487425 w 3171035"/>
                        <a:gd name="connsiteY62" fmla="*/ 195547 h 3180739"/>
                        <a:gd name="connsiteX63" fmla="*/ 1533687 w 3171035"/>
                        <a:gd name="connsiteY63" fmla="*/ 0 h 3180739"/>
                        <a:gd name="connsiteX64" fmla="*/ 1666488 w 3171035"/>
                        <a:gd name="connsiteY64" fmla="*/ 0 h 3180739"/>
                        <a:gd name="connsiteX65" fmla="*/ 1713021 w 3171035"/>
                        <a:gd name="connsiteY65" fmla="*/ 196691 h 3180739"/>
                        <a:gd name="connsiteX66" fmla="*/ 1827814 w 3171035"/>
                        <a:gd name="connsiteY66" fmla="*/ 211044 h 3180739"/>
                        <a:gd name="connsiteX67" fmla="*/ 1868036 w 3171035"/>
                        <a:gd name="connsiteY67" fmla="*/ 220686 h 3180739"/>
                        <a:gd name="connsiteX68" fmla="*/ 1966340 w 3171035"/>
                        <a:gd name="connsiteY68" fmla="*/ 44283 h 3180739"/>
                        <a:gd name="connsiteX69" fmla="*/ 2094111 w 3171035"/>
                        <a:gd name="connsiteY69" fmla="*/ 80485 h 3180739"/>
                        <a:gd name="connsiteX70" fmla="*/ 2085164 w 3171035"/>
                        <a:gd name="connsiteY70" fmla="*/ 284665 h 3180739"/>
                        <a:gd name="connsiteX71" fmla="*/ 2159615 w 3171035"/>
                        <a:gd name="connsiteY71" fmla="*/ 312606 h 3180739"/>
                        <a:gd name="connsiteX72" fmla="*/ 2226104 w 3171035"/>
                        <a:gd name="connsiteY72" fmla="*/ 347399 h 3180739"/>
                        <a:gd name="connsiteX73" fmla="*/ 2364977 w 3171035"/>
                        <a:gd name="connsiteY73" fmla="*/ 209566 h 3180739"/>
                        <a:gd name="connsiteX74" fmla="*/ 2477715 w 3171035"/>
                        <a:gd name="connsiteY74" fmla="*/ 279754 h 3180739"/>
                        <a:gd name="connsiteX75" fmla="*/ 2415747 w 3171035"/>
                        <a:gd name="connsiteY75" fmla="*/ 463940 h 3180739"/>
                        <a:gd name="connsiteX76" fmla="*/ 2455995 w 3171035"/>
                        <a:gd name="connsiteY76" fmla="*/ 491791 h 3180739"/>
                        <a:gd name="connsiteX77" fmla="*/ 2545864 w 3171035"/>
                        <a:gd name="connsiteY77" fmla="*/ 570128 h 3180739"/>
                        <a:gd name="connsiteX78" fmla="*/ 2728079 w 3171035"/>
                        <a:gd name="connsiteY78" fmla="*/ 481733 h 3180739"/>
                        <a:gd name="connsiteX79" fmla="*/ 2811993 w 3171035"/>
                        <a:gd name="connsiteY79" fmla="*/ 584662 h 3180739"/>
                        <a:gd name="connsiteX80" fmla="*/ 2695713 w 3171035"/>
                        <a:gd name="connsiteY80" fmla="*/ 736197 h 3180739"/>
                        <a:gd name="connsiteX81" fmla="*/ 2790128 w 3171035"/>
                        <a:gd name="connsiteY81" fmla="*/ 877978 h 3180739"/>
                        <a:gd name="connsiteX82" fmla="*/ 2988670 w 3171035"/>
                        <a:gd name="connsiteY82" fmla="*/ 835149 h 3180739"/>
                        <a:gd name="connsiteX83" fmla="*/ 3045808 w 3171035"/>
                        <a:gd name="connsiteY83" fmla="*/ 955030 h 3180739"/>
                        <a:gd name="connsiteX84" fmla="*/ 2889317 w 3171035"/>
                        <a:gd name="connsiteY84" fmla="*/ 1080823 h 3180739"/>
                        <a:gd name="connsiteX85" fmla="*/ 2939763 w 3171035"/>
                        <a:gd name="connsiteY85" fmla="*/ 1235148 h 3180739"/>
                        <a:gd name="connsiteX86" fmla="*/ 3135030 w 3171035"/>
                        <a:gd name="connsiteY86" fmla="*/ 1239792 h 3180739"/>
                        <a:gd name="connsiteX87" fmla="*/ 3162523 w 3171035"/>
                        <a:gd name="connsiteY87" fmla="*/ 1369716 h 3180739"/>
                        <a:gd name="connsiteX88" fmla="*/ 2980226 w 3171035"/>
                        <a:gd name="connsiteY88" fmla="*/ 1455724 h 3180739"/>
                        <a:gd name="connsiteX89" fmla="*/ 2986351 w 3171035"/>
                        <a:gd name="connsiteY89" fmla="*/ 1631053 h 3180739"/>
                        <a:gd name="connsiteX90" fmla="*/ 3171035 w 3171035"/>
                        <a:gd name="connsiteY90" fmla="*/ 1689698 h 3180739"/>
                        <a:gd name="connsiteX91" fmla="*/ 3161063 w 3171035"/>
                        <a:gd name="connsiteY91" fmla="*/ 1822124 h 3180739"/>
                        <a:gd name="connsiteX92" fmla="*/ 2963663 w 3171035"/>
                        <a:gd name="connsiteY92" fmla="*/ 1853402 h 3180739"/>
                        <a:gd name="connsiteX93" fmla="*/ 2928221 w 3171035"/>
                        <a:gd name="connsiteY93" fmla="*/ 1999244 h 3180739"/>
                        <a:gd name="connsiteX94" fmla="*/ 3090916 w 3171035"/>
                        <a:gd name="connsiteY94" fmla="*/ 2107762 h 3180739"/>
                        <a:gd name="connsiteX95" fmla="*/ 3044640 w 3171035"/>
                        <a:gd name="connsiteY95" fmla="*/ 2232240 h 3180739"/>
                        <a:gd name="connsiteX96" fmla="*/ 2845101 w 3171035"/>
                        <a:gd name="connsiteY96" fmla="*/ 2207446 h 3180739"/>
                        <a:gd name="connsiteX97" fmla="*/ 2764753 w 3171035"/>
                        <a:gd name="connsiteY97" fmla="*/ 2347473 h 3180739"/>
                        <a:gd name="connsiteX98" fmla="*/ 2887835 w 3171035"/>
                        <a:gd name="connsiteY98" fmla="*/ 2507752 h 3180739"/>
                        <a:gd name="connsiteX99" fmla="*/ 2803958 w 3171035"/>
                        <a:gd name="connsiteY99" fmla="*/ 2610712 h 3180739"/>
                        <a:gd name="connsiteX100" fmla="*/ 2629138 w 3171035"/>
                        <a:gd name="connsiteY100" fmla="*/ 2525982 h 3180739"/>
                        <a:gd name="connsiteX101" fmla="*/ 2526456 w 3171035"/>
                        <a:gd name="connsiteY101" fmla="*/ 2631952 h 3180739"/>
                        <a:gd name="connsiteX102" fmla="*/ 2608792 w 3171035"/>
                        <a:gd name="connsiteY102" fmla="*/ 2814437 h 3180739"/>
                        <a:gd name="connsiteX103" fmla="*/ 2503568 w 3171035"/>
                        <a:gd name="connsiteY103" fmla="*/ 2895456 h 3180739"/>
                        <a:gd name="connsiteX104" fmla="*/ 2347733 w 3171035"/>
                        <a:gd name="connsiteY104" fmla="*/ 2768836 h 3180739"/>
                        <a:gd name="connsiteX105" fmla="*/ 2293201 w 3171035"/>
                        <a:gd name="connsiteY105" fmla="*/ 2803791 h 3180739"/>
                        <a:gd name="connsiteX106" fmla="*/ 2220287 w 3171035"/>
                        <a:gd name="connsiteY106" fmla="*/ 2841379 h 3180739"/>
                        <a:gd name="connsiteX107" fmla="*/ 2248911 w 3171035"/>
                        <a:gd name="connsiteY107" fmla="*/ 3038710 h 3180739"/>
                        <a:gd name="connsiteX108" fmla="*/ 2125404 w 3171035"/>
                        <a:gd name="connsiteY108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252902 w 3171035"/>
                        <a:gd name="connsiteY11" fmla="*/ 2953679 h 3180739"/>
                        <a:gd name="connsiteX12" fmla="*/ 1111558 w 3171035"/>
                        <a:gd name="connsiteY12" fmla="*/ 2910446 h 3180739"/>
                        <a:gd name="connsiteX13" fmla="*/ 983767 w 3171035"/>
                        <a:gd name="connsiteY13" fmla="*/ 3067465 h 3180739"/>
                        <a:gd name="connsiteX14" fmla="*/ 864234 w 3171035"/>
                        <a:gd name="connsiteY14" fmla="*/ 3009602 h 3180739"/>
                        <a:gd name="connsiteX15" fmla="*/ 907320 w 3171035"/>
                        <a:gd name="connsiteY15" fmla="*/ 2815576 h 3180739"/>
                        <a:gd name="connsiteX16" fmla="*/ 830683 w 3171035"/>
                        <a:gd name="connsiteY16" fmla="*/ 2772184 h 3180739"/>
                        <a:gd name="connsiteX17" fmla="*/ 760926 w 3171035"/>
                        <a:gd name="connsiteY17" fmla="*/ 2719936 h 3180739"/>
                        <a:gd name="connsiteX18" fmla="*/ 597918 w 3171035"/>
                        <a:gd name="connsiteY18" fmla="*/ 2832979 h 3180739"/>
                        <a:gd name="connsiteX19" fmla="*/ 499149 w 3171035"/>
                        <a:gd name="connsiteY19" fmla="*/ 2744205 h 3180739"/>
                        <a:gd name="connsiteX20" fmla="*/ 592045 w 3171035"/>
                        <a:gd name="connsiteY20" fmla="*/ 2574098 h 3180739"/>
                        <a:gd name="connsiteX21" fmla="*/ 520580 w 3171035"/>
                        <a:gd name="connsiteY21" fmla="*/ 2501938 h 3180739"/>
                        <a:gd name="connsiteX22" fmla="*/ 496178 w 3171035"/>
                        <a:gd name="connsiteY22" fmla="*/ 2470496 h 3180739"/>
                        <a:gd name="connsiteX23" fmla="*/ 313006 w 3171035"/>
                        <a:gd name="connsiteY23" fmla="*/ 2539883 h 3180739"/>
                        <a:gd name="connsiteX24" fmla="*/ 238634 w 3171035"/>
                        <a:gd name="connsiteY24" fmla="*/ 2429861 h 3180739"/>
                        <a:gd name="connsiteX25" fmla="*/ 370045 w 3171035"/>
                        <a:gd name="connsiteY25" fmla="*/ 2287114 h 3180739"/>
                        <a:gd name="connsiteX26" fmla="*/ 311564 w 3171035"/>
                        <a:gd name="connsiteY26" fmla="*/ 2172799 h 3180739"/>
                        <a:gd name="connsiteX27" fmla="*/ 295635 w 3171035"/>
                        <a:gd name="connsiteY27" fmla="*/ 2132330 h 3180739"/>
                        <a:gd name="connsiteX28" fmla="*/ 103079 w 3171035"/>
                        <a:gd name="connsiteY28" fmla="*/ 2150140 h 3180739"/>
                        <a:gd name="connsiteX29" fmla="*/ 60733 w 3171035"/>
                        <a:gd name="connsiteY29" fmla="*/ 2024271 h 3180739"/>
                        <a:gd name="connsiteX30" fmla="*/ 226269 w 3171035"/>
                        <a:gd name="connsiteY30" fmla="*/ 1921216 h 3180739"/>
                        <a:gd name="connsiteX31" fmla="*/ 217962 w 3171035"/>
                        <a:gd name="connsiteY31" fmla="*/ 1891262 h 3180739"/>
                        <a:gd name="connsiteX32" fmla="*/ 200221 w 3171035"/>
                        <a:gd name="connsiteY32" fmla="*/ 1782957 h 3180739"/>
                        <a:gd name="connsiteX33" fmla="*/ 5391 w 3171035"/>
                        <a:gd name="connsiteY33" fmla="*/ 1745142 h 3180739"/>
                        <a:gd name="connsiteX34" fmla="*/ 0 w 3171035"/>
                        <a:gd name="connsiteY34" fmla="*/ 1612451 h 3180739"/>
                        <a:gd name="connsiteX35" fmla="*/ 187219 w 3171035"/>
                        <a:gd name="connsiteY35" fmla="*/ 1560050 h 3180739"/>
                        <a:gd name="connsiteX36" fmla="*/ 192903 w 3171035"/>
                        <a:gd name="connsiteY36" fmla="*/ 1448336 h 3180739"/>
                        <a:gd name="connsiteX37" fmla="*/ 199656 w 3171035"/>
                        <a:gd name="connsiteY37" fmla="*/ 1402148 h 3180739"/>
                        <a:gd name="connsiteX38" fmla="*/ 19664 w 3171035"/>
                        <a:gd name="connsiteY38" fmla="*/ 1311302 h 3180739"/>
                        <a:gd name="connsiteX39" fmla="*/ 50600 w 3171035"/>
                        <a:gd name="connsiteY39" fmla="*/ 1182155 h 3180739"/>
                        <a:gd name="connsiteX40" fmla="*/ 248017 w 3171035"/>
                        <a:gd name="connsiteY40" fmla="*/ 1182708 h 3180739"/>
                        <a:gd name="connsiteX41" fmla="*/ 271243 w 3171035"/>
                        <a:gd name="connsiteY41" fmla="*/ 1110342 h 3180739"/>
                        <a:gd name="connsiteX42" fmla="*/ 301810 w 3171035"/>
                        <a:gd name="connsiteY42" fmla="*/ 1039267 h 3180739"/>
                        <a:gd name="connsiteX43" fmla="*/ 153232 w 3171035"/>
                        <a:gd name="connsiteY43" fmla="*/ 907843 h 3180739"/>
                        <a:gd name="connsiteX44" fmla="*/ 215955 w 3171035"/>
                        <a:gd name="connsiteY44" fmla="*/ 790787 h 3180739"/>
                        <a:gd name="connsiteX45" fmla="*/ 404589 w 3171035"/>
                        <a:gd name="connsiteY45" fmla="*/ 840887 h 3180739"/>
                        <a:gd name="connsiteX46" fmla="*/ 407683 w 3171035"/>
                        <a:gd name="connsiteY46" fmla="*/ 835422 h 3180739"/>
                        <a:gd name="connsiteX47" fmla="*/ 499532 w 3171035"/>
                        <a:gd name="connsiteY47" fmla="*/ 712793 h 3180739"/>
                        <a:gd name="connsiteX48" fmla="*/ 392278 w 3171035"/>
                        <a:gd name="connsiteY48" fmla="*/ 554059 h 3180739"/>
                        <a:gd name="connsiteX49" fmla="*/ 482243 w 3171035"/>
                        <a:gd name="connsiteY49" fmla="*/ 456373 h 3180739"/>
                        <a:gd name="connsiteX50" fmla="*/ 651505 w 3171035"/>
                        <a:gd name="connsiteY50" fmla="*/ 551489 h 3180739"/>
                        <a:gd name="connsiteX51" fmla="*/ 677929 w 3171035"/>
                        <a:gd name="connsiteY51" fmla="*/ 525319 h 3180739"/>
                        <a:gd name="connsiteX52" fmla="*/ 765738 w 3171035"/>
                        <a:gd name="connsiteY52" fmla="*/ 457171 h 3180739"/>
                        <a:gd name="connsiteX53" fmla="*/ 709237 w 3171035"/>
                        <a:gd name="connsiteY53" fmla="*/ 264903 h 3180739"/>
                        <a:gd name="connsiteX54" fmla="*/ 824607 w 3171035"/>
                        <a:gd name="connsiteY54" fmla="*/ 199132 h 3180739"/>
                        <a:gd name="connsiteX55" fmla="*/ 957502 w 3171035"/>
                        <a:gd name="connsiteY55" fmla="*/ 341660 h 3180739"/>
                        <a:gd name="connsiteX56" fmla="*/ 1007068 w 3171035"/>
                        <a:gd name="connsiteY56" fmla="*/ 316303 h 3180739"/>
                        <a:gd name="connsiteX57" fmla="*/ 1105222 w 3171035"/>
                        <a:gd name="connsiteY57" fmla="*/ 277669 h 3180739"/>
                        <a:gd name="connsiteX58" fmla="*/ 1085630 w 3171035"/>
                        <a:gd name="connsiteY58" fmla="*/ 80113 h 3180739"/>
                        <a:gd name="connsiteX59" fmla="*/ 1236120 w 3171035"/>
                        <a:gd name="connsiteY59" fmla="*/ 37366 h 3180739"/>
                        <a:gd name="connsiteX60" fmla="*/ 1323934 w 3171035"/>
                        <a:gd name="connsiteY60" fmla="*/ 217003 h 3180739"/>
                        <a:gd name="connsiteX61" fmla="*/ 1417429 w 3171035"/>
                        <a:gd name="connsiteY61" fmla="*/ 200656 h 3180739"/>
                        <a:gd name="connsiteX62" fmla="*/ 1487425 w 3171035"/>
                        <a:gd name="connsiteY62" fmla="*/ 195547 h 3180739"/>
                        <a:gd name="connsiteX63" fmla="*/ 1533687 w 3171035"/>
                        <a:gd name="connsiteY63" fmla="*/ 0 h 3180739"/>
                        <a:gd name="connsiteX64" fmla="*/ 1666488 w 3171035"/>
                        <a:gd name="connsiteY64" fmla="*/ 0 h 3180739"/>
                        <a:gd name="connsiteX65" fmla="*/ 1713021 w 3171035"/>
                        <a:gd name="connsiteY65" fmla="*/ 196691 h 3180739"/>
                        <a:gd name="connsiteX66" fmla="*/ 1827814 w 3171035"/>
                        <a:gd name="connsiteY66" fmla="*/ 211044 h 3180739"/>
                        <a:gd name="connsiteX67" fmla="*/ 1868036 w 3171035"/>
                        <a:gd name="connsiteY67" fmla="*/ 220686 h 3180739"/>
                        <a:gd name="connsiteX68" fmla="*/ 1966340 w 3171035"/>
                        <a:gd name="connsiteY68" fmla="*/ 44283 h 3180739"/>
                        <a:gd name="connsiteX69" fmla="*/ 2094111 w 3171035"/>
                        <a:gd name="connsiteY69" fmla="*/ 80485 h 3180739"/>
                        <a:gd name="connsiteX70" fmla="*/ 2085164 w 3171035"/>
                        <a:gd name="connsiteY70" fmla="*/ 284665 h 3180739"/>
                        <a:gd name="connsiteX71" fmla="*/ 2159615 w 3171035"/>
                        <a:gd name="connsiteY71" fmla="*/ 312606 h 3180739"/>
                        <a:gd name="connsiteX72" fmla="*/ 2226104 w 3171035"/>
                        <a:gd name="connsiteY72" fmla="*/ 347399 h 3180739"/>
                        <a:gd name="connsiteX73" fmla="*/ 2364977 w 3171035"/>
                        <a:gd name="connsiteY73" fmla="*/ 209566 h 3180739"/>
                        <a:gd name="connsiteX74" fmla="*/ 2477715 w 3171035"/>
                        <a:gd name="connsiteY74" fmla="*/ 279754 h 3180739"/>
                        <a:gd name="connsiteX75" fmla="*/ 2415747 w 3171035"/>
                        <a:gd name="connsiteY75" fmla="*/ 463940 h 3180739"/>
                        <a:gd name="connsiteX76" fmla="*/ 2455995 w 3171035"/>
                        <a:gd name="connsiteY76" fmla="*/ 491791 h 3180739"/>
                        <a:gd name="connsiteX77" fmla="*/ 2545864 w 3171035"/>
                        <a:gd name="connsiteY77" fmla="*/ 570128 h 3180739"/>
                        <a:gd name="connsiteX78" fmla="*/ 2728079 w 3171035"/>
                        <a:gd name="connsiteY78" fmla="*/ 481733 h 3180739"/>
                        <a:gd name="connsiteX79" fmla="*/ 2811993 w 3171035"/>
                        <a:gd name="connsiteY79" fmla="*/ 584662 h 3180739"/>
                        <a:gd name="connsiteX80" fmla="*/ 2695713 w 3171035"/>
                        <a:gd name="connsiteY80" fmla="*/ 736197 h 3180739"/>
                        <a:gd name="connsiteX81" fmla="*/ 2790128 w 3171035"/>
                        <a:gd name="connsiteY81" fmla="*/ 877978 h 3180739"/>
                        <a:gd name="connsiteX82" fmla="*/ 2988670 w 3171035"/>
                        <a:gd name="connsiteY82" fmla="*/ 835149 h 3180739"/>
                        <a:gd name="connsiteX83" fmla="*/ 3045808 w 3171035"/>
                        <a:gd name="connsiteY83" fmla="*/ 955030 h 3180739"/>
                        <a:gd name="connsiteX84" fmla="*/ 2889317 w 3171035"/>
                        <a:gd name="connsiteY84" fmla="*/ 1080823 h 3180739"/>
                        <a:gd name="connsiteX85" fmla="*/ 2939763 w 3171035"/>
                        <a:gd name="connsiteY85" fmla="*/ 1235148 h 3180739"/>
                        <a:gd name="connsiteX86" fmla="*/ 3135030 w 3171035"/>
                        <a:gd name="connsiteY86" fmla="*/ 1239792 h 3180739"/>
                        <a:gd name="connsiteX87" fmla="*/ 3162523 w 3171035"/>
                        <a:gd name="connsiteY87" fmla="*/ 1369716 h 3180739"/>
                        <a:gd name="connsiteX88" fmla="*/ 2980226 w 3171035"/>
                        <a:gd name="connsiteY88" fmla="*/ 1455724 h 3180739"/>
                        <a:gd name="connsiteX89" fmla="*/ 2986351 w 3171035"/>
                        <a:gd name="connsiteY89" fmla="*/ 1631053 h 3180739"/>
                        <a:gd name="connsiteX90" fmla="*/ 3171035 w 3171035"/>
                        <a:gd name="connsiteY90" fmla="*/ 1689698 h 3180739"/>
                        <a:gd name="connsiteX91" fmla="*/ 3161063 w 3171035"/>
                        <a:gd name="connsiteY91" fmla="*/ 1822124 h 3180739"/>
                        <a:gd name="connsiteX92" fmla="*/ 2963663 w 3171035"/>
                        <a:gd name="connsiteY92" fmla="*/ 1853402 h 3180739"/>
                        <a:gd name="connsiteX93" fmla="*/ 2928221 w 3171035"/>
                        <a:gd name="connsiteY93" fmla="*/ 1999244 h 3180739"/>
                        <a:gd name="connsiteX94" fmla="*/ 3090916 w 3171035"/>
                        <a:gd name="connsiteY94" fmla="*/ 2107762 h 3180739"/>
                        <a:gd name="connsiteX95" fmla="*/ 3044640 w 3171035"/>
                        <a:gd name="connsiteY95" fmla="*/ 2232240 h 3180739"/>
                        <a:gd name="connsiteX96" fmla="*/ 2845101 w 3171035"/>
                        <a:gd name="connsiteY96" fmla="*/ 2207446 h 3180739"/>
                        <a:gd name="connsiteX97" fmla="*/ 2764753 w 3171035"/>
                        <a:gd name="connsiteY97" fmla="*/ 2347473 h 3180739"/>
                        <a:gd name="connsiteX98" fmla="*/ 2887835 w 3171035"/>
                        <a:gd name="connsiteY98" fmla="*/ 2507752 h 3180739"/>
                        <a:gd name="connsiteX99" fmla="*/ 2803958 w 3171035"/>
                        <a:gd name="connsiteY99" fmla="*/ 2610712 h 3180739"/>
                        <a:gd name="connsiteX100" fmla="*/ 2629138 w 3171035"/>
                        <a:gd name="connsiteY100" fmla="*/ 2525982 h 3180739"/>
                        <a:gd name="connsiteX101" fmla="*/ 2526456 w 3171035"/>
                        <a:gd name="connsiteY101" fmla="*/ 2631952 h 3180739"/>
                        <a:gd name="connsiteX102" fmla="*/ 2608792 w 3171035"/>
                        <a:gd name="connsiteY102" fmla="*/ 2814437 h 3180739"/>
                        <a:gd name="connsiteX103" fmla="*/ 2503568 w 3171035"/>
                        <a:gd name="connsiteY103" fmla="*/ 2895456 h 3180739"/>
                        <a:gd name="connsiteX104" fmla="*/ 2347733 w 3171035"/>
                        <a:gd name="connsiteY104" fmla="*/ 2768836 h 3180739"/>
                        <a:gd name="connsiteX105" fmla="*/ 2220287 w 3171035"/>
                        <a:gd name="connsiteY105" fmla="*/ 2841379 h 3180739"/>
                        <a:gd name="connsiteX106" fmla="*/ 2248911 w 3171035"/>
                        <a:gd name="connsiteY106" fmla="*/ 3038710 h 3180739"/>
                        <a:gd name="connsiteX107" fmla="*/ 2125404 w 3171035"/>
                        <a:gd name="connsiteY107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111558 w 3171035"/>
                        <a:gd name="connsiteY11" fmla="*/ 2910446 h 3180739"/>
                        <a:gd name="connsiteX12" fmla="*/ 983767 w 3171035"/>
                        <a:gd name="connsiteY12" fmla="*/ 3067465 h 3180739"/>
                        <a:gd name="connsiteX13" fmla="*/ 864234 w 3171035"/>
                        <a:gd name="connsiteY13" fmla="*/ 3009602 h 3180739"/>
                        <a:gd name="connsiteX14" fmla="*/ 907320 w 3171035"/>
                        <a:gd name="connsiteY14" fmla="*/ 2815576 h 3180739"/>
                        <a:gd name="connsiteX15" fmla="*/ 830683 w 3171035"/>
                        <a:gd name="connsiteY15" fmla="*/ 2772184 h 3180739"/>
                        <a:gd name="connsiteX16" fmla="*/ 760926 w 3171035"/>
                        <a:gd name="connsiteY16" fmla="*/ 2719936 h 3180739"/>
                        <a:gd name="connsiteX17" fmla="*/ 597918 w 3171035"/>
                        <a:gd name="connsiteY17" fmla="*/ 2832979 h 3180739"/>
                        <a:gd name="connsiteX18" fmla="*/ 499149 w 3171035"/>
                        <a:gd name="connsiteY18" fmla="*/ 2744205 h 3180739"/>
                        <a:gd name="connsiteX19" fmla="*/ 592045 w 3171035"/>
                        <a:gd name="connsiteY19" fmla="*/ 2574098 h 3180739"/>
                        <a:gd name="connsiteX20" fmla="*/ 520580 w 3171035"/>
                        <a:gd name="connsiteY20" fmla="*/ 2501938 h 3180739"/>
                        <a:gd name="connsiteX21" fmla="*/ 496178 w 3171035"/>
                        <a:gd name="connsiteY21" fmla="*/ 2470496 h 3180739"/>
                        <a:gd name="connsiteX22" fmla="*/ 313006 w 3171035"/>
                        <a:gd name="connsiteY22" fmla="*/ 2539883 h 3180739"/>
                        <a:gd name="connsiteX23" fmla="*/ 238634 w 3171035"/>
                        <a:gd name="connsiteY23" fmla="*/ 2429861 h 3180739"/>
                        <a:gd name="connsiteX24" fmla="*/ 370045 w 3171035"/>
                        <a:gd name="connsiteY24" fmla="*/ 2287114 h 3180739"/>
                        <a:gd name="connsiteX25" fmla="*/ 311564 w 3171035"/>
                        <a:gd name="connsiteY25" fmla="*/ 2172799 h 3180739"/>
                        <a:gd name="connsiteX26" fmla="*/ 295635 w 3171035"/>
                        <a:gd name="connsiteY26" fmla="*/ 2132330 h 3180739"/>
                        <a:gd name="connsiteX27" fmla="*/ 103079 w 3171035"/>
                        <a:gd name="connsiteY27" fmla="*/ 2150140 h 3180739"/>
                        <a:gd name="connsiteX28" fmla="*/ 60733 w 3171035"/>
                        <a:gd name="connsiteY28" fmla="*/ 2024271 h 3180739"/>
                        <a:gd name="connsiteX29" fmla="*/ 226269 w 3171035"/>
                        <a:gd name="connsiteY29" fmla="*/ 1921216 h 3180739"/>
                        <a:gd name="connsiteX30" fmla="*/ 217962 w 3171035"/>
                        <a:gd name="connsiteY30" fmla="*/ 1891262 h 3180739"/>
                        <a:gd name="connsiteX31" fmla="*/ 200221 w 3171035"/>
                        <a:gd name="connsiteY31" fmla="*/ 1782957 h 3180739"/>
                        <a:gd name="connsiteX32" fmla="*/ 5391 w 3171035"/>
                        <a:gd name="connsiteY32" fmla="*/ 1745142 h 3180739"/>
                        <a:gd name="connsiteX33" fmla="*/ 0 w 3171035"/>
                        <a:gd name="connsiteY33" fmla="*/ 1612451 h 3180739"/>
                        <a:gd name="connsiteX34" fmla="*/ 187219 w 3171035"/>
                        <a:gd name="connsiteY34" fmla="*/ 1560050 h 3180739"/>
                        <a:gd name="connsiteX35" fmla="*/ 192903 w 3171035"/>
                        <a:gd name="connsiteY35" fmla="*/ 1448336 h 3180739"/>
                        <a:gd name="connsiteX36" fmla="*/ 199656 w 3171035"/>
                        <a:gd name="connsiteY36" fmla="*/ 1402148 h 3180739"/>
                        <a:gd name="connsiteX37" fmla="*/ 19664 w 3171035"/>
                        <a:gd name="connsiteY37" fmla="*/ 1311302 h 3180739"/>
                        <a:gd name="connsiteX38" fmla="*/ 50600 w 3171035"/>
                        <a:gd name="connsiteY38" fmla="*/ 1182155 h 3180739"/>
                        <a:gd name="connsiteX39" fmla="*/ 248017 w 3171035"/>
                        <a:gd name="connsiteY39" fmla="*/ 1182708 h 3180739"/>
                        <a:gd name="connsiteX40" fmla="*/ 271243 w 3171035"/>
                        <a:gd name="connsiteY40" fmla="*/ 1110342 h 3180739"/>
                        <a:gd name="connsiteX41" fmla="*/ 301810 w 3171035"/>
                        <a:gd name="connsiteY41" fmla="*/ 1039267 h 3180739"/>
                        <a:gd name="connsiteX42" fmla="*/ 153232 w 3171035"/>
                        <a:gd name="connsiteY42" fmla="*/ 907843 h 3180739"/>
                        <a:gd name="connsiteX43" fmla="*/ 215955 w 3171035"/>
                        <a:gd name="connsiteY43" fmla="*/ 790787 h 3180739"/>
                        <a:gd name="connsiteX44" fmla="*/ 404589 w 3171035"/>
                        <a:gd name="connsiteY44" fmla="*/ 840887 h 3180739"/>
                        <a:gd name="connsiteX45" fmla="*/ 407683 w 3171035"/>
                        <a:gd name="connsiteY45" fmla="*/ 835422 h 3180739"/>
                        <a:gd name="connsiteX46" fmla="*/ 499532 w 3171035"/>
                        <a:gd name="connsiteY46" fmla="*/ 712793 h 3180739"/>
                        <a:gd name="connsiteX47" fmla="*/ 392278 w 3171035"/>
                        <a:gd name="connsiteY47" fmla="*/ 554059 h 3180739"/>
                        <a:gd name="connsiteX48" fmla="*/ 482243 w 3171035"/>
                        <a:gd name="connsiteY48" fmla="*/ 456373 h 3180739"/>
                        <a:gd name="connsiteX49" fmla="*/ 651505 w 3171035"/>
                        <a:gd name="connsiteY49" fmla="*/ 551489 h 3180739"/>
                        <a:gd name="connsiteX50" fmla="*/ 677929 w 3171035"/>
                        <a:gd name="connsiteY50" fmla="*/ 525319 h 3180739"/>
                        <a:gd name="connsiteX51" fmla="*/ 765738 w 3171035"/>
                        <a:gd name="connsiteY51" fmla="*/ 457171 h 3180739"/>
                        <a:gd name="connsiteX52" fmla="*/ 709237 w 3171035"/>
                        <a:gd name="connsiteY52" fmla="*/ 264903 h 3180739"/>
                        <a:gd name="connsiteX53" fmla="*/ 824607 w 3171035"/>
                        <a:gd name="connsiteY53" fmla="*/ 199132 h 3180739"/>
                        <a:gd name="connsiteX54" fmla="*/ 957502 w 3171035"/>
                        <a:gd name="connsiteY54" fmla="*/ 341660 h 3180739"/>
                        <a:gd name="connsiteX55" fmla="*/ 1007068 w 3171035"/>
                        <a:gd name="connsiteY55" fmla="*/ 316303 h 3180739"/>
                        <a:gd name="connsiteX56" fmla="*/ 1105222 w 3171035"/>
                        <a:gd name="connsiteY56" fmla="*/ 277669 h 3180739"/>
                        <a:gd name="connsiteX57" fmla="*/ 1085630 w 3171035"/>
                        <a:gd name="connsiteY57" fmla="*/ 80113 h 3180739"/>
                        <a:gd name="connsiteX58" fmla="*/ 1236120 w 3171035"/>
                        <a:gd name="connsiteY58" fmla="*/ 37366 h 3180739"/>
                        <a:gd name="connsiteX59" fmla="*/ 1323934 w 3171035"/>
                        <a:gd name="connsiteY59" fmla="*/ 217003 h 3180739"/>
                        <a:gd name="connsiteX60" fmla="*/ 1417429 w 3171035"/>
                        <a:gd name="connsiteY60" fmla="*/ 200656 h 3180739"/>
                        <a:gd name="connsiteX61" fmla="*/ 1487425 w 3171035"/>
                        <a:gd name="connsiteY61" fmla="*/ 195547 h 3180739"/>
                        <a:gd name="connsiteX62" fmla="*/ 1533687 w 3171035"/>
                        <a:gd name="connsiteY62" fmla="*/ 0 h 3180739"/>
                        <a:gd name="connsiteX63" fmla="*/ 1666488 w 3171035"/>
                        <a:gd name="connsiteY63" fmla="*/ 0 h 3180739"/>
                        <a:gd name="connsiteX64" fmla="*/ 1713021 w 3171035"/>
                        <a:gd name="connsiteY64" fmla="*/ 196691 h 3180739"/>
                        <a:gd name="connsiteX65" fmla="*/ 1827814 w 3171035"/>
                        <a:gd name="connsiteY65" fmla="*/ 211044 h 3180739"/>
                        <a:gd name="connsiteX66" fmla="*/ 1868036 w 3171035"/>
                        <a:gd name="connsiteY66" fmla="*/ 220686 h 3180739"/>
                        <a:gd name="connsiteX67" fmla="*/ 1966340 w 3171035"/>
                        <a:gd name="connsiteY67" fmla="*/ 44283 h 3180739"/>
                        <a:gd name="connsiteX68" fmla="*/ 2094111 w 3171035"/>
                        <a:gd name="connsiteY68" fmla="*/ 80485 h 3180739"/>
                        <a:gd name="connsiteX69" fmla="*/ 2085164 w 3171035"/>
                        <a:gd name="connsiteY69" fmla="*/ 284665 h 3180739"/>
                        <a:gd name="connsiteX70" fmla="*/ 2159615 w 3171035"/>
                        <a:gd name="connsiteY70" fmla="*/ 312606 h 3180739"/>
                        <a:gd name="connsiteX71" fmla="*/ 2226104 w 3171035"/>
                        <a:gd name="connsiteY71" fmla="*/ 347399 h 3180739"/>
                        <a:gd name="connsiteX72" fmla="*/ 2364977 w 3171035"/>
                        <a:gd name="connsiteY72" fmla="*/ 209566 h 3180739"/>
                        <a:gd name="connsiteX73" fmla="*/ 2477715 w 3171035"/>
                        <a:gd name="connsiteY73" fmla="*/ 279754 h 3180739"/>
                        <a:gd name="connsiteX74" fmla="*/ 2415747 w 3171035"/>
                        <a:gd name="connsiteY74" fmla="*/ 463940 h 3180739"/>
                        <a:gd name="connsiteX75" fmla="*/ 2455995 w 3171035"/>
                        <a:gd name="connsiteY75" fmla="*/ 491791 h 3180739"/>
                        <a:gd name="connsiteX76" fmla="*/ 2545864 w 3171035"/>
                        <a:gd name="connsiteY76" fmla="*/ 570128 h 3180739"/>
                        <a:gd name="connsiteX77" fmla="*/ 2728079 w 3171035"/>
                        <a:gd name="connsiteY77" fmla="*/ 481733 h 3180739"/>
                        <a:gd name="connsiteX78" fmla="*/ 2811993 w 3171035"/>
                        <a:gd name="connsiteY78" fmla="*/ 584662 h 3180739"/>
                        <a:gd name="connsiteX79" fmla="*/ 2695713 w 3171035"/>
                        <a:gd name="connsiteY79" fmla="*/ 736197 h 3180739"/>
                        <a:gd name="connsiteX80" fmla="*/ 2790128 w 3171035"/>
                        <a:gd name="connsiteY80" fmla="*/ 877978 h 3180739"/>
                        <a:gd name="connsiteX81" fmla="*/ 2988670 w 3171035"/>
                        <a:gd name="connsiteY81" fmla="*/ 835149 h 3180739"/>
                        <a:gd name="connsiteX82" fmla="*/ 3045808 w 3171035"/>
                        <a:gd name="connsiteY82" fmla="*/ 955030 h 3180739"/>
                        <a:gd name="connsiteX83" fmla="*/ 2889317 w 3171035"/>
                        <a:gd name="connsiteY83" fmla="*/ 1080823 h 3180739"/>
                        <a:gd name="connsiteX84" fmla="*/ 2939763 w 3171035"/>
                        <a:gd name="connsiteY84" fmla="*/ 1235148 h 3180739"/>
                        <a:gd name="connsiteX85" fmla="*/ 3135030 w 3171035"/>
                        <a:gd name="connsiteY85" fmla="*/ 1239792 h 3180739"/>
                        <a:gd name="connsiteX86" fmla="*/ 3162523 w 3171035"/>
                        <a:gd name="connsiteY86" fmla="*/ 1369716 h 3180739"/>
                        <a:gd name="connsiteX87" fmla="*/ 2980226 w 3171035"/>
                        <a:gd name="connsiteY87" fmla="*/ 1455724 h 3180739"/>
                        <a:gd name="connsiteX88" fmla="*/ 2986351 w 3171035"/>
                        <a:gd name="connsiteY88" fmla="*/ 1631053 h 3180739"/>
                        <a:gd name="connsiteX89" fmla="*/ 3171035 w 3171035"/>
                        <a:gd name="connsiteY89" fmla="*/ 1689698 h 3180739"/>
                        <a:gd name="connsiteX90" fmla="*/ 3161063 w 3171035"/>
                        <a:gd name="connsiteY90" fmla="*/ 1822124 h 3180739"/>
                        <a:gd name="connsiteX91" fmla="*/ 2963663 w 3171035"/>
                        <a:gd name="connsiteY91" fmla="*/ 1853402 h 3180739"/>
                        <a:gd name="connsiteX92" fmla="*/ 2928221 w 3171035"/>
                        <a:gd name="connsiteY92" fmla="*/ 1999244 h 3180739"/>
                        <a:gd name="connsiteX93" fmla="*/ 3090916 w 3171035"/>
                        <a:gd name="connsiteY93" fmla="*/ 2107762 h 3180739"/>
                        <a:gd name="connsiteX94" fmla="*/ 3044640 w 3171035"/>
                        <a:gd name="connsiteY94" fmla="*/ 2232240 h 3180739"/>
                        <a:gd name="connsiteX95" fmla="*/ 2845101 w 3171035"/>
                        <a:gd name="connsiteY95" fmla="*/ 2207446 h 3180739"/>
                        <a:gd name="connsiteX96" fmla="*/ 2764753 w 3171035"/>
                        <a:gd name="connsiteY96" fmla="*/ 2347473 h 3180739"/>
                        <a:gd name="connsiteX97" fmla="*/ 2887835 w 3171035"/>
                        <a:gd name="connsiteY97" fmla="*/ 2507752 h 3180739"/>
                        <a:gd name="connsiteX98" fmla="*/ 2803958 w 3171035"/>
                        <a:gd name="connsiteY98" fmla="*/ 2610712 h 3180739"/>
                        <a:gd name="connsiteX99" fmla="*/ 2629138 w 3171035"/>
                        <a:gd name="connsiteY99" fmla="*/ 2525982 h 3180739"/>
                        <a:gd name="connsiteX100" fmla="*/ 2526456 w 3171035"/>
                        <a:gd name="connsiteY100" fmla="*/ 2631952 h 3180739"/>
                        <a:gd name="connsiteX101" fmla="*/ 2608792 w 3171035"/>
                        <a:gd name="connsiteY101" fmla="*/ 2814437 h 3180739"/>
                        <a:gd name="connsiteX102" fmla="*/ 2503568 w 3171035"/>
                        <a:gd name="connsiteY102" fmla="*/ 2895456 h 3180739"/>
                        <a:gd name="connsiteX103" fmla="*/ 2347733 w 3171035"/>
                        <a:gd name="connsiteY103" fmla="*/ 2768836 h 3180739"/>
                        <a:gd name="connsiteX104" fmla="*/ 2220287 w 3171035"/>
                        <a:gd name="connsiteY104" fmla="*/ 2841379 h 3180739"/>
                        <a:gd name="connsiteX105" fmla="*/ 2248911 w 3171035"/>
                        <a:gd name="connsiteY105" fmla="*/ 3038710 h 3180739"/>
                        <a:gd name="connsiteX106" fmla="*/ 2125404 w 3171035"/>
                        <a:gd name="connsiteY106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111558 w 3171035"/>
                        <a:gd name="connsiteY11" fmla="*/ 2910446 h 3180739"/>
                        <a:gd name="connsiteX12" fmla="*/ 983767 w 3171035"/>
                        <a:gd name="connsiteY12" fmla="*/ 3067465 h 3180739"/>
                        <a:gd name="connsiteX13" fmla="*/ 864234 w 3171035"/>
                        <a:gd name="connsiteY13" fmla="*/ 3009602 h 3180739"/>
                        <a:gd name="connsiteX14" fmla="*/ 907320 w 3171035"/>
                        <a:gd name="connsiteY14" fmla="*/ 2815576 h 3180739"/>
                        <a:gd name="connsiteX15" fmla="*/ 830683 w 3171035"/>
                        <a:gd name="connsiteY15" fmla="*/ 2772184 h 3180739"/>
                        <a:gd name="connsiteX16" fmla="*/ 760926 w 3171035"/>
                        <a:gd name="connsiteY16" fmla="*/ 2719936 h 3180739"/>
                        <a:gd name="connsiteX17" fmla="*/ 597918 w 3171035"/>
                        <a:gd name="connsiteY17" fmla="*/ 2832979 h 3180739"/>
                        <a:gd name="connsiteX18" fmla="*/ 499149 w 3171035"/>
                        <a:gd name="connsiteY18" fmla="*/ 2744205 h 3180739"/>
                        <a:gd name="connsiteX19" fmla="*/ 592045 w 3171035"/>
                        <a:gd name="connsiteY19" fmla="*/ 2574098 h 3180739"/>
                        <a:gd name="connsiteX20" fmla="*/ 520580 w 3171035"/>
                        <a:gd name="connsiteY20" fmla="*/ 2501938 h 3180739"/>
                        <a:gd name="connsiteX21" fmla="*/ 496178 w 3171035"/>
                        <a:gd name="connsiteY21" fmla="*/ 2470496 h 3180739"/>
                        <a:gd name="connsiteX22" fmla="*/ 313006 w 3171035"/>
                        <a:gd name="connsiteY22" fmla="*/ 2539883 h 3180739"/>
                        <a:gd name="connsiteX23" fmla="*/ 238634 w 3171035"/>
                        <a:gd name="connsiteY23" fmla="*/ 2429861 h 3180739"/>
                        <a:gd name="connsiteX24" fmla="*/ 370045 w 3171035"/>
                        <a:gd name="connsiteY24" fmla="*/ 2287114 h 3180739"/>
                        <a:gd name="connsiteX25" fmla="*/ 311564 w 3171035"/>
                        <a:gd name="connsiteY25" fmla="*/ 2172799 h 3180739"/>
                        <a:gd name="connsiteX26" fmla="*/ 295635 w 3171035"/>
                        <a:gd name="connsiteY26" fmla="*/ 2132330 h 3180739"/>
                        <a:gd name="connsiteX27" fmla="*/ 103079 w 3171035"/>
                        <a:gd name="connsiteY27" fmla="*/ 2150140 h 3180739"/>
                        <a:gd name="connsiteX28" fmla="*/ 60733 w 3171035"/>
                        <a:gd name="connsiteY28" fmla="*/ 2024271 h 3180739"/>
                        <a:gd name="connsiteX29" fmla="*/ 226269 w 3171035"/>
                        <a:gd name="connsiteY29" fmla="*/ 1921216 h 3180739"/>
                        <a:gd name="connsiteX30" fmla="*/ 217962 w 3171035"/>
                        <a:gd name="connsiteY30" fmla="*/ 1891262 h 3180739"/>
                        <a:gd name="connsiteX31" fmla="*/ 200221 w 3171035"/>
                        <a:gd name="connsiteY31" fmla="*/ 1782957 h 3180739"/>
                        <a:gd name="connsiteX32" fmla="*/ 5391 w 3171035"/>
                        <a:gd name="connsiteY32" fmla="*/ 1745142 h 3180739"/>
                        <a:gd name="connsiteX33" fmla="*/ 0 w 3171035"/>
                        <a:gd name="connsiteY33" fmla="*/ 1612451 h 3180739"/>
                        <a:gd name="connsiteX34" fmla="*/ 187219 w 3171035"/>
                        <a:gd name="connsiteY34" fmla="*/ 1560050 h 3180739"/>
                        <a:gd name="connsiteX35" fmla="*/ 192903 w 3171035"/>
                        <a:gd name="connsiteY35" fmla="*/ 1448336 h 3180739"/>
                        <a:gd name="connsiteX36" fmla="*/ 199656 w 3171035"/>
                        <a:gd name="connsiteY36" fmla="*/ 1402148 h 3180739"/>
                        <a:gd name="connsiteX37" fmla="*/ 19664 w 3171035"/>
                        <a:gd name="connsiteY37" fmla="*/ 1311302 h 3180739"/>
                        <a:gd name="connsiteX38" fmla="*/ 50600 w 3171035"/>
                        <a:gd name="connsiteY38" fmla="*/ 1182155 h 3180739"/>
                        <a:gd name="connsiteX39" fmla="*/ 248017 w 3171035"/>
                        <a:gd name="connsiteY39" fmla="*/ 1182708 h 3180739"/>
                        <a:gd name="connsiteX40" fmla="*/ 271243 w 3171035"/>
                        <a:gd name="connsiteY40" fmla="*/ 1110342 h 3180739"/>
                        <a:gd name="connsiteX41" fmla="*/ 301810 w 3171035"/>
                        <a:gd name="connsiteY41" fmla="*/ 1039267 h 3180739"/>
                        <a:gd name="connsiteX42" fmla="*/ 153232 w 3171035"/>
                        <a:gd name="connsiteY42" fmla="*/ 907843 h 3180739"/>
                        <a:gd name="connsiteX43" fmla="*/ 215955 w 3171035"/>
                        <a:gd name="connsiteY43" fmla="*/ 790787 h 3180739"/>
                        <a:gd name="connsiteX44" fmla="*/ 404589 w 3171035"/>
                        <a:gd name="connsiteY44" fmla="*/ 840887 h 3180739"/>
                        <a:gd name="connsiteX45" fmla="*/ 407683 w 3171035"/>
                        <a:gd name="connsiteY45" fmla="*/ 835422 h 3180739"/>
                        <a:gd name="connsiteX46" fmla="*/ 499532 w 3171035"/>
                        <a:gd name="connsiteY46" fmla="*/ 712793 h 3180739"/>
                        <a:gd name="connsiteX47" fmla="*/ 392278 w 3171035"/>
                        <a:gd name="connsiteY47" fmla="*/ 554059 h 3180739"/>
                        <a:gd name="connsiteX48" fmla="*/ 482243 w 3171035"/>
                        <a:gd name="connsiteY48" fmla="*/ 456373 h 3180739"/>
                        <a:gd name="connsiteX49" fmla="*/ 651505 w 3171035"/>
                        <a:gd name="connsiteY49" fmla="*/ 551489 h 3180739"/>
                        <a:gd name="connsiteX50" fmla="*/ 677929 w 3171035"/>
                        <a:gd name="connsiteY50" fmla="*/ 525319 h 3180739"/>
                        <a:gd name="connsiteX51" fmla="*/ 765738 w 3171035"/>
                        <a:gd name="connsiteY51" fmla="*/ 457171 h 3180739"/>
                        <a:gd name="connsiteX52" fmla="*/ 709237 w 3171035"/>
                        <a:gd name="connsiteY52" fmla="*/ 264903 h 3180739"/>
                        <a:gd name="connsiteX53" fmla="*/ 824607 w 3171035"/>
                        <a:gd name="connsiteY53" fmla="*/ 199132 h 3180739"/>
                        <a:gd name="connsiteX54" fmla="*/ 957502 w 3171035"/>
                        <a:gd name="connsiteY54" fmla="*/ 341660 h 3180739"/>
                        <a:gd name="connsiteX55" fmla="*/ 1007068 w 3171035"/>
                        <a:gd name="connsiteY55" fmla="*/ 316303 h 3180739"/>
                        <a:gd name="connsiteX56" fmla="*/ 1105222 w 3171035"/>
                        <a:gd name="connsiteY56" fmla="*/ 277669 h 3180739"/>
                        <a:gd name="connsiteX57" fmla="*/ 1085630 w 3171035"/>
                        <a:gd name="connsiteY57" fmla="*/ 80113 h 3180739"/>
                        <a:gd name="connsiteX58" fmla="*/ 1236120 w 3171035"/>
                        <a:gd name="connsiteY58" fmla="*/ 37366 h 3180739"/>
                        <a:gd name="connsiteX59" fmla="*/ 1323934 w 3171035"/>
                        <a:gd name="connsiteY59" fmla="*/ 217003 h 3180739"/>
                        <a:gd name="connsiteX60" fmla="*/ 1417429 w 3171035"/>
                        <a:gd name="connsiteY60" fmla="*/ 200656 h 3180739"/>
                        <a:gd name="connsiteX61" fmla="*/ 1487425 w 3171035"/>
                        <a:gd name="connsiteY61" fmla="*/ 195547 h 3180739"/>
                        <a:gd name="connsiteX62" fmla="*/ 1533687 w 3171035"/>
                        <a:gd name="connsiteY62" fmla="*/ 0 h 3180739"/>
                        <a:gd name="connsiteX63" fmla="*/ 1666488 w 3171035"/>
                        <a:gd name="connsiteY63" fmla="*/ 0 h 3180739"/>
                        <a:gd name="connsiteX64" fmla="*/ 1713021 w 3171035"/>
                        <a:gd name="connsiteY64" fmla="*/ 196691 h 3180739"/>
                        <a:gd name="connsiteX65" fmla="*/ 1827814 w 3171035"/>
                        <a:gd name="connsiteY65" fmla="*/ 211044 h 3180739"/>
                        <a:gd name="connsiteX66" fmla="*/ 1868036 w 3171035"/>
                        <a:gd name="connsiteY66" fmla="*/ 220686 h 3180739"/>
                        <a:gd name="connsiteX67" fmla="*/ 1966340 w 3171035"/>
                        <a:gd name="connsiteY67" fmla="*/ 44283 h 3180739"/>
                        <a:gd name="connsiteX68" fmla="*/ 2094111 w 3171035"/>
                        <a:gd name="connsiteY68" fmla="*/ 80485 h 3180739"/>
                        <a:gd name="connsiteX69" fmla="*/ 2085164 w 3171035"/>
                        <a:gd name="connsiteY69" fmla="*/ 284665 h 3180739"/>
                        <a:gd name="connsiteX70" fmla="*/ 2226104 w 3171035"/>
                        <a:gd name="connsiteY70" fmla="*/ 347399 h 3180739"/>
                        <a:gd name="connsiteX71" fmla="*/ 2364977 w 3171035"/>
                        <a:gd name="connsiteY71" fmla="*/ 209566 h 3180739"/>
                        <a:gd name="connsiteX72" fmla="*/ 2477715 w 3171035"/>
                        <a:gd name="connsiteY72" fmla="*/ 279754 h 3180739"/>
                        <a:gd name="connsiteX73" fmla="*/ 2415747 w 3171035"/>
                        <a:gd name="connsiteY73" fmla="*/ 463940 h 3180739"/>
                        <a:gd name="connsiteX74" fmla="*/ 2455995 w 3171035"/>
                        <a:gd name="connsiteY74" fmla="*/ 491791 h 3180739"/>
                        <a:gd name="connsiteX75" fmla="*/ 2545864 w 3171035"/>
                        <a:gd name="connsiteY75" fmla="*/ 570128 h 3180739"/>
                        <a:gd name="connsiteX76" fmla="*/ 2728079 w 3171035"/>
                        <a:gd name="connsiteY76" fmla="*/ 481733 h 3180739"/>
                        <a:gd name="connsiteX77" fmla="*/ 2811993 w 3171035"/>
                        <a:gd name="connsiteY77" fmla="*/ 584662 h 3180739"/>
                        <a:gd name="connsiteX78" fmla="*/ 2695713 w 3171035"/>
                        <a:gd name="connsiteY78" fmla="*/ 736197 h 3180739"/>
                        <a:gd name="connsiteX79" fmla="*/ 2790128 w 3171035"/>
                        <a:gd name="connsiteY79" fmla="*/ 877978 h 3180739"/>
                        <a:gd name="connsiteX80" fmla="*/ 2988670 w 3171035"/>
                        <a:gd name="connsiteY80" fmla="*/ 835149 h 3180739"/>
                        <a:gd name="connsiteX81" fmla="*/ 3045808 w 3171035"/>
                        <a:gd name="connsiteY81" fmla="*/ 955030 h 3180739"/>
                        <a:gd name="connsiteX82" fmla="*/ 2889317 w 3171035"/>
                        <a:gd name="connsiteY82" fmla="*/ 1080823 h 3180739"/>
                        <a:gd name="connsiteX83" fmla="*/ 2939763 w 3171035"/>
                        <a:gd name="connsiteY83" fmla="*/ 1235148 h 3180739"/>
                        <a:gd name="connsiteX84" fmla="*/ 3135030 w 3171035"/>
                        <a:gd name="connsiteY84" fmla="*/ 1239792 h 3180739"/>
                        <a:gd name="connsiteX85" fmla="*/ 3162523 w 3171035"/>
                        <a:gd name="connsiteY85" fmla="*/ 1369716 h 3180739"/>
                        <a:gd name="connsiteX86" fmla="*/ 2980226 w 3171035"/>
                        <a:gd name="connsiteY86" fmla="*/ 1455724 h 3180739"/>
                        <a:gd name="connsiteX87" fmla="*/ 2986351 w 3171035"/>
                        <a:gd name="connsiteY87" fmla="*/ 1631053 h 3180739"/>
                        <a:gd name="connsiteX88" fmla="*/ 3171035 w 3171035"/>
                        <a:gd name="connsiteY88" fmla="*/ 1689698 h 3180739"/>
                        <a:gd name="connsiteX89" fmla="*/ 3161063 w 3171035"/>
                        <a:gd name="connsiteY89" fmla="*/ 1822124 h 3180739"/>
                        <a:gd name="connsiteX90" fmla="*/ 2963663 w 3171035"/>
                        <a:gd name="connsiteY90" fmla="*/ 1853402 h 3180739"/>
                        <a:gd name="connsiteX91" fmla="*/ 2928221 w 3171035"/>
                        <a:gd name="connsiteY91" fmla="*/ 1999244 h 3180739"/>
                        <a:gd name="connsiteX92" fmla="*/ 3090916 w 3171035"/>
                        <a:gd name="connsiteY92" fmla="*/ 2107762 h 3180739"/>
                        <a:gd name="connsiteX93" fmla="*/ 3044640 w 3171035"/>
                        <a:gd name="connsiteY93" fmla="*/ 2232240 h 3180739"/>
                        <a:gd name="connsiteX94" fmla="*/ 2845101 w 3171035"/>
                        <a:gd name="connsiteY94" fmla="*/ 2207446 h 3180739"/>
                        <a:gd name="connsiteX95" fmla="*/ 2764753 w 3171035"/>
                        <a:gd name="connsiteY95" fmla="*/ 2347473 h 3180739"/>
                        <a:gd name="connsiteX96" fmla="*/ 2887835 w 3171035"/>
                        <a:gd name="connsiteY96" fmla="*/ 2507752 h 3180739"/>
                        <a:gd name="connsiteX97" fmla="*/ 2803958 w 3171035"/>
                        <a:gd name="connsiteY97" fmla="*/ 2610712 h 3180739"/>
                        <a:gd name="connsiteX98" fmla="*/ 2629138 w 3171035"/>
                        <a:gd name="connsiteY98" fmla="*/ 2525982 h 3180739"/>
                        <a:gd name="connsiteX99" fmla="*/ 2526456 w 3171035"/>
                        <a:gd name="connsiteY99" fmla="*/ 2631952 h 3180739"/>
                        <a:gd name="connsiteX100" fmla="*/ 2608792 w 3171035"/>
                        <a:gd name="connsiteY100" fmla="*/ 2814437 h 3180739"/>
                        <a:gd name="connsiteX101" fmla="*/ 2503568 w 3171035"/>
                        <a:gd name="connsiteY101" fmla="*/ 2895456 h 3180739"/>
                        <a:gd name="connsiteX102" fmla="*/ 2347733 w 3171035"/>
                        <a:gd name="connsiteY102" fmla="*/ 2768836 h 3180739"/>
                        <a:gd name="connsiteX103" fmla="*/ 2220287 w 3171035"/>
                        <a:gd name="connsiteY103" fmla="*/ 2841379 h 3180739"/>
                        <a:gd name="connsiteX104" fmla="*/ 2248911 w 3171035"/>
                        <a:gd name="connsiteY104" fmla="*/ 3038710 h 3180739"/>
                        <a:gd name="connsiteX105" fmla="*/ 2125404 w 3171035"/>
                        <a:gd name="connsiteY105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111558 w 3171035"/>
                        <a:gd name="connsiteY11" fmla="*/ 2910446 h 3180739"/>
                        <a:gd name="connsiteX12" fmla="*/ 983767 w 3171035"/>
                        <a:gd name="connsiteY12" fmla="*/ 3067465 h 3180739"/>
                        <a:gd name="connsiteX13" fmla="*/ 864234 w 3171035"/>
                        <a:gd name="connsiteY13" fmla="*/ 3009602 h 3180739"/>
                        <a:gd name="connsiteX14" fmla="*/ 907320 w 3171035"/>
                        <a:gd name="connsiteY14" fmla="*/ 2815576 h 3180739"/>
                        <a:gd name="connsiteX15" fmla="*/ 830683 w 3171035"/>
                        <a:gd name="connsiteY15" fmla="*/ 2772184 h 3180739"/>
                        <a:gd name="connsiteX16" fmla="*/ 760926 w 3171035"/>
                        <a:gd name="connsiteY16" fmla="*/ 2719936 h 3180739"/>
                        <a:gd name="connsiteX17" fmla="*/ 597918 w 3171035"/>
                        <a:gd name="connsiteY17" fmla="*/ 2832979 h 3180739"/>
                        <a:gd name="connsiteX18" fmla="*/ 499149 w 3171035"/>
                        <a:gd name="connsiteY18" fmla="*/ 2744205 h 3180739"/>
                        <a:gd name="connsiteX19" fmla="*/ 592045 w 3171035"/>
                        <a:gd name="connsiteY19" fmla="*/ 2574098 h 3180739"/>
                        <a:gd name="connsiteX20" fmla="*/ 520580 w 3171035"/>
                        <a:gd name="connsiteY20" fmla="*/ 2501938 h 3180739"/>
                        <a:gd name="connsiteX21" fmla="*/ 496178 w 3171035"/>
                        <a:gd name="connsiteY21" fmla="*/ 2470496 h 3180739"/>
                        <a:gd name="connsiteX22" fmla="*/ 313006 w 3171035"/>
                        <a:gd name="connsiteY22" fmla="*/ 2539883 h 3180739"/>
                        <a:gd name="connsiteX23" fmla="*/ 238634 w 3171035"/>
                        <a:gd name="connsiteY23" fmla="*/ 2429861 h 3180739"/>
                        <a:gd name="connsiteX24" fmla="*/ 370045 w 3171035"/>
                        <a:gd name="connsiteY24" fmla="*/ 2287114 h 3180739"/>
                        <a:gd name="connsiteX25" fmla="*/ 311564 w 3171035"/>
                        <a:gd name="connsiteY25" fmla="*/ 2172799 h 3180739"/>
                        <a:gd name="connsiteX26" fmla="*/ 295635 w 3171035"/>
                        <a:gd name="connsiteY26" fmla="*/ 2132330 h 3180739"/>
                        <a:gd name="connsiteX27" fmla="*/ 103079 w 3171035"/>
                        <a:gd name="connsiteY27" fmla="*/ 2150140 h 3180739"/>
                        <a:gd name="connsiteX28" fmla="*/ 60733 w 3171035"/>
                        <a:gd name="connsiteY28" fmla="*/ 2024271 h 3180739"/>
                        <a:gd name="connsiteX29" fmla="*/ 226269 w 3171035"/>
                        <a:gd name="connsiteY29" fmla="*/ 1921216 h 3180739"/>
                        <a:gd name="connsiteX30" fmla="*/ 217962 w 3171035"/>
                        <a:gd name="connsiteY30" fmla="*/ 1891262 h 3180739"/>
                        <a:gd name="connsiteX31" fmla="*/ 200221 w 3171035"/>
                        <a:gd name="connsiteY31" fmla="*/ 1782957 h 3180739"/>
                        <a:gd name="connsiteX32" fmla="*/ 5391 w 3171035"/>
                        <a:gd name="connsiteY32" fmla="*/ 1745142 h 3180739"/>
                        <a:gd name="connsiteX33" fmla="*/ 0 w 3171035"/>
                        <a:gd name="connsiteY33" fmla="*/ 1612451 h 3180739"/>
                        <a:gd name="connsiteX34" fmla="*/ 187219 w 3171035"/>
                        <a:gd name="connsiteY34" fmla="*/ 1560050 h 3180739"/>
                        <a:gd name="connsiteX35" fmla="*/ 192903 w 3171035"/>
                        <a:gd name="connsiteY35" fmla="*/ 1448336 h 3180739"/>
                        <a:gd name="connsiteX36" fmla="*/ 199656 w 3171035"/>
                        <a:gd name="connsiteY36" fmla="*/ 1402148 h 3180739"/>
                        <a:gd name="connsiteX37" fmla="*/ 19664 w 3171035"/>
                        <a:gd name="connsiteY37" fmla="*/ 1311302 h 3180739"/>
                        <a:gd name="connsiteX38" fmla="*/ 50600 w 3171035"/>
                        <a:gd name="connsiteY38" fmla="*/ 1182155 h 3180739"/>
                        <a:gd name="connsiteX39" fmla="*/ 248017 w 3171035"/>
                        <a:gd name="connsiteY39" fmla="*/ 1182708 h 3180739"/>
                        <a:gd name="connsiteX40" fmla="*/ 271243 w 3171035"/>
                        <a:gd name="connsiteY40" fmla="*/ 1110342 h 3180739"/>
                        <a:gd name="connsiteX41" fmla="*/ 301810 w 3171035"/>
                        <a:gd name="connsiteY41" fmla="*/ 1039267 h 3180739"/>
                        <a:gd name="connsiteX42" fmla="*/ 153232 w 3171035"/>
                        <a:gd name="connsiteY42" fmla="*/ 907843 h 3180739"/>
                        <a:gd name="connsiteX43" fmla="*/ 215955 w 3171035"/>
                        <a:gd name="connsiteY43" fmla="*/ 790787 h 3180739"/>
                        <a:gd name="connsiteX44" fmla="*/ 404589 w 3171035"/>
                        <a:gd name="connsiteY44" fmla="*/ 840887 h 3180739"/>
                        <a:gd name="connsiteX45" fmla="*/ 407683 w 3171035"/>
                        <a:gd name="connsiteY45" fmla="*/ 835422 h 3180739"/>
                        <a:gd name="connsiteX46" fmla="*/ 499532 w 3171035"/>
                        <a:gd name="connsiteY46" fmla="*/ 712793 h 3180739"/>
                        <a:gd name="connsiteX47" fmla="*/ 392278 w 3171035"/>
                        <a:gd name="connsiteY47" fmla="*/ 554059 h 3180739"/>
                        <a:gd name="connsiteX48" fmla="*/ 482243 w 3171035"/>
                        <a:gd name="connsiteY48" fmla="*/ 456373 h 3180739"/>
                        <a:gd name="connsiteX49" fmla="*/ 651505 w 3171035"/>
                        <a:gd name="connsiteY49" fmla="*/ 551489 h 3180739"/>
                        <a:gd name="connsiteX50" fmla="*/ 677929 w 3171035"/>
                        <a:gd name="connsiteY50" fmla="*/ 525319 h 3180739"/>
                        <a:gd name="connsiteX51" fmla="*/ 765738 w 3171035"/>
                        <a:gd name="connsiteY51" fmla="*/ 457171 h 3180739"/>
                        <a:gd name="connsiteX52" fmla="*/ 709237 w 3171035"/>
                        <a:gd name="connsiteY52" fmla="*/ 264903 h 3180739"/>
                        <a:gd name="connsiteX53" fmla="*/ 824607 w 3171035"/>
                        <a:gd name="connsiteY53" fmla="*/ 199132 h 3180739"/>
                        <a:gd name="connsiteX54" fmla="*/ 957502 w 3171035"/>
                        <a:gd name="connsiteY54" fmla="*/ 341660 h 3180739"/>
                        <a:gd name="connsiteX55" fmla="*/ 1007068 w 3171035"/>
                        <a:gd name="connsiteY55" fmla="*/ 316303 h 3180739"/>
                        <a:gd name="connsiteX56" fmla="*/ 1105222 w 3171035"/>
                        <a:gd name="connsiteY56" fmla="*/ 277669 h 3180739"/>
                        <a:gd name="connsiteX57" fmla="*/ 1085630 w 3171035"/>
                        <a:gd name="connsiteY57" fmla="*/ 80113 h 3180739"/>
                        <a:gd name="connsiteX58" fmla="*/ 1236120 w 3171035"/>
                        <a:gd name="connsiteY58" fmla="*/ 37366 h 3180739"/>
                        <a:gd name="connsiteX59" fmla="*/ 1323934 w 3171035"/>
                        <a:gd name="connsiteY59" fmla="*/ 217003 h 3180739"/>
                        <a:gd name="connsiteX60" fmla="*/ 1417429 w 3171035"/>
                        <a:gd name="connsiteY60" fmla="*/ 200656 h 3180739"/>
                        <a:gd name="connsiteX61" fmla="*/ 1487425 w 3171035"/>
                        <a:gd name="connsiteY61" fmla="*/ 195547 h 3180739"/>
                        <a:gd name="connsiteX62" fmla="*/ 1533687 w 3171035"/>
                        <a:gd name="connsiteY62" fmla="*/ 0 h 3180739"/>
                        <a:gd name="connsiteX63" fmla="*/ 1666488 w 3171035"/>
                        <a:gd name="connsiteY63" fmla="*/ 0 h 3180739"/>
                        <a:gd name="connsiteX64" fmla="*/ 1713021 w 3171035"/>
                        <a:gd name="connsiteY64" fmla="*/ 196691 h 3180739"/>
                        <a:gd name="connsiteX65" fmla="*/ 1827814 w 3171035"/>
                        <a:gd name="connsiteY65" fmla="*/ 211044 h 3180739"/>
                        <a:gd name="connsiteX66" fmla="*/ 1868036 w 3171035"/>
                        <a:gd name="connsiteY66" fmla="*/ 220686 h 3180739"/>
                        <a:gd name="connsiteX67" fmla="*/ 1966340 w 3171035"/>
                        <a:gd name="connsiteY67" fmla="*/ 44283 h 3180739"/>
                        <a:gd name="connsiteX68" fmla="*/ 2094111 w 3171035"/>
                        <a:gd name="connsiteY68" fmla="*/ 80485 h 3180739"/>
                        <a:gd name="connsiteX69" fmla="*/ 2085164 w 3171035"/>
                        <a:gd name="connsiteY69" fmla="*/ 284665 h 3180739"/>
                        <a:gd name="connsiteX70" fmla="*/ 2226104 w 3171035"/>
                        <a:gd name="connsiteY70" fmla="*/ 347399 h 3180739"/>
                        <a:gd name="connsiteX71" fmla="*/ 2364977 w 3171035"/>
                        <a:gd name="connsiteY71" fmla="*/ 209566 h 3180739"/>
                        <a:gd name="connsiteX72" fmla="*/ 2477715 w 3171035"/>
                        <a:gd name="connsiteY72" fmla="*/ 279754 h 3180739"/>
                        <a:gd name="connsiteX73" fmla="*/ 2415747 w 3171035"/>
                        <a:gd name="connsiteY73" fmla="*/ 463940 h 3180739"/>
                        <a:gd name="connsiteX74" fmla="*/ 2545864 w 3171035"/>
                        <a:gd name="connsiteY74" fmla="*/ 570128 h 3180739"/>
                        <a:gd name="connsiteX75" fmla="*/ 2728079 w 3171035"/>
                        <a:gd name="connsiteY75" fmla="*/ 481733 h 3180739"/>
                        <a:gd name="connsiteX76" fmla="*/ 2811993 w 3171035"/>
                        <a:gd name="connsiteY76" fmla="*/ 584662 h 3180739"/>
                        <a:gd name="connsiteX77" fmla="*/ 2695713 w 3171035"/>
                        <a:gd name="connsiteY77" fmla="*/ 736197 h 3180739"/>
                        <a:gd name="connsiteX78" fmla="*/ 2790128 w 3171035"/>
                        <a:gd name="connsiteY78" fmla="*/ 877978 h 3180739"/>
                        <a:gd name="connsiteX79" fmla="*/ 2988670 w 3171035"/>
                        <a:gd name="connsiteY79" fmla="*/ 835149 h 3180739"/>
                        <a:gd name="connsiteX80" fmla="*/ 3045808 w 3171035"/>
                        <a:gd name="connsiteY80" fmla="*/ 955030 h 3180739"/>
                        <a:gd name="connsiteX81" fmla="*/ 2889317 w 3171035"/>
                        <a:gd name="connsiteY81" fmla="*/ 1080823 h 3180739"/>
                        <a:gd name="connsiteX82" fmla="*/ 2939763 w 3171035"/>
                        <a:gd name="connsiteY82" fmla="*/ 1235148 h 3180739"/>
                        <a:gd name="connsiteX83" fmla="*/ 3135030 w 3171035"/>
                        <a:gd name="connsiteY83" fmla="*/ 1239792 h 3180739"/>
                        <a:gd name="connsiteX84" fmla="*/ 3162523 w 3171035"/>
                        <a:gd name="connsiteY84" fmla="*/ 1369716 h 3180739"/>
                        <a:gd name="connsiteX85" fmla="*/ 2980226 w 3171035"/>
                        <a:gd name="connsiteY85" fmla="*/ 1455724 h 3180739"/>
                        <a:gd name="connsiteX86" fmla="*/ 2986351 w 3171035"/>
                        <a:gd name="connsiteY86" fmla="*/ 1631053 h 3180739"/>
                        <a:gd name="connsiteX87" fmla="*/ 3171035 w 3171035"/>
                        <a:gd name="connsiteY87" fmla="*/ 1689698 h 3180739"/>
                        <a:gd name="connsiteX88" fmla="*/ 3161063 w 3171035"/>
                        <a:gd name="connsiteY88" fmla="*/ 1822124 h 3180739"/>
                        <a:gd name="connsiteX89" fmla="*/ 2963663 w 3171035"/>
                        <a:gd name="connsiteY89" fmla="*/ 1853402 h 3180739"/>
                        <a:gd name="connsiteX90" fmla="*/ 2928221 w 3171035"/>
                        <a:gd name="connsiteY90" fmla="*/ 1999244 h 3180739"/>
                        <a:gd name="connsiteX91" fmla="*/ 3090916 w 3171035"/>
                        <a:gd name="connsiteY91" fmla="*/ 2107762 h 3180739"/>
                        <a:gd name="connsiteX92" fmla="*/ 3044640 w 3171035"/>
                        <a:gd name="connsiteY92" fmla="*/ 2232240 h 3180739"/>
                        <a:gd name="connsiteX93" fmla="*/ 2845101 w 3171035"/>
                        <a:gd name="connsiteY93" fmla="*/ 2207446 h 3180739"/>
                        <a:gd name="connsiteX94" fmla="*/ 2764753 w 3171035"/>
                        <a:gd name="connsiteY94" fmla="*/ 2347473 h 3180739"/>
                        <a:gd name="connsiteX95" fmla="*/ 2887835 w 3171035"/>
                        <a:gd name="connsiteY95" fmla="*/ 2507752 h 3180739"/>
                        <a:gd name="connsiteX96" fmla="*/ 2803958 w 3171035"/>
                        <a:gd name="connsiteY96" fmla="*/ 2610712 h 3180739"/>
                        <a:gd name="connsiteX97" fmla="*/ 2629138 w 3171035"/>
                        <a:gd name="connsiteY97" fmla="*/ 2525982 h 3180739"/>
                        <a:gd name="connsiteX98" fmla="*/ 2526456 w 3171035"/>
                        <a:gd name="connsiteY98" fmla="*/ 2631952 h 3180739"/>
                        <a:gd name="connsiteX99" fmla="*/ 2608792 w 3171035"/>
                        <a:gd name="connsiteY99" fmla="*/ 2814437 h 3180739"/>
                        <a:gd name="connsiteX100" fmla="*/ 2503568 w 3171035"/>
                        <a:gd name="connsiteY100" fmla="*/ 2895456 h 3180739"/>
                        <a:gd name="connsiteX101" fmla="*/ 2347733 w 3171035"/>
                        <a:gd name="connsiteY101" fmla="*/ 2768836 h 3180739"/>
                        <a:gd name="connsiteX102" fmla="*/ 2220287 w 3171035"/>
                        <a:gd name="connsiteY102" fmla="*/ 2841379 h 3180739"/>
                        <a:gd name="connsiteX103" fmla="*/ 2248911 w 3171035"/>
                        <a:gd name="connsiteY103" fmla="*/ 3038710 h 3180739"/>
                        <a:gd name="connsiteX104" fmla="*/ 2125404 w 3171035"/>
                        <a:gd name="connsiteY104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111558 w 3171035"/>
                        <a:gd name="connsiteY11" fmla="*/ 2910446 h 3180739"/>
                        <a:gd name="connsiteX12" fmla="*/ 983767 w 3171035"/>
                        <a:gd name="connsiteY12" fmla="*/ 3067465 h 3180739"/>
                        <a:gd name="connsiteX13" fmla="*/ 864234 w 3171035"/>
                        <a:gd name="connsiteY13" fmla="*/ 3009602 h 3180739"/>
                        <a:gd name="connsiteX14" fmla="*/ 907320 w 3171035"/>
                        <a:gd name="connsiteY14" fmla="*/ 2815576 h 3180739"/>
                        <a:gd name="connsiteX15" fmla="*/ 830683 w 3171035"/>
                        <a:gd name="connsiteY15" fmla="*/ 2772184 h 3180739"/>
                        <a:gd name="connsiteX16" fmla="*/ 760926 w 3171035"/>
                        <a:gd name="connsiteY16" fmla="*/ 2719936 h 3180739"/>
                        <a:gd name="connsiteX17" fmla="*/ 597918 w 3171035"/>
                        <a:gd name="connsiteY17" fmla="*/ 2832979 h 3180739"/>
                        <a:gd name="connsiteX18" fmla="*/ 499149 w 3171035"/>
                        <a:gd name="connsiteY18" fmla="*/ 2744205 h 3180739"/>
                        <a:gd name="connsiteX19" fmla="*/ 592045 w 3171035"/>
                        <a:gd name="connsiteY19" fmla="*/ 2574098 h 3180739"/>
                        <a:gd name="connsiteX20" fmla="*/ 520580 w 3171035"/>
                        <a:gd name="connsiteY20" fmla="*/ 2501938 h 3180739"/>
                        <a:gd name="connsiteX21" fmla="*/ 496178 w 3171035"/>
                        <a:gd name="connsiteY21" fmla="*/ 2470496 h 3180739"/>
                        <a:gd name="connsiteX22" fmla="*/ 313006 w 3171035"/>
                        <a:gd name="connsiteY22" fmla="*/ 2539883 h 3180739"/>
                        <a:gd name="connsiteX23" fmla="*/ 238634 w 3171035"/>
                        <a:gd name="connsiteY23" fmla="*/ 2429861 h 3180739"/>
                        <a:gd name="connsiteX24" fmla="*/ 370045 w 3171035"/>
                        <a:gd name="connsiteY24" fmla="*/ 2287114 h 3180739"/>
                        <a:gd name="connsiteX25" fmla="*/ 311564 w 3171035"/>
                        <a:gd name="connsiteY25" fmla="*/ 2172799 h 3180739"/>
                        <a:gd name="connsiteX26" fmla="*/ 295635 w 3171035"/>
                        <a:gd name="connsiteY26" fmla="*/ 2132330 h 3180739"/>
                        <a:gd name="connsiteX27" fmla="*/ 103079 w 3171035"/>
                        <a:gd name="connsiteY27" fmla="*/ 2150140 h 3180739"/>
                        <a:gd name="connsiteX28" fmla="*/ 60733 w 3171035"/>
                        <a:gd name="connsiteY28" fmla="*/ 2024271 h 3180739"/>
                        <a:gd name="connsiteX29" fmla="*/ 226269 w 3171035"/>
                        <a:gd name="connsiteY29" fmla="*/ 1921216 h 3180739"/>
                        <a:gd name="connsiteX30" fmla="*/ 217962 w 3171035"/>
                        <a:gd name="connsiteY30" fmla="*/ 1891262 h 3180739"/>
                        <a:gd name="connsiteX31" fmla="*/ 200221 w 3171035"/>
                        <a:gd name="connsiteY31" fmla="*/ 1782957 h 3180739"/>
                        <a:gd name="connsiteX32" fmla="*/ 5391 w 3171035"/>
                        <a:gd name="connsiteY32" fmla="*/ 1745142 h 3180739"/>
                        <a:gd name="connsiteX33" fmla="*/ 0 w 3171035"/>
                        <a:gd name="connsiteY33" fmla="*/ 1612451 h 3180739"/>
                        <a:gd name="connsiteX34" fmla="*/ 187219 w 3171035"/>
                        <a:gd name="connsiteY34" fmla="*/ 1560050 h 3180739"/>
                        <a:gd name="connsiteX35" fmla="*/ 192903 w 3171035"/>
                        <a:gd name="connsiteY35" fmla="*/ 1448336 h 3180739"/>
                        <a:gd name="connsiteX36" fmla="*/ 199656 w 3171035"/>
                        <a:gd name="connsiteY36" fmla="*/ 1402148 h 3180739"/>
                        <a:gd name="connsiteX37" fmla="*/ 19664 w 3171035"/>
                        <a:gd name="connsiteY37" fmla="*/ 1311302 h 3180739"/>
                        <a:gd name="connsiteX38" fmla="*/ 50600 w 3171035"/>
                        <a:gd name="connsiteY38" fmla="*/ 1182155 h 3180739"/>
                        <a:gd name="connsiteX39" fmla="*/ 248017 w 3171035"/>
                        <a:gd name="connsiteY39" fmla="*/ 1182708 h 3180739"/>
                        <a:gd name="connsiteX40" fmla="*/ 271243 w 3171035"/>
                        <a:gd name="connsiteY40" fmla="*/ 1110342 h 3180739"/>
                        <a:gd name="connsiteX41" fmla="*/ 301810 w 3171035"/>
                        <a:gd name="connsiteY41" fmla="*/ 1039267 h 3180739"/>
                        <a:gd name="connsiteX42" fmla="*/ 153232 w 3171035"/>
                        <a:gd name="connsiteY42" fmla="*/ 907843 h 3180739"/>
                        <a:gd name="connsiteX43" fmla="*/ 215955 w 3171035"/>
                        <a:gd name="connsiteY43" fmla="*/ 790787 h 3180739"/>
                        <a:gd name="connsiteX44" fmla="*/ 404589 w 3171035"/>
                        <a:gd name="connsiteY44" fmla="*/ 840887 h 3180739"/>
                        <a:gd name="connsiteX45" fmla="*/ 407683 w 3171035"/>
                        <a:gd name="connsiteY45" fmla="*/ 835422 h 3180739"/>
                        <a:gd name="connsiteX46" fmla="*/ 499532 w 3171035"/>
                        <a:gd name="connsiteY46" fmla="*/ 712793 h 3180739"/>
                        <a:gd name="connsiteX47" fmla="*/ 392278 w 3171035"/>
                        <a:gd name="connsiteY47" fmla="*/ 554059 h 3180739"/>
                        <a:gd name="connsiteX48" fmla="*/ 482243 w 3171035"/>
                        <a:gd name="connsiteY48" fmla="*/ 456373 h 3180739"/>
                        <a:gd name="connsiteX49" fmla="*/ 651505 w 3171035"/>
                        <a:gd name="connsiteY49" fmla="*/ 551489 h 3180739"/>
                        <a:gd name="connsiteX50" fmla="*/ 677929 w 3171035"/>
                        <a:gd name="connsiteY50" fmla="*/ 525319 h 3180739"/>
                        <a:gd name="connsiteX51" fmla="*/ 765738 w 3171035"/>
                        <a:gd name="connsiteY51" fmla="*/ 457171 h 3180739"/>
                        <a:gd name="connsiteX52" fmla="*/ 709237 w 3171035"/>
                        <a:gd name="connsiteY52" fmla="*/ 264903 h 3180739"/>
                        <a:gd name="connsiteX53" fmla="*/ 824607 w 3171035"/>
                        <a:gd name="connsiteY53" fmla="*/ 199132 h 3180739"/>
                        <a:gd name="connsiteX54" fmla="*/ 957502 w 3171035"/>
                        <a:gd name="connsiteY54" fmla="*/ 341660 h 3180739"/>
                        <a:gd name="connsiteX55" fmla="*/ 1007068 w 3171035"/>
                        <a:gd name="connsiteY55" fmla="*/ 316303 h 3180739"/>
                        <a:gd name="connsiteX56" fmla="*/ 1105222 w 3171035"/>
                        <a:gd name="connsiteY56" fmla="*/ 277669 h 3180739"/>
                        <a:gd name="connsiteX57" fmla="*/ 1085630 w 3171035"/>
                        <a:gd name="connsiteY57" fmla="*/ 80113 h 3180739"/>
                        <a:gd name="connsiteX58" fmla="*/ 1236120 w 3171035"/>
                        <a:gd name="connsiteY58" fmla="*/ 37366 h 3180739"/>
                        <a:gd name="connsiteX59" fmla="*/ 1323934 w 3171035"/>
                        <a:gd name="connsiteY59" fmla="*/ 217003 h 3180739"/>
                        <a:gd name="connsiteX60" fmla="*/ 1417429 w 3171035"/>
                        <a:gd name="connsiteY60" fmla="*/ 200656 h 3180739"/>
                        <a:gd name="connsiteX61" fmla="*/ 1487425 w 3171035"/>
                        <a:gd name="connsiteY61" fmla="*/ 195547 h 3180739"/>
                        <a:gd name="connsiteX62" fmla="*/ 1533687 w 3171035"/>
                        <a:gd name="connsiteY62" fmla="*/ 0 h 3180739"/>
                        <a:gd name="connsiteX63" fmla="*/ 1666488 w 3171035"/>
                        <a:gd name="connsiteY63" fmla="*/ 0 h 3180739"/>
                        <a:gd name="connsiteX64" fmla="*/ 1713021 w 3171035"/>
                        <a:gd name="connsiteY64" fmla="*/ 196691 h 3180739"/>
                        <a:gd name="connsiteX65" fmla="*/ 1868036 w 3171035"/>
                        <a:gd name="connsiteY65" fmla="*/ 220686 h 3180739"/>
                        <a:gd name="connsiteX66" fmla="*/ 1966340 w 3171035"/>
                        <a:gd name="connsiteY66" fmla="*/ 44283 h 3180739"/>
                        <a:gd name="connsiteX67" fmla="*/ 2094111 w 3171035"/>
                        <a:gd name="connsiteY67" fmla="*/ 80485 h 3180739"/>
                        <a:gd name="connsiteX68" fmla="*/ 2085164 w 3171035"/>
                        <a:gd name="connsiteY68" fmla="*/ 284665 h 3180739"/>
                        <a:gd name="connsiteX69" fmla="*/ 2226104 w 3171035"/>
                        <a:gd name="connsiteY69" fmla="*/ 347399 h 3180739"/>
                        <a:gd name="connsiteX70" fmla="*/ 2364977 w 3171035"/>
                        <a:gd name="connsiteY70" fmla="*/ 209566 h 3180739"/>
                        <a:gd name="connsiteX71" fmla="*/ 2477715 w 3171035"/>
                        <a:gd name="connsiteY71" fmla="*/ 279754 h 3180739"/>
                        <a:gd name="connsiteX72" fmla="*/ 2415747 w 3171035"/>
                        <a:gd name="connsiteY72" fmla="*/ 463940 h 3180739"/>
                        <a:gd name="connsiteX73" fmla="*/ 2545864 w 3171035"/>
                        <a:gd name="connsiteY73" fmla="*/ 570128 h 3180739"/>
                        <a:gd name="connsiteX74" fmla="*/ 2728079 w 3171035"/>
                        <a:gd name="connsiteY74" fmla="*/ 481733 h 3180739"/>
                        <a:gd name="connsiteX75" fmla="*/ 2811993 w 3171035"/>
                        <a:gd name="connsiteY75" fmla="*/ 584662 h 3180739"/>
                        <a:gd name="connsiteX76" fmla="*/ 2695713 w 3171035"/>
                        <a:gd name="connsiteY76" fmla="*/ 736197 h 3180739"/>
                        <a:gd name="connsiteX77" fmla="*/ 2790128 w 3171035"/>
                        <a:gd name="connsiteY77" fmla="*/ 877978 h 3180739"/>
                        <a:gd name="connsiteX78" fmla="*/ 2988670 w 3171035"/>
                        <a:gd name="connsiteY78" fmla="*/ 835149 h 3180739"/>
                        <a:gd name="connsiteX79" fmla="*/ 3045808 w 3171035"/>
                        <a:gd name="connsiteY79" fmla="*/ 955030 h 3180739"/>
                        <a:gd name="connsiteX80" fmla="*/ 2889317 w 3171035"/>
                        <a:gd name="connsiteY80" fmla="*/ 1080823 h 3180739"/>
                        <a:gd name="connsiteX81" fmla="*/ 2939763 w 3171035"/>
                        <a:gd name="connsiteY81" fmla="*/ 1235148 h 3180739"/>
                        <a:gd name="connsiteX82" fmla="*/ 3135030 w 3171035"/>
                        <a:gd name="connsiteY82" fmla="*/ 1239792 h 3180739"/>
                        <a:gd name="connsiteX83" fmla="*/ 3162523 w 3171035"/>
                        <a:gd name="connsiteY83" fmla="*/ 1369716 h 3180739"/>
                        <a:gd name="connsiteX84" fmla="*/ 2980226 w 3171035"/>
                        <a:gd name="connsiteY84" fmla="*/ 1455724 h 3180739"/>
                        <a:gd name="connsiteX85" fmla="*/ 2986351 w 3171035"/>
                        <a:gd name="connsiteY85" fmla="*/ 1631053 h 3180739"/>
                        <a:gd name="connsiteX86" fmla="*/ 3171035 w 3171035"/>
                        <a:gd name="connsiteY86" fmla="*/ 1689698 h 3180739"/>
                        <a:gd name="connsiteX87" fmla="*/ 3161063 w 3171035"/>
                        <a:gd name="connsiteY87" fmla="*/ 1822124 h 3180739"/>
                        <a:gd name="connsiteX88" fmla="*/ 2963663 w 3171035"/>
                        <a:gd name="connsiteY88" fmla="*/ 1853402 h 3180739"/>
                        <a:gd name="connsiteX89" fmla="*/ 2928221 w 3171035"/>
                        <a:gd name="connsiteY89" fmla="*/ 1999244 h 3180739"/>
                        <a:gd name="connsiteX90" fmla="*/ 3090916 w 3171035"/>
                        <a:gd name="connsiteY90" fmla="*/ 2107762 h 3180739"/>
                        <a:gd name="connsiteX91" fmla="*/ 3044640 w 3171035"/>
                        <a:gd name="connsiteY91" fmla="*/ 2232240 h 3180739"/>
                        <a:gd name="connsiteX92" fmla="*/ 2845101 w 3171035"/>
                        <a:gd name="connsiteY92" fmla="*/ 2207446 h 3180739"/>
                        <a:gd name="connsiteX93" fmla="*/ 2764753 w 3171035"/>
                        <a:gd name="connsiteY93" fmla="*/ 2347473 h 3180739"/>
                        <a:gd name="connsiteX94" fmla="*/ 2887835 w 3171035"/>
                        <a:gd name="connsiteY94" fmla="*/ 2507752 h 3180739"/>
                        <a:gd name="connsiteX95" fmla="*/ 2803958 w 3171035"/>
                        <a:gd name="connsiteY95" fmla="*/ 2610712 h 3180739"/>
                        <a:gd name="connsiteX96" fmla="*/ 2629138 w 3171035"/>
                        <a:gd name="connsiteY96" fmla="*/ 2525982 h 3180739"/>
                        <a:gd name="connsiteX97" fmla="*/ 2526456 w 3171035"/>
                        <a:gd name="connsiteY97" fmla="*/ 2631952 h 3180739"/>
                        <a:gd name="connsiteX98" fmla="*/ 2608792 w 3171035"/>
                        <a:gd name="connsiteY98" fmla="*/ 2814437 h 3180739"/>
                        <a:gd name="connsiteX99" fmla="*/ 2503568 w 3171035"/>
                        <a:gd name="connsiteY99" fmla="*/ 2895456 h 3180739"/>
                        <a:gd name="connsiteX100" fmla="*/ 2347733 w 3171035"/>
                        <a:gd name="connsiteY100" fmla="*/ 2768836 h 3180739"/>
                        <a:gd name="connsiteX101" fmla="*/ 2220287 w 3171035"/>
                        <a:gd name="connsiteY101" fmla="*/ 2841379 h 3180739"/>
                        <a:gd name="connsiteX102" fmla="*/ 2248911 w 3171035"/>
                        <a:gd name="connsiteY102" fmla="*/ 3038710 h 3180739"/>
                        <a:gd name="connsiteX103" fmla="*/ 2125404 w 3171035"/>
                        <a:gd name="connsiteY103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111558 w 3171035"/>
                        <a:gd name="connsiteY11" fmla="*/ 2910446 h 3180739"/>
                        <a:gd name="connsiteX12" fmla="*/ 983767 w 3171035"/>
                        <a:gd name="connsiteY12" fmla="*/ 3067465 h 3180739"/>
                        <a:gd name="connsiteX13" fmla="*/ 864234 w 3171035"/>
                        <a:gd name="connsiteY13" fmla="*/ 3009602 h 3180739"/>
                        <a:gd name="connsiteX14" fmla="*/ 907320 w 3171035"/>
                        <a:gd name="connsiteY14" fmla="*/ 2815576 h 3180739"/>
                        <a:gd name="connsiteX15" fmla="*/ 830683 w 3171035"/>
                        <a:gd name="connsiteY15" fmla="*/ 2772184 h 3180739"/>
                        <a:gd name="connsiteX16" fmla="*/ 760926 w 3171035"/>
                        <a:gd name="connsiteY16" fmla="*/ 2719936 h 3180739"/>
                        <a:gd name="connsiteX17" fmla="*/ 597918 w 3171035"/>
                        <a:gd name="connsiteY17" fmla="*/ 2832979 h 3180739"/>
                        <a:gd name="connsiteX18" fmla="*/ 499149 w 3171035"/>
                        <a:gd name="connsiteY18" fmla="*/ 2744205 h 3180739"/>
                        <a:gd name="connsiteX19" fmla="*/ 592045 w 3171035"/>
                        <a:gd name="connsiteY19" fmla="*/ 2574098 h 3180739"/>
                        <a:gd name="connsiteX20" fmla="*/ 520580 w 3171035"/>
                        <a:gd name="connsiteY20" fmla="*/ 2501938 h 3180739"/>
                        <a:gd name="connsiteX21" fmla="*/ 496178 w 3171035"/>
                        <a:gd name="connsiteY21" fmla="*/ 2470496 h 3180739"/>
                        <a:gd name="connsiteX22" fmla="*/ 313006 w 3171035"/>
                        <a:gd name="connsiteY22" fmla="*/ 2539883 h 3180739"/>
                        <a:gd name="connsiteX23" fmla="*/ 238634 w 3171035"/>
                        <a:gd name="connsiteY23" fmla="*/ 2429861 h 3180739"/>
                        <a:gd name="connsiteX24" fmla="*/ 370045 w 3171035"/>
                        <a:gd name="connsiteY24" fmla="*/ 2287114 h 3180739"/>
                        <a:gd name="connsiteX25" fmla="*/ 311564 w 3171035"/>
                        <a:gd name="connsiteY25" fmla="*/ 2172799 h 3180739"/>
                        <a:gd name="connsiteX26" fmla="*/ 295635 w 3171035"/>
                        <a:gd name="connsiteY26" fmla="*/ 2132330 h 3180739"/>
                        <a:gd name="connsiteX27" fmla="*/ 103079 w 3171035"/>
                        <a:gd name="connsiteY27" fmla="*/ 2150140 h 3180739"/>
                        <a:gd name="connsiteX28" fmla="*/ 60733 w 3171035"/>
                        <a:gd name="connsiteY28" fmla="*/ 2024271 h 3180739"/>
                        <a:gd name="connsiteX29" fmla="*/ 226269 w 3171035"/>
                        <a:gd name="connsiteY29" fmla="*/ 1921216 h 3180739"/>
                        <a:gd name="connsiteX30" fmla="*/ 217962 w 3171035"/>
                        <a:gd name="connsiteY30" fmla="*/ 1891262 h 3180739"/>
                        <a:gd name="connsiteX31" fmla="*/ 200221 w 3171035"/>
                        <a:gd name="connsiteY31" fmla="*/ 1782957 h 3180739"/>
                        <a:gd name="connsiteX32" fmla="*/ 5391 w 3171035"/>
                        <a:gd name="connsiteY32" fmla="*/ 1745142 h 3180739"/>
                        <a:gd name="connsiteX33" fmla="*/ 0 w 3171035"/>
                        <a:gd name="connsiteY33" fmla="*/ 1612451 h 3180739"/>
                        <a:gd name="connsiteX34" fmla="*/ 187219 w 3171035"/>
                        <a:gd name="connsiteY34" fmla="*/ 1560050 h 3180739"/>
                        <a:gd name="connsiteX35" fmla="*/ 192903 w 3171035"/>
                        <a:gd name="connsiteY35" fmla="*/ 1448336 h 3180739"/>
                        <a:gd name="connsiteX36" fmla="*/ 199656 w 3171035"/>
                        <a:gd name="connsiteY36" fmla="*/ 1402148 h 3180739"/>
                        <a:gd name="connsiteX37" fmla="*/ 19664 w 3171035"/>
                        <a:gd name="connsiteY37" fmla="*/ 1311302 h 3180739"/>
                        <a:gd name="connsiteX38" fmla="*/ 50600 w 3171035"/>
                        <a:gd name="connsiteY38" fmla="*/ 1182155 h 3180739"/>
                        <a:gd name="connsiteX39" fmla="*/ 248017 w 3171035"/>
                        <a:gd name="connsiteY39" fmla="*/ 1182708 h 3180739"/>
                        <a:gd name="connsiteX40" fmla="*/ 271243 w 3171035"/>
                        <a:gd name="connsiteY40" fmla="*/ 1110342 h 3180739"/>
                        <a:gd name="connsiteX41" fmla="*/ 301810 w 3171035"/>
                        <a:gd name="connsiteY41" fmla="*/ 1039267 h 3180739"/>
                        <a:gd name="connsiteX42" fmla="*/ 153232 w 3171035"/>
                        <a:gd name="connsiteY42" fmla="*/ 907843 h 3180739"/>
                        <a:gd name="connsiteX43" fmla="*/ 215955 w 3171035"/>
                        <a:gd name="connsiteY43" fmla="*/ 790787 h 3180739"/>
                        <a:gd name="connsiteX44" fmla="*/ 404589 w 3171035"/>
                        <a:gd name="connsiteY44" fmla="*/ 840887 h 3180739"/>
                        <a:gd name="connsiteX45" fmla="*/ 407683 w 3171035"/>
                        <a:gd name="connsiteY45" fmla="*/ 835422 h 3180739"/>
                        <a:gd name="connsiteX46" fmla="*/ 499532 w 3171035"/>
                        <a:gd name="connsiteY46" fmla="*/ 712793 h 3180739"/>
                        <a:gd name="connsiteX47" fmla="*/ 392278 w 3171035"/>
                        <a:gd name="connsiteY47" fmla="*/ 554059 h 3180739"/>
                        <a:gd name="connsiteX48" fmla="*/ 482243 w 3171035"/>
                        <a:gd name="connsiteY48" fmla="*/ 456373 h 3180739"/>
                        <a:gd name="connsiteX49" fmla="*/ 651505 w 3171035"/>
                        <a:gd name="connsiteY49" fmla="*/ 551489 h 3180739"/>
                        <a:gd name="connsiteX50" fmla="*/ 677929 w 3171035"/>
                        <a:gd name="connsiteY50" fmla="*/ 525319 h 3180739"/>
                        <a:gd name="connsiteX51" fmla="*/ 765738 w 3171035"/>
                        <a:gd name="connsiteY51" fmla="*/ 457171 h 3180739"/>
                        <a:gd name="connsiteX52" fmla="*/ 709237 w 3171035"/>
                        <a:gd name="connsiteY52" fmla="*/ 264903 h 3180739"/>
                        <a:gd name="connsiteX53" fmla="*/ 824607 w 3171035"/>
                        <a:gd name="connsiteY53" fmla="*/ 199132 h 3180739"/>
                        <a:gd name="connsiteX54" fmla="*/ 957502 w 3171035"/>
                        <a:gd name="connsiteY54" fmla="*/ 341660 h 3180739"/>
                        <a:gd name="connsiteX55" fmla="*/ 1007068 w 3171035"/>
                        <a:gd name="connsiteY55" fmla="*/ 316303 h 3180739"/>
                        <a:gd name="connsiteX56" fmla="*/ 1105222 w 3171035"/>
                        <a:gd name="connsiteY56" fmla="*/ 277669 h 3180739"/>
                        <a:gd name="connsiteX57" fmla="*/ 1085630 w 3171035"/>
                        <a:gd name="connsiteY57" fmla="*/ 80113 h 3180739"/>
                        <a:gd name="connsiteX58" fmla="*/ 1236120 w 3171035"/>
                        <a:gd name="connsiteY58" fmla="*/ 37366 h 3180739"/>
                        <a:gd name="connsiteX59" fmla="*/ 1323934 w 3171035"/>
                        <a:gd name="connsiteY59" fmla="*/ 217003 h 3180739"/>
                        <a:gd name="connsiteX60" fmla="*/ 1487425 w 3171035"/>
                        <a:gd name="connsiteY60" fmla="*/ 195547 h 3180739"/>
                        <a:gd name="connsiteX61" fmla="*/ 1533687 w 3171035"/>
                        <a:gd name="connsiteY61" fmla="*/ 0 h 3180739"/>
                        <a:gd name="connsiteX62" fmla="*/ 1666488 w 3171035"/>
                        <a:gd name="connsiteY62" fmla="*/ 0 h 3180739"/>
                        <a:gd name="connsiteX63" fmla="*/ 1713021 w 3171035"/>
                        <a:gd name="connsiteY63" fmla="*/ 196691 h 3180739"/>
                        <a:gd name="connsiteX64" fmla="*/ 1868036 w 3171035"/>
                        <a:gd name="connsiteY64" fmla="*/ 220686 h 3180739"/>
                        <a:gd name="connsiteX65" fmla="*/ 1966340 w 3171035"/>
                        <a:gd name="connsiteY65" fmla="*/ 44283 h 3180739"/>
                        <a:gd name="connsiteX66" fmla="*/ 2094111 w 3171035"/>
                        <a:gd name="connsiteY66" fmla="*/ 80485 h 3180739"/>
                        <a:gd name="connsiteX67" fmla="*/ 2085164 w 3171035"/>
                        <a:gd name="connsiteY67" fmla="*/ 284665 h 3180739"/>
                        <a:gd name="connsiteX68" fmla="*/ 2226104 w 3171035"/>
                        <a:gd name="connsiteY68" fmla="*/ 347399 h 3180739"/>
                        <a:gd name="connsiteX69" fmla="*/ 2364977 w 3171035"/>
                        <a:gd name="connsiteY69" fmla="*/ 209566 h 3180739"/>
                        <a:gd name="connsiteX70" fmla="*/ 2477715 w 3171035"/>
                        <a:gd name="connsiteY70" fmla="*/ 279754 h 3180739"/>
                        <a:gd name="connsiteX71" fmla="*/ 2415747 w 3171035"/>
                        <a:gd name="connsiteY71" fmla="*/ 463940 h 3180739"/>
                        <a:gd name="connsiteX72" fmla="*/ 2545864 w 3171035"/>
                        <a:gd name="connsiteY72" fmla="*/ 570128 h 3180739"/>
                        <a:gd name="connsiteX73" fmla="*/ 2728079 w 3171035"/>
                        <a:gd name="connsiteY73" fmla="*/ 481733 h 3180739"/>
                        <a:gd name="connsiteX74" fmla="*/ 2811993 w 3171035"/>
                        <a:gd name="connsiteY74" fmla="*/ 584662 h 3180739"/>
                        <a:gd name="connsiteX75" fmla="*/ 2695713 w 3171035"/>
                        <a:gd name="connsiteY75" fmla="*/ 736197 h 3180739"/>
                        <a:gd name="connsiteX76" fmla="*/ 2790128 w 3171035"/>
                        <a:gd name="connsiteY76" fmla="*/ 877978 h 3180739"/>
                        <a:gd name="connsiteX77" fmla="*/ 2988670 w 3171035"/>
                        <a:gd name="connsiteY77" fmla="*/ 835149 h 3180739"/>
                        <a:gd name="connsiteX78" fmla="*/ 3045808 w 3171035"/>
                        <a:gd name="connsiteY78" fmla="*/ 955030 h 3180739"/>
                        <a:gd name="connsiteX79" fmla="*/ 2889317 w 3171035"/>
                        <a:gd name="connsiteY79" fmla="*/ 1080823 h 3180739"/>
                        <a:gd name="connsiteX80" fmla="*/ 2939763 w 3171035"/>
                        <a:gd name="connsiteY80" fmla="*/ 1235148 h 3180739"/>
                        <a:gd name="connsiteX81" fmla="*/ 3135030 w 3171035"/>
                        <a:gd name="connsiteY81" fmla="*/ 1239792 h 3180739"/>
                        <a:gd name="connsiteX82" fmla="*/ 3162523 w 3171035"/>
                        <a:gd name="connsiteY82" fmla="*/ 1369716 h 3180739"/>
                        <a:gd name="connsiteX83" fmla="*/ 2980226 w 3171035"/>
                        <a:gd name="connsiteY83" fmla="*/ 1455724 h 3180739"/>
                        <a:gd name="connsiteX84" fmla="*/ 2986351 w 3171035"/>
                        <a:gd name="connsiteY84" fmla="*/ 1631053 h 3180739"/>
                        <a:gd name="connsiteX85" fmla="*/ 3171035 w 3171035"/>
                        <a:gd name="connsiteY85" fmla="*/ 1689698 h 3180739"/>
                        <a:gd name="connsiteX86" fmla="*/ 3161063 w 3171035"/>
                        <a:gd name="connsiteY86" fmla="*/ 1822124 h 3180739"/>
                        <a:gd name="connsiteX87" fmla="*/ 2963663 w 3171035"/>
                        <a:gd name="connsiteY87" fmla="*/ 1853402 h 3180739"/>
                        <a:gd name="connsiteX88" fmla="*/ 2928221 w 3171035"/>
                        <a:gd name="connsiteY88" fmla="*/ 1999244 h 3180739"/>
                        <a:gd name="connsiteX89" fmla="*/ 3090916 w 3171035"/>
                        <a:gd name="connsiteY89" fmla="*/ 2107762 h 3180739"/>
                        <a:gd name="connsiteX90" fmla="*/ 3044640 w 3171035"/>
                        <a:gd name="connsiteY90" fmla="*/ 2232240 h 3180739"/>
                        <a:gd name="connsiteX91" fmla="*/ 2845101 w 3171035"/>
                        <a:gd name="connsiteY91" fmla="*/ 2207446 h 3180739"/>
                        <a:gd name="connsiteX92" fmla="*/ 2764753 w 3171035"/>
                        <a:gd name="connsiteY92" fmla="*/ 2347473 h 3180739"/>
                        <a:gd name="connsiteX93" fmla="*/ 2887835 w 3171035"/>
                        <a:gd name="connsiteY93" fmla="*/ 2507752 h 3180739"/>
                        <a:gd name="connsiteX94" fmla="*/ 2803958 w 3171035"/>
                        <a:gd name="connsiteY94" fmla="*/ 2610712 h 3180739"/>
                        <a:gd name="connsiteX95" fmla="*/ 2629138 w 3171035"/>
                        <a:gd name="connsiteY95" fmla="*/ 2525982 h 3180739"/>
                        <a:gd name="connsiteX96" fmla="*/ 2526456 w 3171035"/>
                        <a:gd name="connsiteY96" fmla="*/ 2631952 h 3180739"/>
                        <a:gd name="connsiteX97" fmla="*/ 2608792 w 3171035"/>
                        <a:gd name="connsiteY97" fmla="*/ 2814437 h 3180739"/>
                        <a:gd name="connsiteX98" fmla="*/ 2503568 w 3171035"/>
                        <a:gd name="connsiteY98" fmla="*/ 2895456 h 3180739"/>
                        <a:gd name="connsiteX99" fmla="*/ 2347733 w 3171035"/>
                        <a:gd name="connsiteY99" fmla="*/ 2768836 h 3180739"/>
                        <a:gd name="connsiteX100" fmla="*/ 2220287 w 3171035"/>
                        <a:gd name="connsiteY100" fmla="*/ 2841379 h 3180739"/>
                        <a:gd name="connsiteX101" fmla="*/ 2248911 w 3171035"/>
                        <a:gd name="connsiteY101" fmla="*/ 3038710 h 3180739"/>
                        <a:gd name="connsiteX102" fmla="*/ 2125404 w 3171035"/>
                        <a:gd name="connsiteY102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111558 w 3171035"/>
                        <a:gd name="connsiteY11" fmla="*/ 2910446 h 3180739"/>
                        <a:gd name="connsiteX12" fmla="*/ 983767 w 3171035"/>
                        <a:gd name="connsiteY12" fmla="*/ 3067465 h 3180739"/>
                        <a:gd name="connsiteX13" fmla="*/ 864234 w 3171035"/>
                        <a:gd name="connsiteY13" fmla="*/ 3009602 h 3180739"/>
                        <a:gd name="connsiteX14" fmla="*/ 907320 w 3171035"/>
                        <a:gd name="connsiteY14" fmla="*/ 2815576 h 3180739"/>
                        <a:gd name="connsiteX15" fmla="*/ 830683 w 3171035"/>
                        <a:gd name="connsiteY15" fmla="*/ 2772184 h 3180739"/>
                        <a:gd name="connsiteX16" fmla="*/ 760926 w 3171035"/>
                        <a:gd name="connsiteY16" fmla="*/ 2719936 h 3180739"/>
                        <a:gd name="connsiteX17" fmla="*/ 597918 w 3171035"/>
                        <a:gd name="connsiteY17" fmla="*/ 2832979 h 3180739"/>
                        <a:gd name="connsiteX18" fmla="*/ 499149 w 3171035"/>
                        <a:gd name="connsiteY18" fmla="*/ 2744205 h 3180739"/>
                        <a:gd name="connsiteX19" fmla="*/ 592045 w 3171035"/>
                        <a:gd name="connsiteY19" fmla="*/ 2574098 h 3180739"/>
                        <a:gd name="connsiteX20" fmla="*/ 520580 w 3171035"/>
                        <a:gd name="connsiteY20" fmla="*/ 2501938 h 3180739"/>
                        <a:gd name="connsiteX21" fmla="*/ 496178 w 3171035"/>
                        <a:gd name="connsiteY21" fmla="*/ 2470496 h 3180739"/>
                        <a:gd name="connsiteX22" fmla="*/ 313006 w 3171035"/>
                        <a:gd name="connsiteY22" fmla="*/ 2539883 h 3180739"/>
                        <a:gd name="connsiteX23" fmla="*/ 238634 w 3171035"/>
                        <a:gd name="connsiteY23" fmla="*/ 2429861 h 3180739"/>
                        <a:gd name="connsiteX24" fmla="*/ 370045 w 3171035"/>
                        <a:gd name="connsiteY24" fmla="*/ 2287114 h 3180739"/>
                        <a:gd name="connsiteX25" fmla="*/ 311564 w 3171035"/>
                        <a:gd name="connsiteY25" fmla="*/ 2172799 h 3180739"/>
                        <a:gd name="connsiteX26" fmla="*/ 295635 w 3171035"/>
                        <a:gd name="connsiteY26" fmla="*/ 2132330 h 3180739"/>
                        <a:gd name="connsiteX27" fmla="*/ 103079 w 3171035"/>
                        <a:gd name="connsiteY27" fmla="*/ 2150140 h 3180739"/>
                        <a:gd name="connsiteX28" fmla="*/ 60733 w 3171035"/>
                        <a:gd name="connsiteY28" fmla="*/ 2024271 h 3180739"/>
                        <a:gd name="connsiteX29" fmla="*/ 226269 w 3171035"/>
                        <a:gd name="connsiteY29" fmla="*/ 1921216 h 3180739"/>
                        <a:gd name="connsiteX30" fmla="*/ 217962 w 3171035"/>
                        <a:gd name="connsiteY30" fmla="*/ 1891262 h 3180739"/>
                        <a:gd name="connsiteX31" fmla="*/ 200221 w 3171035"/>
                        <a:gd name="connsiteY31" fmla="*/ 1782957 h 3180739"/>
                        <a:gd name="connsiteX32" fmla="*/ 5391 w 3171035"/>
                        <a:gd name="connsiteY32" fmla="*/ 1745142 h 3180739"/>
                        <a:gd name="connsiteX33" fmla="*/ 0 w 3171035"/>
                        <a:gd name="connsiteY33" fmla="*/ 1612451 h 3180739"/>
                        <a:gd name="connsiteX34" fmla="*/ 187219 w 3171035"/>
                        <a:gd name="connsiteY34" fmla="*/ 1560050 h 3180739"/>
                        <a:gd name="connsiteX35" fmla="*/ 192903 w 3171035"/>
                        <a:gd name="connsiteY35" fmla="*/ 1448336 h 3180739"/>
                        <a:gd name="connsiteX36" fmla="*/ 199656 w 3171035"/>
                        <a:gd name="connsiteY36" fmla="*/ 1402148 h 3180739"/>
                        <a:gd name="connsiteX37" fmla="*/ 19664 w 3171035"/>
                        <a:gd name="connsiteY37" fmla="*/ 1311302 h 3180739"/>
                        <a:gd name="connsiteX38" fmla="*/ 50600 w 3171035"/>
                        <a:gd name="connsiteY38" fmla="*/ 1182155 h 3180739"/>
                        <a:gd name="connsiteX39" fmla="*/ 248017 w 3171035"/>
                        <a:gd name="connsiteY39" fmla="*/ 1182708 h 3180739"/>
                        <a:gd name="connsiteX40" fmla="*/ 271243 w 3171035"/>
                        <a:gd name="connsiteY40" fmla="*/ 1110342 h 3180739"/>
                        <a:gd name="connsiteX41" fmla="*/ 301810 w 3171035"/>
                        <a:gd name="connsiteY41" fmla="*/ 1039267 h 3180739"/>
                        <a:gd name="connsiteX42" fmla="*/ 153232 w 3171035"/>
                        <a:gd name="connsiteY42" fmla="*/ 907843 h 3180739"/>
                        <a:gd name="connsiteX43" fmla="*/ 215955 w 3171035"/>
                        <a:gd name="connsiteY43" fmla="*/ 790787 h 3180739"/>
                        <a:gd name="connsiteX44" fmla="*/ 404589 w 3171035"/>
                        <a:gd name="connsiteY44" fmla="*/ 840887 h 3180739"/>
                        <a:gd name="connsiteX45" fmla="*/ 407683 w 3171035"/>
                        <a:gd name="connsiteY45" fmla="*/ 835422 h 3180739"/>
                        <a:gd name="connsiteX46" fmla="*/ 499532 w 3171035"/>
                        <a:gd name="connsiteY46" fmla="*/ 712793 h 3180739"/>
                        <a:gd name="connsiteX47" fmla="*/ 392278 w 3171035"/>
                        <a:gd name="connsiteY47" fmla="*/ 554059 h 3180739"/>
                        <a:gd name="connsiteX48" fmla="*/ 482243 w 3171035"/>
                        <a:gd name="connsiteY48" fmla="*/ 456373 h 3180739"/>
                        <a:gd name="connsiteX49" fmla="*/ 651505 w 3171035"/>
                        <a:gd name="connsiteY49" fmla="*/ 551489 h 3180739"/>
                        <a:gd name="connsiteX50" fmla="*/ 677929 w 3171035"/>
                        <a:gd name="connsiteY50" fmla="*/ 525319 h 3180739"/>
                        <a:gd name="connsiteX51" fmla="*/ 765738 w 3171035"/>
                        <a:gd name="connsiteY51" fmla="*/ 457171 h 3180739"/>
                        <a:gd name="connsiteX52" fmla="*/ 709237 w 3171035"/>
                        <a:gd name="connsiteY52" fmla="*/ 264903 h 3180739"/>
                        <a:gd name="connsiteX53" fmla="*/ 824607 w 3171035"/>
                        <a:gd name="connsiteY53" fmla="*/ 199132 h 3180739"/>
                        <a:gd name="connsiteX54" fmla="*/ 957502 w 3171035"/>
                        <a:gd name="connsiteY54" fmla="*/ 341660 h 3180739"/>
                        <a:gd name="connsiteX55" fmla="*/ 1105222 w 3171035"/>
                        <a:gd name="connsiteY55" fmla="*/ 277669 h 3180739"/>
                        <a:gd name="connsiteX56" fmla="*/ 1085630 w 3171035"/>
                        <a:gd name="connsiteY56" fmla="*/ 80113 h 3180739"/>
                        <a:gd name="connsiteX57" fmla="*/ 1236120 w 3171035"/>
                        <a:gd name="connsiteY57" fmla="*/ 37366 h 3180739"/>
                        <a:gd name="connsiteX58" fmla="*/ 1323934 w 3171035"/>
                        <a:gd name="connsiteY58" fmla="*/ 217003 h 3180739"/>
                        <a:gd name="connsiteX59" fmla="*/ 1487425 w 3171035"/>
                        <a:gd name="connsiteY59" fmla="*/ 195547 h 3180739"/>
                        <a:gd name="connsiteX60" fmla="*/ 1533687 w 3171035"/>
                        <a:gd name="connsiteY60" fmla="*/ 0 h 3180739"/>
                        <a:gd name="connsiteX61" fmla="*/ 1666488 w 3171035"/>
                        <a:gd name="connsiteY61" fmla="*/ 0 h 3180739"/>
                        <a:gd name="connsiteX62" fmla="*/ 1713021 w 3171035"/>
                        <a:gd name="connsiteY62" fmla="*/ 196691 h 3180739"/>
                        <a:gd name="connsiteX63" fmla="*/ 1868036 w 3171035"/>
                        <a:gd name="connsiteY63" fmla="*/ 220686 h 3180739"/>
                        <a:gd name="connsiteX64" fmla="*/ 1966340 w 3171035"/>
                        <a:gd name="connsiteY64" fmla="*/ 44283 h 3180739"/>
                        <a:gd name="connsiteX65" fmla="*/ 2094111 w 3171035"/>
                        <a:gd name="connsiteY65" fmla="*/ 80485 h 3180739"/>
                        <a:gd name="connsiteX66" fmla="*/ 2085164 w 3171035"/>
                        <a:gd name="connsiteY66" fmla="*/ 284665 h 3180739"/>
                        <a:gd name="connsiteX67" fmla="*/ 2226104 w 3171035"/>
                        <a:gd name="connsiteY67" fmla="*/ 347399 h 3180739"/>
                        <a:gd name="connsiteX68" fmla="*/ 2364977 w 3171035"/>
                        <a:gd name="connsiteY68" fmla="*/ 209566 h 3180739"/>
                        <a:gd name="connsiteX69" fmla="*/ 2477715 w 3171035"/>
                        <a:gd name="connsiteY69" fmla="*/ 279754 h 3180739"/>
                        <a:gd name="connsiteX70" fmla="*/ 2415747 w 3171035"/>
                        <a:gd name="connsiteY70" fmla="*/ 463940 h 3180739"/>
                        <a:gd name="connsiteX71" fmla="*/ 2545864 w 3171035"/>
                        <a:gd name="connsiteY71" fmla="*/ 570128 h 3180739"/>
                        <a:gd name="connsiteX72" fmla="*/ 2728079 w 3171035"/>
                        <a:gd name="connsiteY72" fmla="*/ 481733 h 3180739"/>
                        <a:gd name="connsiteX73" fmla="*/ 2811993 w 3171035"/>
                        <a:gd name="connsiteY73" fmla="*/ 584662 h 3180739"/>
                        <a:gd name="connsiteX74" fmla="*/ 2695713 w 3171035"/>
                        <a:gd name="connsiteY74" fmla="*/ 736197 h 3180739"/>
                        <a:gd name="connsiteX75" fmla="*/ 2790128 w 3171035"/>
                        <a:gd name="connsiteY75" fmla="*/ 877978 h 3180739"/>
                        <a:gd name="connsiteX76" fmla="*/ 2988670 w 3171035"/>
                        <a:gd name="connsiteY76" fmla="*/ 835149 h 3180739"/>
                        <a:gd name="connsiteX77" fmla="*/ 3045808 w 3171035"/>
                        <a:gd name="connsiteY77" fmla="*/ 955030 h 3180739"/>
                        <a:gd name="connsiteX78" fmla="*/ 2889317 w 3171035"/>
                        <a:gd name="connsiteY78" fmla="*/ 1080823 h 3180739"/>
                        <a:gd name="connsiteX79" fmla="*/ 2939763 w 3171035"/>
                        <a:gd name="connsiteY79" fmla="*/ 1235148 h 3180739"/>
                        <a:gd name="connsiteX80" fmla="*/ 3135030 w 3171035"/>
                        <a:gd name="connsiteY80" fmla="*/ 1239792 h 3180739"/>
                        <a:gd name="connsiteX81" fmla="*/ 3162523 w 3171035"/>
                        <a:gd name="connsiteY81" fmla="*/ 1369716 h 3180739"/>
                        <a:gd name="connsiteX82" fmla="*/ 2980226 w 3171035"/>
                        <a:gd name="connsiteY82" fmla="*/ 1455724 h 3180739"/>
                        <a:gd name="connsiteX83" fmla="*/ 2986351 w 3171035"/>
                        <a:gd name="connsiteY83" fmla="*/ 1631053 h 3180739"/>
                        <a:gd name="connsiteX84" fmla="*/ 3171035 w 3171035"/>
                        <a:gd name="connsiteY84" fmla="*/ 1689698 h 3180739"/>
                        <a:gd name="connsiteX85" fmla="*/ 3161063 w 3171035"/>
                        <a:gd name="connsiteY85" fmla="*/ 1822124 h 3180739"/>
                        <a:gd name="connsiteX86" fmla="*/ 2963663 w 3171035"/>
                        <a:gd name="connsiteY86" fmla="*/ 1853402 h 3180739"/>
                        <a:gd name="connsiteX87" fmla="*/ 2928221 w 3171035"/>
                        <a:gd name="connsiteY87" fmla="*/ 1999244 h 3180739"/>
                        <a:gd name="connsiteX88" fmla="*/ 3090916 w 3171035"/>
                        <a:gd name="connsiteY88" fmla="*/ 2107762 h 3180739"/>
                        <a:gd name="connsiteX89" fmla="*/ 3044640 w 3171035"/>
                        <a:gd name="connsiteY89" fmla="*/ 2232240 h 3180739"/>
                        <a:gd name="connsiteX90" fmla="*/ 2845101 w 3171035"/>
                        <a:gd name="connsiteY90" fmla="*/ 2207446 h 3180739"/>
                        <a:gd name="connsiteX91" fmla="*/ 2764753 w 3171035"/>
                        <a:gd name="connsiteY91" fmla="*/ 2347473 h 3180739"/>
                        <a:gd name="connsiteX92" fmla="*/ 2887835 w 3171035"/>
                        <a:gd name="connsiteY92" fmla="*/ 2507752 h 3180739"/>
                        <a:gd name="connsiteX93" fmla="*/ 2803958 w 3171035"/>
                        <a:gd name="connsiteY93" fmla="*/ 2610712 h 3180739"/>
                        <a:gd name="connsiteX94" fmla="*/ 2629138 w 3171035"/>
                        <a:gd name="connsiteY94" fmla="*/ 2525982 h 3180739"/>
                        <a:gd name="connsiteX95" fmla="*/ 2526456 w 3171035"/>
                        <a:gd name="connsiteY95" fmla="*/ 2631952 h 3180739"/>
                        <a:gd name="connsiteX96" fmla="*/ 2608792 w 3171035"/>
                        <a:gd name="connsiteY96" fmla="*/ 2814437 h 3180739"/>
                        <a:gd name="connsiteX97" fmla="*/ 2503568 w 3171035"/>
                        <a:gd name="connsiteY97" fmla="*/ 2895456 h 3180739"/>
                        <a:gd name="connsiteX98" fmla="*/ 2347733 w 3171035"/>
                        <a:gd name="connsiteY98" fmla="*/ 2768836 h 3180739"/>
                        <a:gd name="connsiteX99" fmla="*/ 2220287 w 3171035"/>
                        <a:gd name="connsiteY99" fmla="*/ 2841379 h 3180739"/>
                        <a:gd name="connsiteX100" fmla="*/ 2248911 w 3171035"/>
                        <a:gd name="connsiteY100" fmla="*/ 3038710 h 3180739"/>
                        <a:gd name="connsiteX101" fmla="*/ 2125404 w 3171035"/>
                        <a:gd name="connsiteY101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111558 w 3171035"/>
                        <a:gd name="connsiteY11" fmla="*/ 2910446 h 3180739"/>
                        <a:gd name="connsiteX12" fmla="*/ 983767 w 3171035"/>
                        <a:gd name="connsiteY12" fmla="*/ 3067465 h 3180739"/>
                        <a:gd name="connsiteX13" fmla="*/ 864234 w 3171035"/>
                        <a:gd name="connsiteY13" fmla="*/ 3009602 h 3180739"/>
                        <a:gd name="connsiteX14" fmla="*/ 907320 w 3171035"/>
                        <a:gd name="connsiteY14" fmla="*/ 2815576 h 3180739"/>
                        <a:gd name="connsiteX15" fmla="*/ 830683 w 3171035"/>
                        <a:gd name="connsiteY15" fmla="*/ 2772184 h 3180739"/>
                        <a:gd name="connsiteX16" fmla="*/ 760926 w 3171035"/>
                        <a:gd name="connsiteY16" fmla="*/ 2719936 h 3180739"/>
                        <a:gd name="connsiteX17" fmla="*/ 597918 w 3171035"/>
                        <a:gd name="connsiteY17" fmla="*/ 2832979 h 3180739"/>
                        <a:gd name="connsiteX18" fmla="*/ 499149 w 3171035"/>
                        <a:gd name="connsiteY18" fmla="*/ 2744205 h 3180739"/>
                        <a:gd name="connsiteX19" fmla="*/ 592045 w 3171035"/>
                        <a:gd name="connsiteY19" fmla="*/ 2574098 h 3180739"/>
                        <a:gd name="connsiteX20" fmla="*/ 520580 w 3171035"/>
                        <a:gd name="connsiteY20" fmla="*/ 2501938 h 3180739"/>
                        <a:gd name="connsiteX21" fmla="*/ 496178 w 3171035"/>
                        <a:gd name="connsiteY21" fmla="*/ 2470496 h 3180739"/>
                        <a:gd name="connsiteX22" fmla="*/ 313006 w 3171035"/>
                        <a:gd name="connsiteY22" fmla="*/ 2539883 h 3180739"/>
                        <a:gd name="connsiteX23" fmla="*/ 238634 w 3171035"/>
                        <a:gd name="connsiteY23" fmla="*/ 2429861 h 3180739"/>
                        <a:gd name="connsiteX24" fmla="*/ 370045 w 3171035"/>
                        <a:gd name="connsiteY24" fmla="*/ 2287114 h 3180739"/>
                        <a:gd name="connsiteX25" fmla="*/ 311564 w 3171035"/>
                        <a:gd name="connsiteY25" fmla="*/ 2172799 h 3180739"/>
                        <a:gd name="connsiteX26" fmla="*/ 295635 w 3171035"/>
                        <a:gd name="connsiteY26" fmla="*/ 2132330 h 3180739"/>
                        <a:gd name="connsiteX27" fmla="*/ 103079 w 3171035"/>
                        <a:gd name="connsiteY27" fmla="*/ 2150140 h 3180739"/>
                        <a:gd name="connsiteX28" fmla="*/ 60733 w 3171035"/>
                        <a:gd name="connsiteY28" fmla="*/ 2024271 h 3180739"/>
                        <a:gd name="connsiteX29" fmla="*/ 226269 w 3171035"/>
                        <a:gd name="connsiteY29" fmla="*/ 1921216 h 3180739"/>
                        <a:gd name="connsiteX30" fmla="*/ 217962 w 3171035"/>
                        <a:gd name="connsiteY30" fmla="*/ 1891262 h 3180739"/>
                        <a:gd name="connsiteX31" fmla="*/ 200221 w 3171035"/>
                        <a:gd name="connsiteY31" fmla="*/ 1782957 h 3180739"/>
                        <a:gd name="connsiteX32" fmla="*/ 5391 w 3171035"/>
                        <a:gd name="connsiteY32" fmla="*/ 1745142 h 3180739"/>
                        <a:gd name="connsiteX33" fmla="*/ 0 w 3171035"/>
                        <a:gd name="connsiteY33" fmla="*/ 1612451 h 3180739"/>
                        <a:gd name="connsiteX34" fmla="*/ 187219 w 3171035"/>
                        <a:gd name="connsiteY34" fmla="*/ 1560050 h 3180739"/>
                        <a:gd name="connsiteX35" fmla="*/ 192903 w 3171035"/>
                        <a:gd name="connsiteY35" fmla="*/ 1448336 h 3180739"/>
                        <a:gd name="connsiteX36" fmla="*/ 199656 w 3171035"/>
                        <a:gd name="connsiteY36" fmla="*/ 1402148 h 3180739"/>
                        <a:gd name="connsiteX37" fmla="*/ 19664 w 3171035"/>
                        <a:gd name="connsiteY37" fmla="*/ 1311302 h 3180739"/>
                        <a:gd name="connsiteX38" fmla="*/ 50600 w 3171035"/>
                        <a:gd name="connsiteY38" fmla="*/ 1182155 h 3180739"/>
                        <a:gd name="connsiteX39" fmla="*/ 248017 w 3171035"/>
                        <a:gd name="connsiteY39" fmla="*/ 1182708 h 3180739"/>
                        <a:gd name="connsiteX40" fmla="*/ 271243 w 3171035"/>
                        <a:gd name="connsiteY40" fmla="*/ 1110342 h 3180739"/>
                        <a:gd name="connsiteX41" fmla="*/ 301810 w 3171035"/>
                        <a:gd name="connsiteY41" fmla="*/ 1039267 h 3180739"/>
                        <a:gd name="connsiteX42" fmla="*/ 153232 w 3171035"/>
                        <a:gd name="connsiteY42" fmla="*/ 907843 h 3180739"/>
                        <a:gd name="connsiteX43" fmla="*/ 215955 w 3171035"/>
                        <a:gd name="connsiteY43" fmla="*/ 790787 h 3180739"/>
                        <a:gd name="connsiteX44" fmla="*/ 404589 w 3171035"/>
                        <a:gd name="connsiteY44" fmla="*/ 840887 h 3180739"/>
                        <a:gd name="connsiteX45" fmla="*/ 407683 w 3171035"/>
                        <a:gd name="connsiteY45" fmla="*/ 835422 h 3180739"/>
                        <a:gd name="connsiteX46" fmla="*/ 499532 w 3171035"/>
                        <a:gd name="connsiteY46" fmla="*/ 712793 h 3180739"/>
                        <a:gd name="connsiteX47" fmla="*/ 392278 w 3171035"/>
                        <a:gd name="connsiteY47" fmla="*/ 554059 h 3180739"/>
                        <a:gd name="connsiteX48" fmla="*/ 482243 w 3171035"/>
                        <a:gd name="connsiteY48" fmla="*/ 456373 h 3180739"/>
                        <a:gd name="connsiteX49" fmla="*/ 651505 w 3171035"/>
                        <a:gd name="connsiteY49" fmla="*/ 551489 h 3180739"/>
                        <a:gd name="connsiteX50" fmla="*/ 765738 w 3171035"/>
                        <a:gd name="connsiteY50" fmla="*/ 457171 h 3180739"/>
                        <a:gd name="connsiteX51" fmla="*/ 709237 w 3171035"/>
                        <a:gd name="connsiteY51" fmla="*/ 264903 h 3180739"/>
                        <a:gd name="connsiteX52" fmla="*/ 824607 w 3171035"/>
                        <a:gd name="connsiteY52" fmla="*/ 199132 h 3180739"/>
                        <a:gd name="connsiteX53" fmla="*/ 957502 w 3171035"/>
                        <a:gd name="connsiteY53" fmla="*/ 341660 h 3180739"/>
                        <a:gd name="connsiteX54" fmla="*/ 1105222 w 3171035"/>
                        <a:gd name="connsiteY54" fmla="*/ 277669 h 3180739"/>
                        <a:gd name="connsiteX55" fmla="*/ 1085630 w 3171035"/>
                        <a:gd name="connsiteY55" fmla="*/ 80113 h 3180739"/>
                        <a:gd name="connsiteX56" fmla="*/ 1236120 w 3171035"/>
                        <a:gd name="connsiteY56" fmla="*/ 37366 h 3180739"/>
                        <a:gd name="connsiteX57" fmla="*/ 1323934 w 3171035"/>
                        <a:gd name="connsiteY57" fmla="*/ 217003 h 3180739"/>
                        <a:gd name="connsiteX58" fmla="*/ 1487425 w 3171035"/>
                        <a:gd name="connsiteY58" fmla="*/ 195547 h 3180739"/>
                        <a:gd name="connsiteX59" fmla="*/ 1533687 w 3171035"/>
                        <a:gd name="connsiteY59" fmla="*/ 0 h 3180739"/>
                        <a:gd name="connsiteX60" fmla="*/ 1666488 w 3171035"/>
                        <a:gd name="connsiteY60" fmla="*/ 0 h 3180739"/>
                        <a:gd name="connsiteX61" fmla="*/ 1713021 w 3171035"/>
                        <a:gd name="connsiteY61" fmla="*/ 196691 h 3180739"/>
                        <a:gd name="connsiteX62" fmla="*/ 1868036 w 3171035"/>
                        <a:gd name="connsiteY62" fmla="*/ 220686 h 3180739"/>
                        <a:gd name="connsiteX63" fmla="*/ 1966340 w 3171035"/>
                        <a:gd name="connsiteY63" fmla="*/ 44283 h 3180739"/>
                        <a:gd name="connsiteX64" fmla="*/ 2094111 w 3171035"/>
                        <a:gd name="connsiteY64" fmla="*/ 80485 h 3180739"/>
                        <a:gd name="connsiteX65" fmla="*/ 2085164 w 3171035"/>
                        <a:gd name="connsiteY65" fmla="*/ 284665 h 3180739"/>
                        <a:gd name="connsiteX66" fmla="*/ 2226104 w 3171035"/>
                        <a:gd name="connsiteY66" fmla="*/ 347399 h 3180739"/>
                        <a:gd name="connsiteX67" fmla="*/ 2364977 w 3171035"/>
                        <a:gd name="connsiteY67" fmla="*/ 209566 h 3180739"/>
                        <a:gd name="connsiteX68" fmla="*/ 2477715 w 3171035"/>
                        <a:gd name="connsiteY68" fmla="*/ 279754 h 3180739"/>
                        <a:gd name="connsiteX69" fmla="*/ 2415747 w 3171035"/>
                        <a:gd name="connsiteY69" fmla="*/ 463940 h 3180739"/>
                        <a:gd name="connsiteX70" fmla="*/ 2545864 w 3171035"/>
                        <a:gd name="connsiteY70" fmla="*/ 570128 h 3180739"/>
                        <a:gd name="connsiteX71" fmla="*/ 2728079 w 3171035"/>
                        <a:gd name="connsiteY71" fmla="*/ 481733 h 3180739"/>
                        <a:gd name="connsiteX72" fmla="*/ 2811993 w 3171035"/>
                        <a:gd name="connsiteY72" fmla="*/ 584662 h 3180739"/>
                        <a:gd name="connsiteX73" fmla="*/ 2695713 w 3171035"/>
                        <a:gd name="connsiteY73" fmla="*/ 736197 h 3180739"/>
                        <a:gd name="connsiteX74" fmla="*/ 2790128 w 3171035"/>
                        <a:gd name="connsiteY74" fmla="*/ 877978 h 3180739"/>
                        <a:gd name="connsiteX75" fmla="*/ 2988670 w 3171035"/>
                        <a:gd name="connsiteY75" fmla="*/ 835149 h 3180739"/>
                        <a:gd name="connsiteX76" fmla="*/ 3045808 w 3171035"/>
                        <a:gd name="connsiteY76" fmla="*/ 955030 h 3180739"/>
                        <a:gd name="connsiteX77" fmla="*/ 2889317 w 3171035"/>
                        <a:gd name="connsiteY77" fmla="*/ 1080823 h 3180739"/>
                        <a:gd name="connsiteX78" fmla="*/ 2939763 w 3171035"/>
                        <a:gd name="connsiteY78" fmla="*/ 1235148 h 3180739"/>
                        <a:gd name="connsiteX79" fmla="*/ 3135030 w 3171035"/>
                        <a:gd name="connsiteY79" fmla="*/ 1239792 h 3180739"/>
                        <a:gd name="connsiteX80" fmla="*/ 3162523 w 3171035"/>
                        <a:gd name="connsiteY80" fmla="*/ 1369716 h 3180739"/>
                        <a:gd name="connsiteX81" fmla="*/ 2980226 w 3171035"/>
                        <a:gd name="connsiteY81" fmla="*/ 1455724 h 3180739"/>
                        <a:gd name="connsiteX82" fmla="*/ 2986351 w 3171035"/>
                        <a:gd name="connsiteY82" fmla="*/ 1631053 h 3180739"/>
                        <a:gd name="connsiteX83" fmla="*/ 3171035 w 3171035"/>
                        <a:gd name="connsiteY83" fmla="*/ 1689698 h 3180739"/>
                        <a:gd name="connsiteX84" fmla="*/ 3161063 w 3171035"/>
                        <a:gd name="connsiteY84" fmla="*/ 1822124 h 3180739"/>
                        <a:gd name="connsiteX85" fmla="*/ 2963663 w 3171035"/>
                        <a:gd name="connsiteY85" fmla="*/ 1853402 h 3180739"/>
                        <a:gd name="connsiteX86" fmla="*/ 2928221 w 3171035"/>
                        <a:gd name="connsiteY86" fmla="*/ 1999244 h 3180739"/>
                        <a:gd name="connsiteX87" fmla="*/ 3090916 w 3171035"/>
                        <a:gd name="connsiteY87" fmla="*/ 2107762 h 3180739"/>
                        <a:gd name="connsiteX88" fmla="*/ 3044640 w 3171035"/>
                        <a:gd name="connsiteY88" fmla="*/ 2232240 h 3180739"/>
                        <a:gd name="connsiteX89" fmla="*/ 2845101 w 3171035"/>
                        <a:gd name="connsiteY89" fmla="*/ 2207446 h 3180739"/>
                        <a:gd name="connsiteX90" fmla="*/ 2764753 w 3171035"/>
                        <a:gd name="connsiteY90" fmla="*/ 2347473 h 3180739"/>
                        <a:gd name="connsiteX91" fmla="*/ 2887835 w 3171035"/>
                        <a:gd name="connsiteY91" fmla="*/ 2507752 h 3180739"/>
                        <a:gd name="connsiteX92" fmla="*/ 2803958 w 3171035"/>
                        <a:gd name="connsiteY92" fmla="*/ 2610712 h 3180739"/>
                        <a:gd name="connsiteX93" fmla="*/ 2629138 w 3171035"/>
                        <a:gd name="connsiteY93" fmla="*/ 2525982 h 3180739"/>
                        <a:gd name="connsiteX94" fmla="*/ 2526456 w 3171035"/>
                        <a:gd name="connsiteY94" fmla="*/ 2631952 h 3180739"/>
                        <a:gd name="connsiteX95" fmla="*/ 2608792 w 3171035"/>
                        <a:gd name="connsiteY95" fmla="*/ 2814437 h 3180739"/>
                        <a:gd name="connsiteX96" fmla="*/ 2503568 w 3171035"/>
                        <a:gd name="connsiteY96" fmla="*/ 2895456 h 3180739"/>
                        <a:gd name="connsiteX97" fmla="*/ 2347733 w 3171035"/>
                        <a:gd name="connsiteY97" fmla="*/ 2768836 h 3180739"/>
                        <a:gd name="connsiteX98" fmla="*/ 2220287 w 3171035"/>
                        <a:gd name="connsiteY98" fmla="*/ 2841379 h 3180739"/>
                        <a:gd name="connsiteX99" fmla="*/ 2248911 w 3171035"/>
                        <a:gd name="connsiteY99" fmla="*/ 3038710 h 3180739"/>
                        <a:gd name="connsiteX100" fmla="*/ 2125404 w 3171035"/>
                        <a:gd name="connsiteY100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111558 w 3171035"/>
                        <a:gd name="connsiteY11" fmla="*/ 2910446 h 3180739"/>
                        <a:gd name="connsiteX12" fmla="*/ 983767 w 3171035"/>
                        <a:gd name="connsiteY12" fmla="*/ 3067465 h 3180739"/>
                        <a:gd name="connsiteX13" fmla="*/ 864234 w 3171035"/>
                        <a:gd name="connsiteY13" fmla="*/ 3009602 h 3180739"/>
                        <a:gd name="connsiteX14" fmla="*/ 907320 w 3171035"/>
                        <a:gd name="connsiteY14" fmla="*/ 2815576 h 3180739"/>
                        <a:gd name="connsiteX15" fmla="*/ 830683 w 3171035"/>
                        <a:gd name="connsiteY15" fmla="*/ 2772184 h 3180739"/>
                        <a:gd name="connsiteX16" fmla="*/ 760926 w 3171035"/>
                        <a:gd name="connsiteY16" fmla="*/ 2719936 h 3180739"/>
                        <a:gd name="connsiteX17" fmla="*/ 597918 w 3171035"/>
                        <a:gd name="connsiteY17" fmla="*/ 2832979 h 3180739"/>
                        <a:gd name="connsiteX18" fmla="*/ 499149 w 3171035"/>
                        <a:gd name="connsiteY18" fmla="*/ 2744205 h 3180739"/>
                        <a:gd name="connsiteX19" fmla="*/ 592045 w 3171035"/>
                        <a:gd name="connsiteY19" fmla="*/ 2574098 h 3180739"/>
                        <a:gd name="connsiteX20" fmla="*/ 520580 w 3171035"/>
                        <a:gd name="connsiteY20" fmla="*/ 2501938 h 3180739"/>
                        <a:gd name="connsiteX21" fmla="*/ 496178 w 3171035"/>
                        <a:gd name="connsiteY21" fmla="*/ 2470496 h 3180739"/>
                        <a:gd name="connsiteX22" fmla="*/ 313006 w 3171035"/>
                        <a:gd name="connsiteY22" fmla="*/ 2539883 h 3180739"/>
                        <a:gd name="connsiteX23" fmla="*/ 238634 w 3171035"/>
                        <a:gd name="connsiteY23" fmla="*/ 2429861 h 3180739"/>
                        <a:gd name="connsiteX24" fmla="*/ 370045 w 3171035"/>
                        <a:gd name="connsiteY24" fmla="*/ 2287114 h 3180739"/>
                        <a:gd name="connsiteX25" fmla="*/ 311564 w 3171035"/>
                        <a:gd name="connsiteY25" fmla="*/ 2172799 h 3180739"/>
                        <a:gd name="connsiteX26" fmla="*/ 295635 w 3171035"/>
                        <a:gd name="connsiteY26" fmla="*/ 2132330 h 3180739"/>
                        <a:gd name="connsiteX27" fmla="*/ 103079 w 3171035"/>
                        <a:gd name="connsiteY27" fmla="*/ 2150140 h 3180739"/>
                        <a:gd name="connsiteX28" fmla="*/ 60733 w 3171035"/>
                        <a:gd name="connsiteY28" fmla="*/ 2024271 h 3180739"/>
                        <a:gd name="connsiteX29" fmla="*/ 226269 w 3171035"/>
                        <a:gd name="connsiteY29" fmla="*/ 1921216 h 3180739"/>
                        <a:gd name="connsiteX30" fmla="*/ 217962 w 3171035"/>
                        <a:gd name="connsiteY30" fmla="*/ 1891262 h 3180739"/>
                        <a:gd name="connsiteX31" fmla="*/ 200221 w 3171035"/>
                        <a:gd name="connsiteY31" fmla="*/ 1782957 h 3180739"/>
                        <a:gd name="connsiteX32" fmla="*/ 5391 w 3171035"/>
                        <a:gd name="connsiteY32" fmla="*/ 1745142 h 3180739"/>
                        <a:gd name="connsiteX33" fmla="*/ 0 w 3171035"/>
                        <a:gd name="connsiteY33" fmla="*/ 1612451 h 3180739"/>
                        <a:gd name="connsiteX34" fmla="*/ 187219 w 3171035"/>
                        <a:gd name="connsiteY34" fmla="*/ 1560050 h 3180739"/>
                        <a:gd name="connsiteX35" fmla="*/ 192903 w 3171035"/>
                        <a:gd name="connsiteY35" fmla="*/ 1448336 h 3180739"/>
                        <a:gd name="connsiteX36" fmla="*/ 199656 w 3171035"/>
                        <a:gd name="connsiteY36" fmla="*/ 1402148 h 3180739"/>
                        <a:gd name="connsiteX37" fmla="*/ 19664 w 3171035"/>
                        <a:gd name="connsiteY37" fmla="*/ 1311302 h 3180739"/>
                        <a:gd name="connsiteX38" fmla="*/ 50600 w 3171035"/>
                        <a:gd name="connsiteY38" fmla="*/ 1182155 h 3180739"/>
                        <a:gd name="connsiteX39" fmla="*/ 248017 w 3171035"/>
                        <a:gd name="connsiteY39" fmla="*/ 1182708 h 3180739"/>
                        <a:gd name="connsiteX40" fmla="*/ 301810 w 3171035"/>
                        <a:gd name="connsiteY40" fmla="*/ 1039267 h 3180739"/>
                        <a:gd name="connsiteX41" fmla="*/ 153232 w 3171035"/>
                        <a:gd name="connsiteY41" fmla="*/ 907843 h 3180739"/>
                        <a:gd name="connsiteX42" fmla="*/ 215955 w 3171035"/>
                        <a:gd name="connsiteY42" fmla="*/ 790787 h 3180739"/>
                        <a:gd name="connsiteX43" fmla="*/ 404589 w 3171035"/>
                        <a:gd name="connsiteY43" fmla="*/ 840887 h 3180739"/>
                        <a:gd name="connsiteX44" fmla="*/ 407683 w 3171035"/>
                        <a:gd name="connsiteY44" fmla="*/ 835422 h 3180739"/>
                        <a:gd name="connsiteX45" fmla="*/ 499532 w 3171035"/>
                        <a:gd name="connsiteY45" fmla="*/ 712793 h 3180739"/>
                        <a:gd name="connsiteX46" fmla="*/ 392278 w 3171035"/>
                        <a:gd name="connsiteY46" fmla="*/ 554059 h 3180739"/>
                        <a:gd name="connsiteX47" fmla="*/ 482243 w 3171035"/>
                        <a:gd name="connsiteY47" fmla="*/ 456373 h 3180739"/>
                        <a:gd name="connsiteX48" fmla="*/ 651505 w 3171035"/>
                        <a:gd name="connsiteY48" fmla="*/ 551489 h 3180739"/>
                        <a:gd name="connsiteX49" fmla="*/ 765738 w 3171035"/>
                        <a:gd name="connsiteY49" fmla="*/ 457171 h 3180739"/>
                        <a:gd name="connsiteX50" fmla="*/ 709237 w 3171035"/>
                        <a:gd name="connsiteY50" fmla="*/ 264903 h 3180739"/>
                        <a:gd name="connsiteX51" fmla="*/ 824607 w 3171035"/>
                        <a:gd name="connsiteY51" fmla="*/ 199132 h 3180739"/>
                        <a:gd name="connsiteX52" fmla="*/ 957502 w 3171035"/>
                        <a:gd name="connsiteY52" fmla="*/ 341660 h 3180739"/>
                        <a:gd name="connsiteX53" fmla="*/ 1105222 w 3171035"/>
                        <a:gd name="connsiteY53" fmla="*/ 277669 h 3180739"/>
                        <a:gd name="connsiteX54" fmla="*/ 1085630 w 3171035"/>
                        <a:gd name="connsiteY54" fmla="*/ 80113 h 3180739"/>
                        <a:gd name="connsiteX55" fmla="*/ 1236120 w 3171035"/>
                        <a:gd name="connsiteY55" fmla="*/ 37366 h 3180739"/>
                        <a:gd name="connsiteX56" fmla="*/ 1323934 w 3171035"/>
                        <a:gd name="connsiteY56" fmla="*/ 217003 h 3180739"/>
                        <a:gd name="connsiteX57" fmla="*/ 1487425 w 3171035"/>
                        <a:gd name="connsiteY57" fmla="*/ 195547 h 3180739"/>
                        <a:gd name="connsiteX58" fmla="*/ 1533687 w 3171035"/>
                        <a:gd name="connsiteY58" fmla="*/ 0 h 3180739"/>
                        <a:gd name="connsiteX59" fmla="*/ 1666488 w 3171035"/>
                        <a:gd name="connsiteY59" fmla="*/ 0 h 3180739"/>
                        <a:gd name="connsiteX60" fmla="*/ 1713021 w 3171035"/>
                        <a:gd name="connsiteY60" fmla="*/ 196691 h 3180739"/>
                        <a:gd name="connsiteX61" fmla="*/ 1868036 w 3171035"/>
                        <a:gd name="connsiteY61" fmla="*/ 220686 h 3180739"/>
                        <a:gd name="connsiteX62" fmla="*/ 1966340 w 3171035"/>
                        <a:gd name="connsiteY62" fmla="*/ 44283 h 3180739"/>
                        <a:gd name="connsiteX63" fmla="*/ 2094111 w 3171035"/>
                        <a:gd name="connsiteY63" fmla="*/ 80485 h 3180739"/>
                        <a:gd name="connsiteX64" fmla="*/ 2085164 w 3171035"/>
                        <a:gd name="connsiteY64" fmla="*/ 284665 h 3180739"/>
                        <a:gd name="connsiteX65" fmla="*/ 2226104 w 3171035"/>
                        <a:gd name="connsiteY65" fmla="*/ 347399 h 3180739"/>
                        <a:gd name="connsiteX66" fmla="*/ 2364977 w 3171035"/>
                        <a:gd name="connsiteY66" fmla="*/ 209566 h 3180739"/>
                        <a:gd name="connsiteX67" fmla="*/ 2477715 w 3171035"/>
                        <a:gd name="connsiteY67" fmla="*/ 279754 h 3180739"/>
                        <a:gd name="connsiteX68" fmla="*/ 2415747 w 3171035"/>
                        <a:gd name="connsiteY68" fmla="*/ 463940 h 3180739"/>
                        <a:gd name="connsiteX69" fmla="*/ 2545864 w 3171035"/>
                        <a:gd name="connsiteY69" fmla="*/ 570128 h 3180739"/>
                        <a:gd name="connsiteX70" fmla="*/ 2728079 w 3171035"/>
                        <a:gd name="connsiteY70" fmla="*/ 481733 h 3180739"/>
                        <a:gd name="connsiteX71" fmla="*/ 2811993 w 3171035"/>
                        <a:gd name="connsiteY71" fmla="*/ 584662 h 3180739"/>
                        <a:gd name="connsiteX72" fmla="*/ 2695713 w 3171035"/>
                        <a:gd name="connsiteY72" fmla="*/ 736197 h 3180739"/>
                        <a:gd name="connsiteX73" fmla="*/ 2790128 w 3171035"/>
                        <a:gd name="connsiteY73" fmla="*/ 877978 h 3180739"/>
                        <a:gd name="connsiteX74" fmla="*/ 2988670 w 3171035"/>
                        <a:gd name="connsiteY74" fmla="*/ 835149 h 3180739"/>
                        <a:gd name="connsiteX75" fmla="*/ 3045808 w 3171035"/>
                        <a:gd name="connsiteY75" fmla="*/ 955030 h 3180739"/>
                        <a:gd name="connsiteX76" fmla="*/ 2889317 w 3171035"/>
                        <a:gd name="connsiteY76" fmla="*/ 1080823 h 3180739"/>
                        <a:gd name="connsiteX77" fmla="*/ 2939763 w 3171035"/>
                        <a:gd name="connsiteY77" fmla="*/ 1235148 h 3180739"/>
                        <a:gd name="connsiteX78" fmla="*/ 3135030 w 3171035"/>
                        <a:gd name="connsiteY78" fmla="*/ 1239792 h 3180739"/>
                        <a:gd name="connsiteX79" fmla="*/ 3162523 w 3171035"/>
                        <a:gd name="connsiteY79" fmla="*/ 1369716 h 3180739"/>
                        <a:gd name="connsiteX80" fmla="*/ 2980226 w 3171035"/>
                        <a:gd name="connsiteY80" fmla="*/ 1455724 h 3180739"/>
                        <a:gd name="connsiteX81" fmla="*/ 2986351 w 3171035"/>
                        <a:gd name="connsiteY81" fmla="*/ 1631053 h 3180739"/>
                        <a:gd name="connsiteX82" fmla="*/ 3171035 w 3171035"/>
                        <a:gd name="connsiteY82" fmla="*/ 1689698 h 3180739"/>
                        <a:gd name="connsiteX83" fmla="*/ 3161063 w 3171035"/>
                        <a:gd name="connsiteY83" fmla="*/ 1822124 h 3180739"/>
                        <a:gd name="connsiteX84" fmla="*/ 2963663 w 3171035"/>
                        <a:gd name="connsiteY84" fmla="*/ 1853402 h 3180739"/>
                        <a:gd name="connsiteX85" fmla="*/ 2928221 w 3171035"/>
                        <a:gd name="connsiteY85" fmla="*/ 1999244 h 3180739"/>
                        <a:gd name="connsiteX86" fmla="*/ 3090916 w 3171035"/>
                        <a:gd name="connsiteY86" fmla="*/ 2107762 h 3180739"/>
                        <a:gd name="connsiteX87" fmla="*/ 3044640 w 3171035"/>
                        <a:gd name="connsiteY87" fmla="*/ 2232240 h 3180739"/>
                        <a:gd name="connsiteX88" fmla="*/ 2845101 w 3171035"/>
                        <a:gd name="connsiteY88" fmla="*/ 2207446 h 3180739"/>
                        <a:gd name="connsiteX89" fmla="*/ 2764753 w 3171035"/>
                        <a:gd name="connsiteY89" fmla="*/ 2347473 h 3180739"/>
                        <a:gd name="connsiteX90" fmla="*/ 2887835 w 3171035"/>
                        <a:gd name="connsiteY90" fmla="*/ 2507752 h 3180739"/>
                        <a:gd name="connsiteX91" fmla="*/ 2803958 w 3171035"/>
                        <a:gd name="connsiteY91" fmla="*/ 2610712 h 3180739"/>
                        <a:gd name="connsiteX92" fmla="*/ 2629138 w 3171035"/>
                        <a:gd name="connsiteY92" fmla="*/ 2525982 h 3180739"/>
                        <a:gd name="connsiteX93" fmla="*/ 2526456 w 3171035"/>
                        <a:gd name="connsiteY93" fmla="*/ 2631952 h 3180739"/>
                        <a:gd name="connsiteX94" fmla="*/ 2608792 w 3171035"/>
                        <a:gd name="connsiteY94" fmla="*/ 2814437 h 3180739"/>
                        <a:gd name="connsiteX95" fmla="*/ 2503568 w 3171035"/>
                        <a:gd name="connsiteY95" fmla="*/ 2895456 h 3180739"/>
                        <a:gd name="connsiteX96" fmla="*/ 2347733 w 3171035"/>
                        <a:gd name="connsiteY96" fmla="*/ 2768836 h 3180739"/>
                        <a:gd name="connsiteX97" fmla="*/ 2220287 w 3171035"/>
                        <a:gd name="connsiteY97" fmla="*/ 2841379 h 3180739"/>
                        <a:gd name="connsiteX98" fmla="*/ 2248911 w 3171035"/>
                        <a:gd name="connsiteY98" fmla="*/ 3038710 h 3180739"/>
                        <a:gd name="connsiteX99" fmla="*/ 2125404 w 3171035"/>
                        <a:gd name="connsiteY99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111558 w 3171035"/>
                        <a:gd name="connsiteY11" fmla="*/ 2910446 h 3180739"/>
                        <a:gd name="connsiteX12" fmla="*/ 983767 w 3171035"/>
                        <a:gd name="connsiteY12" fmla="*/ 3067465 h 3180739"/>
                        <a:gd name="connsiteX13" fmla="*/ 864234 w 3171035"/>
                        <a:gd name="connsiteY13" fmla="*/ 3009602 h 3180739"/>
                        <a:gd name="connsiteX14" fmla="*/ 907320 w 3171035"/>
                        <a:gd name="connsiteY14" fmla="*/ 2815576 h 3180739"/>
                        <a:gd name="connsiteX15" fmla="*/ 830683 w 3171035"/>
                        <a:gd name="connsiteY15" fmla="*/ 2772184 h 3180739"/>
                        <a:gd name="connsiteX16" fmla="*/ 760926 w 3171035"/>
                        <a:gd name="connsiteY16" fmla="*/ 2719936 h 3180739"/>
                        <a:gd name="connsiteX17" fmla="*/ 597918 w 3171035"/>
                        <a:gd name="connsiteY17" fmla="*/ 2832979 h 3180739"/>
                        <a:gd name="connsiteX18" fmla="*/ 499149 w 3171035"/>
                        <a:gd name="connsiteY18" fmla="*/ 2744205 h 3180739"/>
                        <a:gd name="connsiteX19" fmla="*/ 592045 w 3171035"/>
                        <a:gd name="connsiteY19" fmla="*/ 2574098 h 3180739"/>
                        <a:gd name="connsiteX20" fmla="*/ 520580 w 3171035"/>
                        <a:gd name="connsiteY20" fmla="*/ 2501938 h 3180739"/>
                        <a:gd name="connsiteX21" fmla="*/ 496178 w 3171035"/>
                        <a:gd name="connsiteY21" fmla="*/ 2470496 h 3180739"/>
                        <a:gd name="connsiteX22" fmla="*/ 313006 w 3171035"/>
                        <a:gd name="connsiteY22" fmla="*/ 2539883 h 3180739"/>
                        <a:gd name="connsiteX23" fmla="*/ 238634 w 3171035"/>
                        <a:gd name="connsiteY23" fmla="*/ 2429861 h 3180739"/>
                        <a:gd name="connsiteX24" fmla="*/ 370045 w 3171035"/>
                        <a:gd name="connsiteY24" fmla="*/ 2287114 h 3180739"/>
                        <a:gd name="connsiteX25" fmla="*/ 311564 w 3171035"/>
                        <a:gd name="connsiteY25" fmla="*/ 2172799 h 3180739"/>
                        <a:gd name="connsiteX26" fmla="*/ 295635 w 3171035"/>
                        <a:gd name="connsiteY26" fmla="*/ 2132330 h 3180739"/>
                        <a:gd name="connsiteX27" fmla="*/ 103079 w 3171035"/>
                        <a:gd name="connsiteY27" fmla="*/ 2150140 h 3180739"/>
                        <a:gd name="connsiteX28" fmla="*/ 60733 w 3171035"/>
                        <a:gd name="connsiteY28" fmla="*/ 2024271 h 3180739"/>
                        <a:gd name="connsiteX29" fmla="*/ 226269 w 3171035"/>
                        <a:gd name="connsiteY29" fmla="*/ 1921216 h 3180739"/>
                        <a:gd name="connsiteX30" fmla="*/ 217962 w 3171035"/>
                        <a:gd name="connsiteY30" fmla="*/ 1891262 h 3180739"/>
                        <a:gd name="connsiteX31" fmla="*/ 200221 w 3171035"/>
                        <a:gd name="connsiteY31" fmla="*/ 1782957 h 3180739"/>
                        <a:gd name="connsiteX32" fmla="*/ 5391 w 3171035"/>
                        <a:gd name="connsiteY32" fmla="*/ 1745142 h 3180739"/>
                        <a:gd name="connsiteX33" fmla="*/ 0 w 3171035"/>
                        <a:gd name="connsiteY33" fmla="*/ 1612451 h 3180739"/>
                        <a:gd name="connsiteX34" fmla="*/ 187219 w 3171035"/>
                        <a:gd name="connsiteY34" fmla="*/ 1560050 h 3180739"/>
                        <a:gd name="connsiteX35" fmla="*/ 199656 w 3171035"/>
                        <a:gd name="connsiteY35" fmla="*/ 1402148 h 3180739"/>
                        <a:gd name="connsiteX36" fmla="*/ 19664 w 3171035"/>
                        <a:gd name="connsiteY36" fmla="*/ 1311302 h 3180739"/>
                        <a:gd name="connsiteX37" fmla="*/ 50600 w 3171035"/>
                        <a:gd name="connsiteY37" fmla="*/ 1182155 h 3180739"/>
                        <a:gd name="connsiteX38" fmla="*/ 248017 w 3171035"/>
                        <a:gd name="connsiteY38" fmla="*/ 1182708 h 3180739"/>
                        <a:gd name="connsiteX39" fmla="*/ 301810 w 3171035"/>
                        <a:gd name="connsiteY39" fmla="*/ 1039267 h 3180739"/>
                        <a:gd name="connsiteX40" fmla="*/ 153232 w 3171035"/>
                        <a:gd name="connsiteY40" fmla="*/ 907843 h 3180739"/>
                        <a:gd name="connsiteX41" fmla="*/ 215955 w 3171035"/>
                        <a:gd name="connsiteY41" fmla="*/ 790787 h 3180739"/>
                        <a:gd name="connsiteX42" fmla="*/ 404589 w 3171035"/>
                        <a:gd name="connsiteY42" fmla="*/ 840887 h 3180739"/>
                        <a:gd name="connsiteX43" fmla="*/ 407683 w 3171035"/>
                        <a:gd name="connsiteY43" fmla="*/ 835422 h 3180739"/>
                        <a:gd name="connsiteX44" fmla="*/ 499532 w 3171035"/>
                        <a:gd name="connsiteY44" fmla="*/ 712793 h 3180739"/>
                        <a:gd name="connsiteX45" fmla="*/ 392278 w 3171035"/>
                        <a:gd name="connsiteY45" fmla="*/ 554059 h 3180739"/>
                        <a:gd name="connsiteX46" fmla="*/ 482243 w 3171035"/>
                        <a:gd name="connsiteY46" fmla="*/ 456373 h 3180739"/>
                        <a:gd name="connsiteX47" fmla="*/ 651505 w 3171035"/>
                        <a:gd name="connsiteY47" fmla="*/ 551489 h 3180739"/>
                        <a:gd name="connsiteX48" fmla="*/ 765738 w 3171035"/>
                        <a:gd name="connsiteY48" fmla="*/ 457171 h 3180739"/>
                        <a:gd name="connsiteX49" fmla="*/ 709237 w 3171035"/>
                        <a:gd name="connsiteY49" fmla="*/ 264903 h 3180739"/>
                        <a:gd name="connsiteX50" fmla="*/ 824607 w 3171035"/>
                        <a:gd name="connsiteY50" fmla="*/ 199132 h 3180739"/>
                        <a:gd name="connsiteX51" fmla="*/ 957502 w 3171035"/>
                        <a:gd name="connsiteY51" fmla="*/ 341660 h 3180739"/>
                        <a:gd name="connsiteX52" fmla="*/ 1105222 w 3171035"/>
                        <a:gd name="connsiteY52" fmla="*/ 277669 h 3180739"/>
                        <a:gd name="connsiteX53" fmla="*/ 1085630 w 3171035"/>
                        <a:gd name="connsiteY53" fmla="*/ 80113 h 3180739"/>
                        <a:gd name="connsiteX54" fmla="*/ 1236120 w 3171035"/>
                        <a:gd name="connsiteY54" fmla="*/ 37366 h 3180739"/>
                        <a:gd name="connsiteX55" fmla="*/ 1323934 w 3171035"/>
                        <a:gd name="connsiteY55" fmla="*/ 217003 h 3180739"/>
                        <a:gd name="connsiteX56" fmla="*/ 1487425 w 3171035"/>
                        <a:gd name="connsiteY56" fmla="*/ 195547 h 3180739"/>
                        <a:gd name="connsiteX57" fmla="*/ 1533687 w 3171035"/>
                        <a:gd name="connsiteY57" fmla="*/ 0 h 3180739"/>
                        <a:gd name="connsiteX58" fmla="*/ 1666488 w 3171035"/>
                        <a:gd name="connsiteY58" fmla="*/ 0 h 3180739"/>
                        <a:gd name="connsiteX59" fmla="*/ 1713021 w 3171035"/>
                        <a:gd name="connsiteY59" fmla="*/ 196691 h 3180739"/>
                        <a:gd name="connsiteX60" fmla="*/ 1868036 w 3171035"/>
                        <a:gd name="connsiteY60" fmla="*/ 220686 h 3180739"/>
                        <a:gd name="connsiteX61" fmla="*/ 1966340 w 3171035"/>
                        <a:gd name="connsiteY61" fmla="*/ 44283 h 3180739"/>
                        <a:gd name="connsiteX62" fmla="*/ 2094111 w 3171035"/>
                        <a:gd name="connsiteY62" fmla="*/ 80485 h 3180739"/>
                        <a:gd name="connsiteX63" fmla="*/ 2085164 w 3171035"/>
                        <a:gd name="connsiteY63" fmla="*/ 284665 h 3180739"/>
                        <a:gd name="connsiteX64" fmla="*/ 2226104 w 3171035"/>
                        <a:gd name="connsiteY64" fmla="*/ 347399 h 3180739"/>
                        <a:gd name="connsiteX65" fmla="*/ 2364977 w 3171035"/>
                        <a:gd name="connsiteY65" fmla="*/ 209566 h 3180739"/>
                        <a:gd name="connsiteX66" fmla="*/ 2477715 w 3171035"/>
                        <a:gd name="connsiteY66" fmla="*/ 279754 h 3180739"/>
                        <a:gd name="connsiteX67" fmla="*/ 2415747 w 3171035"/>
                        <a:gd name="connsiteY67" fmla="*/ 463940 h 3180739"/>
                        <a:gd name="connsiteX68" fmla="*/ 2545864 w 3171035"/>
                        <a:gd name="connsiteY68" fmla="*/ 570128 h 3180739"/>
                        <a:gd name="connsiteX69" fmla="*/ 2728079 w 3171035"/>
                        <a:gd name="connsiteY69" fmla="*/ 481733 h 3180739"/>
                        <a:gd name="connsiteX70" fmla="*/ 2811993 w 3171035"/>
                        <a:gd name="connsiteY70" fmla="*/ 584662 h 3180739"/>
                        <a:gd name="connsiteX71" fmla="*/ 2695713 w 3171035"/>
                        <a:gd name="connsiteY71" fmla="*/ 736197 h 3180739"/>
                        <a:gd name="connsiteX72" fmla="*/ 2790128 w 3171035"/>
                        <a:gd name="connsiteY72" fmla="*/ 877978 h 3180739"/>
                        <a:gd name="connsiteX73" fmla="*/ 2988670 w 3171035"/>
                        <a:gd name="connsiteY73" fmla="*/ 835149 h 3180739"/>
                        <a:gd name="connsiteX74" fmla="*/ 3045808 w 3171035"/>
                        <a:gd name="connsiteY74" fmla="*/ 955030 h 3180739"/>
                        <a:gd name="connsiteX75" fmla="*/ 2889317 w 3171035"/>
                        <a:gd name="connsiteY75" fmla="*/ 1080823 h 3180739"/>
                        <a:gd name="connsiteX76" fmla="*/ 2939763 w 3171035"/>
                        <a:gd name="connsiteY76" fmla="*/ 1235148 h 3180739"/>
                        <a:gd name="connsiteX77" fmla="*/ 3135030 w 3171035"/>
                        <a:gd name="connsiteY77" fmla="*/ 1239792 h 3180739"/>
                        <a:gd name="connsiteX78" fmla="*/ 3162523 w 3171035"/>
                        <a:gd name="connsiteY78" fmla="*/ 1369716 h 3180739"/>
                        <a:gd name="connsiteX79" fmla="*/ 2980226 w 3171035"/>
                        <a:gd name="connsiteY79" fmla="*/ 1455724 h 3180739"/>
                        <a:gd name="connsiteX80" fmla="*/ 2986351 w 3171035"/>
                        <a:gd name="connsiteY80" fmla="*/ 1631053 h 3180739"/>
                        <a:gd name="connsiteX81" fmla="*/ 3171035 w 3171035"/>
                        <a:gd name="connsiteY81" fmla="*/ 1689698 h 3180739"/>
                        <a:gd name="connsiteX82" fmla="*/ 3161063 w 3171035"/>
                        <a:gd name="connsiteY82" fmla="*/ 1822124 h 3180739"/>
                        <a:gd name="connsiteX83" fmla="*/ 2963663 w 3171035"/>
                        <a:gd name="connsiteY83" fmla="*/ 1853402 h 3180739"/>
                        <a:gd name="connsiteX84" fmla="*/ 2928221 w 3171035"/>
                        <a:gd name="connsiteY84" fmla="*/ 1999244 h 3180739"/>
                        <a:gd name="connsiteX85" fmla="*/ 3090916 w 3171035"/>
                        <a:gd name="connsiteY85" fmla="*/ 2107762 h 3180739"/>
                        <a:gd name="connsiteX86" fmla="*/ 3044640 w 3171035"/>
                        <a:gd name="connsiteY86" fmla="*/ 2232240 h 3180739"/>
                        <a:gd name="connsiteX87" fmla="*/ 2845101 w 3171035"/>
                        <a:gd name="connsiteY87" fmla="*/ 2207446 h 3180739"/>
                        <a:gd name="connsiteX88" fmla="*/ 2764753 w 3171035"/>
                        <a:gd name="connsiteY88" fmla="*/ 2347473 h 3180739"/>
                        <a:gd name="connsiteX89" fmla="*/ 2887835 w 3171035"/>
                        <a:gd name="connsiteY89" fmla="*/ 2507752 h 3180739"/>
                        <a:gd name="connsiteX90" fmla="*/ 2803958 w 3171035"/>
                        <a:gd name="connsiteY90" fmla="*/ 2610712 h 3180739"/>
                        <a:gd name="connsiteX91" fmla="*/ 2629138 w 3171035"/>
                        <a:gd name="connsiteY91" fmla="*/ 2525982 h 3180739"/>
                        <a:gd name="connsiteX92" fmla="*/ 2526456 w 3171035"/>
                        <a:gd name="connsiteY92" fmla="*/ 2631952 h 3180739"/>
                        <a:gd name="connsiteX93" fmla="*/ 2608792 w 3171035"/>
                        <a:gd name="connsiteY93" fmla="*/ 2814437 h 3180739"/>
                        <a:gd name="connsiteX94" fmla="*/ 2503568 w 3171035"/>
                        <a:gd name="connsiteY94" fmla="*/ 2895456 h 3180739"/>
                        <a:gd name="connsiteX95" fmla="*/ 2347733 w 3171035"/>
                        <a:gd name="connsiteY95" fmla="*/ 2768836 h 3180739"/>
                        <a:gd name="connsiteX96" fmla="*/ 2220287 w 3171035"/>
                        <a:gd name="connsiteY96" fmla="*/ 2841379 h 3180739"/>
                        <a:gd name="connsiteX97" fmla="*/ 2248911 w 3171035"/>
                        <a:gd name="connsiteY97" fmla="*/ 3038710 h 3180739"/>
                        <a:gd name="connsiteX98" fmla="*/ 2125404 w 3171035"/>
                        <a:gd name="connsiteY98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111558 w 3171035"/>
                        <a:gd name="connsiteY11" fmla="*/ 2910446 h 3180739"/>
                        <a:gd name="connsiteX12" fmla="*/ 983767 w 3171035"/>
                        <a:gd name="connsiteY12" fmla="*/ 3067465 h 3180739"/>
                        <a:gd name="connsiteX13" fmla="*/ 864234 w 3171035"/>
                        <a:gd name="connsiteY13" fmla="*/ 3009602 h 3180739"/>
                        <a:gd name="connsiteX14" fmla="*/ 907320 w 3171035"/>
                        <a:gd name="connsiteY14" fmla="*/ 2815576 h 3180739"/>
                        <a:gd name="connsiteX15" fmla="*/ 830683 w 3171035"/>
                        <a:gd name="connsiteY15" fmla="*/ 2772184 h 3180739"/>
                        <a:gd name="connsiteX16" fmla="*/ 760926 w 3171035"/>
                        <a:gd name="connsiteY16" fmla="*/ 2719936 h 3180739"/>
                        <a:gd name="connsiteX17" fmla="*/ 597918 w 3171035"/>
                        <a:gd name="connsiteY17" fmla="*/ 2832979 h 3180739"/>
                        <a:gd name="connsiteX18" fmla="*/ 499149 w 3171035"/>
                        <a:gd name="connsiteY18" fmla="*/ 2744205 h 3180739"/>
                        <a:gd name="connsiteX19" fmla="*/ 592045 w 3171035"/>
                        <a:gd name="connsiteY19" fmla="*/ 2574098 h 3180739"/>
                        <a:gd name="connsiteX20" fmla="*/ 520580 w 3171035"/>
                        <a:gd name="connsiteY20" fmla="*/ 2501938 h 3180739"/>
                        <a:gd name="connsiteX21" fmla="*/ 496178 w 3171035"/>
                        <a:gd name="connsiteY21" fmla="*/ 2470496 h 3180739"/>
                        <a:gd name="connsiteX22" fmla="*/ 313006 w 3171035"/>
                        <a:gd name="connsiteY22" fmla="*/ 2539883 h 3180739"/>
                        <a:gd name="connsiteX23" fmla="*/ 238634 w 3171035"/>
                        <a:gd name="connsiteY23" fmla="*/ 2429861 h 3180739"/>
                        <a:gd name="connsiteX24" fmla="*/ 370045 w 3171035"/>
                        <a:gd name="connsiteY24" fmla="*/ 2287114 h 3180739"/>
                        <a:gd name="connsiteX25" fmla="*/ 311564 w 3171035"/>
                        <a:gd name="connsiteY25" fmla="*/ 2172799 h 3180739"/>
                        <a:gd name="connsiteX26" fmla="*/ 295635 w 3171035"/>
                        <a:gd name="connsiteY26" fmla="*/ 2132330 h 3180739"/>
                        <a:gd name="connsiteX27" fmla="*/ 103079 w 3171035"/>
                        <a:gd name="connsiteY27" fmla="*/ 2150140 h 3180739"/>
                        <a:gd name="connsiteX28" fmla="*/ 60733 w 3171035"/>
                        <a:gd name="connsiteY28" fmla="*/ 2024271 h 3180739"/>
                        <a:gd name="connsiteX29" fmla="*/ 226269 w 3171035"/>
                        <a:gd name="connsiteY29" fmla="*/ 1921216 h 3180739"/>
                        <a:gd name="connsiteX30" fmla="*/ 200221 w 3171035"/>
                        <a:gd name="connsiteY30" fmla="*/ 1782957 h 3180739"/>
                        <a:gd name="connsiteX31" fmla="*/ 5391 w 3171035"/>
                        <a:gd name="connsiteY31" fmla="*/ 1745142 h 3180739"/>
                        <a:gd name="connsiteX32" fmla="*/ 0 w 3171035"/>
                        <a:gd name="connsiteY32" fmla="*/ 1612451 h 3180739"/>
                        <a:gd name="connsiteX33" fmla="*/ 187219 w 3171035"/>
                        <a:gd name="connsiteY33" fmla="*/ 1560050 h 3180739"/>
                        <a:gd name="connsiteX34" fmla="*/ 199656 w 3171035"/>
                        <a:gd name="connsiteY34" fmla="*/ 1402148 h 3180739"/>
                        <a:gd name="connsiteX35" fmla="*/ 19664 w 3171035"/>
                        <a:gd name="connsiteY35" fmla="*/ 1311302 h 3180739"/>
                        <a:gd name="connsiteX36" fmla="*/ 50600 w 3171035"/>
                        <a:gd name="connsiteY36" fmla="*/ 1182155 h 3180739"/>
                        <a:gd name="connsiteX37" fmla="*/ 248017 w 3171035"/>
                        <a:gd name="connsiteY37" fmla="*/ 1182708 h 3180739"/>
                        <a:gd name="connsiteX38" fmla="*/ 301810 w 3171035"/>
                        <a:gd name="connsiteY38" fmla="*/ 1039267 h 3180739"/>
                        <a:gd name="connsiteX39" fmla="*/ 153232 w 3171035"/>
                        <a:gd name="connsiteY39" fmla="*/ 907843 h 3180739"/>
                        <a:gd name="connsiteX40" fmla="*/ 215955 w 3171035"/>
                        <a:gd name="connsiteY40" fmla="*/ 790787 h 3180739"/>
                        <a:gd name="connsiteX41" fmla="*/ 404589 w 3171035"/>
                        <a:gd name="connsiteY41" fmla="*/ 840887 h 3180739"/>
                        <a:gd name="connsiteX42" fmla="*/ 407683 w 3171035"/>
                        <a:gd name="connsiteY42" fmla="*/ 835422 h 3180739"/>
                        <a:gd name="connsiteX43" fmla="*/ 499532 w 3171035"/>
                        <a:gd name="connsiteY43" fmla="*/ 712793 h 3180739"/>
                        <a:gd name="connsiteX44" fmla="*/ 392278 w 3171035"/>
                        <a:gd name="connsiteY44" fmla="*/ 554059 h 3180739"/>
                        <a:gd name="connsiteX45" fmla="*/ 482243 w 3171035"/>
                        <a:gd name="connsiteY45" fmla="*/ 456373 h 3180739"/>
                        <a:gd name="connsiteX46" fmla="*/ 651505 w 3171035"/>
                        <a:gd name="connsiteY46" fmla="*/ 551489 h 3180739"/>
                        <a:gd name="connsiteX47" fmla="*/ 765738 w 3171035"/>
                        <a:gd name="connsiteY47" fmla="*/ 457171 h 3180739"/>
                        <a:gd name="connsiteX48" fmla="*/ 709237 w 3171035"/>
                        <a:gd name="connsiteY48" fmla="*/ 264903 h 3180739"/>
                        <a:gd name="connsiteX49" fmla="*/ 824607 w 3171035"/>
                        <a:gd name="connsiteY49" fmla="*/ 199132 h 3180739"/>
                        <a:gd name="connsiteX50" fmla="*/ 957502 w 3171035"/>
                        <a:gd name="connsiteY50" fmla="*/ 341660 h 3180739"/>
                        <a:gd name="connsiteX51" fmla="*/ 1105222 w 3171035"/>
                        <a:gd name="connsiteY51" fmla="*/ 277669 h 3180739"/>
                        <a:gd name="connsiteX52" fmla="*/ 1085630 w 3171035"/>
                        <a:gd name="connsiteY52" fmla="*/ 80113 h 3180739"/>
                        <a:gd name="connsiteX53" fmla="*/ 1236120 w 3171035"/>
                        <a:gd name="connsiteY53" fmla="*/ 37366 h 3180739"/>
                        <a:gd name="connsiteX54" fmla="*/ 1323934 w 3171035"/>
                        <a:gd name="connsiteY54" fmla="*/ 217003 h 3180739"/>
                        <a:gd name="connsiteX55" fmla="*/ 1487425 w 3171035"/>
                        <a:gd name="connsiteY55" fmla="*/ 195547 h 3180739"/>
                        <a:gd name="connsiteX56" fmla="*/ 1533687 w 3171035"/>
                        <a:gd name="connsiteY56" fmla="*/ 0 h 3180739"/>
                        <a:gd name="connsiteX57" fmla="*/ 1666488 w 3171035"/>
                        <a:gd name="connsiteY57" fmla="*/ 0 h 3180739"/>
                        <a:gd name="connsiteX58" fmla="*/ 1713021 w 3171035"/>
                        <a:gd name="connsiteY58" fmla="*/ 196691 h 3180739"/>
                        <a:gd name="connsiteX59" fmla="*/ 1868036 w 3171035"/>
                        <a:gd name="connsiteY59" fmla="*/ 220686 h 3180739"/>
                        <a:gd name="connsiteX60" fmla="*/ 1966340 w 3171035"/>
                        <a:gd name="connsiteY60" fmla="*/ 44283 h 3180739"/>
                        <a:gd name="connsiteX61" fmla="*/ 2094111 w 3171035"/>
                        <a:gd name="connsiteY61" fmla="*/ 80485 h 3180739"/>
                        <a:gd name="connsiteX62" fmla="*/ 2085164 w 3171035"/>
                        <a:gd name="connsiteY62" fmla="*/ 284665 h 3180739"/>
                        <a:gd name="connsiteX63" fmla="*/ 2226104 w 3171035"/>
                        <a:gd name="connsiteY63" fmla="*/ 347399 h 3180739"/>
                        <a:gd name="connsiteX64" fmla="*/ 2364977 w 3171035"/>
                        <a:gd name="connsiteY64" fmla="*/ 209566 h 3180739"/>
                        <a:gd name="connsiteX65" fmla="*/ 2477715 w 3171035"/>
                        <a:gd name="connsiteY65" fmla="*/ 279754 h 3180739"/>
                        <a:gd name="connsiteX66" fmla="*/ 2415747 w 3171035"/>
                        <a:gd name="connsiteY66" fmla="*/ 463940 h 3180739"/>
                        <a:gd name="connsiteX67" fmla="*/ 2545864 w 3171035"/>
                        <a:gd name="connsiteY67" fmla="*/ 570128 h 3180739"/>
                        <a:gd name="connsiteX68" fmla="*/ 2728079 w 3171035"/>
                        <a:gd name="connsiteY68" fmla="*/ 481733 h 3180739"/>
                        <a:gd name="connsiteX69" fmla="*/ 2811993 w 3171035"/>
                        <a:gd name="connsiteY69" fmla="*/ 584662 h 3180739"/>
                        <a:gd name="connsiteX70" fmla="*/ 2695713 w 3171035"/>
                        <a:gd name="connsiteY70" fmla="*/ 736197 h 3180739"/>
                        <a:gd name="connsiteX71" fmla="*/ 2790128 w 3171035"/>
                        <a:gd name="connsiteY71" fmla="*/ 877978 h 3180739"/>
                        <a:gd name="connsiteX72" fmla="*/ 2988670 w 3171035"/>
                        <a:gd name="connsiteY72" fmla="*/ 835149 h 3180739"/>
                        <a:gd name="connsiteX73" fmla="*/ 3045808 w 3171035"/>
                        <a:gd name="connsiteY73" fmla="*/ 955030 h 3180739"/>
                        <a:gd name="connsiteX74" fmla="*/ 2889317 w 3171035"/>
                        <a:gd name="connsiteY74" fmla="*/ 1080823 h 3180739"/>
                        <a:gd name="connsiteX75" fmla="*/ 2939763 w 3171035"/>
                        <a:gd name="connsiteY75" fmla="*/ 1235148 h 3180739"/>
                        <a:gd name="connsiteX76" fmla="*/ 3135030 w 3171035"/>
                        <a:gd name="connsiteY76" fmla="*/ 1239792 h 3180739"/>
                        <a:gd name="connsiteX77" fmla="*/ 3162523 w 3171035"/>
                        <a:gd name="connsiteY77" fmla="*/ 1369716 h 3180739"/>
                        <a:gd name="connsiteX78" fmla="*/ 2980226 w 3171035"/>
                        <a:gd name="connsiteY78" fmla="*/ 1455724 h 3180739"/>
                        <a:gd name="connsiteX79" fmla="*/ 2986351 w 3171035"/>
                        <a:gd name="connsiteY79" fmla="*/ 1631053 h 3180739"/>
                        <a:gd name="connsiteX80" fmla="*/ 3171035 w 3171035"/>
                        <a:gd name="connsiteY80" fmla="*/ 1689698 h 3180739"/>
                        <a:gd name="connsiteX81" fmla="*/ 3161063 w 3171035"/>
                        <a:gd name="connsiteY81" fmla="*/ 1822124 h 3180739"/>
                        <a:gd name="connsiteX82" fmla="*/ 2963663 w 3171035"/>
                        <a:gd name="connsiteY82" fmla="*/ 1853402 h 3180739"/>
                        <a:gd name="connsiteX83" fmla="*/ 2928221 w 3171035"/>
                        <a:gd name="connsiteY83" fmla="*/ 1999244 h 3180739"/>
                        <a:gd name="connsiteX84" fmla="*/ 3090916 w 3171035"/>
                        <a:gd name="connsiteY84" fmla="*/ 2107762 h 3180739"/>
                        <a:gd name="connsiteX85" fmla="*/ 3044640 w 3171035"/>
                        <a:gd name="connsiteY85" fmla="*/ 2232240 h 3180739"/>
                        <a:gd name="connsiteX86" fmla="*/ 2845101 w 3171035"/>
                        <a:gd name="connsiteY86" fmla="*/ 2207446 h 3180739"/>
                        <a:gd name="connsiteX87" fmla="*/ 2764753 w 3171035"/>
                        <a:gd name="connsiteY87" fmla="*/ 2347473 h 3180739"/>
                        <a:gd name="connsiteX88" fmla="*/ 2887835 w 3171035"/>
                        <a:gd name="connsiteY88" fmla="*/ 2507752 h 3180739"/>
                        <a:gd name="connsiteX89" fmla="*/ 2803958 w 3171035"/>
                        <a:gd name="connsiteY89" fmla="*/ 2610712 h 3180739"/>
                        <a:gd name="connsiteX90" fmla="*/ 2629138 w 3171035"/>
                        <a:gd name="connsiteY90" fmla="*/ 2525982 h 3180739"/>
                        <a:gd name="connsiteX91" fmla="*/ 2526456 w 3171035"/>
                        <a:gd name="connsiteY91" fmla="*/ 2631952 h 3180739"/>
                        <a:gd name="connsiteX92" fmla="*/ 2608792 w 3171035"/>
                        <a:gd name="connsiteY92" fmla="*/ 2814437 h 3180739"/>
                        <a:gd name="connsiteX93" fmla="*/ 2503568 w 3171035"/>
                        <a:gd name="connsiteY93" fmla="*/ 2895456 h 3180739"/>
                        <a:gd name="connsiteX94" fmla="*/ 2347733 w 3171035"/>
                        <a:gd name="connsiteY94" fmla="*/ 2768836 h 3180739"/>
                        <a:gd name="connsiteX95" fmla="*/ 2220287 w 3171035"/>
                        <a:gd name="connsiteY95" fmla="*/ 2841379 h 3180739"/>
                        <a:gd name="connsiteX96" fmla="*/ 2248911 w 3171035"/>
                        <a:gd name="connsiteY96" fmla="*/ 3038710 h 3180739"/>
                        <a:gd name="connsiteX97" fmla="*/ 2125404 w 3171035"/>
                        <a:gd name="connsiteY97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111558 w 3171035"/>
                        <a:gd name="connsiteY11" fmla="*/ 2910446 h 3180739"/>
                        <a:gd name="connsiteX12" fmla="*/ 983767 w 3171035"/>
                        <a:gd name="connsiteY12" fmla="*/ 3067465 h 3180739"/>
                        <a:gd name="connsiteX13" fmla="*/ 864234 w 3171035"/>
                        <a:gd name="connsiteY13" fmla="*/ 3009602 h 3180739"/>
                        <a:gd name="connsiteX14" fmla="*/ 907320 w 3171035"/>
                        <a:gd name="connsiteY14" fmla="*/ 2815576 h 3180739"/>
                        <a:gd name="connsiteX15" fmla="*/ 830683 w 3171035"/>
                        <a:gd name="connsiteY15" fmla="*/ 2772184 h 3180739"/>
                        <a:gd name="connsiteX16" fmla="*/ 760926 w 3171035"/>
                        <a:gd name="connsiteY16" fmla="*/ 2719936 h 3180739"/>
                        <a:gd name="connsiteX17" fmla="*/ 597918 w 3171035"/>
                        <a:gd name="connsiteY17" fmla="*/ 2832979 h 3180739"/>
                        <a:gd name="connsiteX18" fmla="*/ 499149 w 3171035"/>
                        <a:gd name="connsiteY18" fmla="*/ 2744205 h 3180739"/>
                        <a:gd name="connsiteX19" fmla="*/ 592045 w 3171035"/>
                        <a:gd name="connsiteY19" fmla="*/ 2574098 h 3180739"/>
                        <a:gd name="connsiteX20" fmla="*/ 520580 w 3171035"/>
                        <a:gd name="connsiteY20" fmla="*/ 2501938 h 3180739"/>
                        <a:gd name="connsiteX21" fmla="*/ 496178 w 3171035"/>
                        <a:gd name="connsiteY21" fmla="*/ 2470496 h 3180739"/>
                        <a:gd name="connsiteX22" fmla="*/ 313006 w 3171035"/>
                        <a:gd name="connsiteY22" fmla="*/ 2539883 h 3180739"/>
                        <a:gd name="connsiteX23" fmla="*/ 238634 w 3171035"/>
                        <a:gd name="connsiteY23" fmla="*/ 2429861 h 3180739"/>
                        <a:gd name="connsiteX24" fmla="*/ 370045 w 3171035"/>
                        <a:gd name="connsiteY24" fmla="*/ 2287114 h 3180739"/>
                        <a:gd name="connsiteX25" fmla="*/ 295635 w 3171035"/>
                        <a:gd name="connsiteY25" fmla="*/ 2132330 h 3180739"/>
                        <a:gd name="connsiteX26" fmla="*/ 103079 w 3171035"/>
                        <a:gd name="connsiteY26" fmla="*/ 2150140 h 3180739"/>
                        <a:gd name="connsiteX27" fmla="*/ 60733 w 3171035"/>
                        <a:gd name="connsiteY27" fmla="*/ 2024271 h 3180739"/>
                        <a:gd name="connsiteX28" fmla="*/ 226269 w 3171035"/>
                        <a:gd name="connsiteY28" fmla="*/ 1921216 h 3180739"/>
                        <a:gd name="connsiteX29" fmla="*/ 200221 w 3171035"/>
                        <a:gd name="connsiteY29" fmla="*/ 1782957 h 3180739"/>
                        <a:gd name="connsiteX30" fmla="*/ 5391 w 3171035"/>
                        <a:gd name="connsiteY30" fmla="*/ 1745142 h 3180739"/>
                        <a:gd name="connsiteX31" fmla="*/ 0 w 3171035"/>
                        <a:gd name="connsiteY31" fmla="*/ 1612451 h 3180739"/>
                        <a:gd name="connsiteX32" fmla="*/ 187219 w 3171035"/>
                        <a:gd name="connsiteY32" fmla="*/ 1560050 h 3180739"/>
                        <a:gd name="connsiteX33" fmla="*/ 199656 w 3171035"/>
                        <a:gd name="connsiteY33" fmla="*/ 1402148 h 3180739"/>
                        <a:gd name="connsiteX34" fmla="*/ 19664 w 3171035"/>
                        <a:gd name="connsiteY34" fmla="*/ 1311302 h 3180739"/>
                        <a:gd name="connsiteX35" fmla="*/ 50600 w 3171035"/>
                        <a:gd name="connsiteY35" fmla="*/ 1182155 h 3180739"/>
                        <a:gd name="connsiteX36" fmla="*/ 248017 w 3171035"/>
                        <a:gd name="connsiteY36" fmla="*/ 1182708 h 3180739"/>
                        <a:gd name="connsiteX37" fmla="*/ 301810 w 3171035"/>
                        <a:gd name="connsiteY37" fmla="*/ 1039267 h 3180739"/>
                        <a:gd name="connsiteX38" fmla="*/ 153232 w 3171035"/>
                        <a:gd name="connsiteY38" fmla="*/ 907843 h 3180739"/>
                        <a:gd name="connsiteX39" fmla="*/ 215955 w 3171035"/>
                        <a:gd name="connsiteY39" fmla="*/ 790787 h 3180739"/>
                        <a:gd name="connsiteX40" fmla="*/ 404589 w 3171035"/>
                        <a:gd name="connsiteY40" fmla="*/ 840887 h 3180739"/>
                        <a:gd name="connsiteX41" fmla="*/ 407683 w 3171035"/>
                        <a:gd name="connsiteY41" fmla="*/ 835422 h 3180739"/>
                        <a:gd name="connsiteX42" fmla="*/ 499532 w 3171035"/>
                        <a:gd name="connsiteY42" fmla="*/ 712793 h 3180739"/>
                        <a:gd name="connsiteX43" fmla="*/ 392278 w 3171035"/>
                        <a:gd name="connsiteY43" fmla="*/ 554059 h 3180739"/>
                        <a:gd name="connsiteX44" fmla="*/ 482243 w 3171035"/>
                        <a:gd name="connsiteY44" fmla="*/ 456373 h 3180739"/>
                        <a:gd name="connsiteX45" fmla="*/ 651505 w 3171035"/>
                        <a:gd name="connsiteY45" fmla="*/ 551489 h 3180739"/>
                        <a:gd name="connsiteX46" fmla="*/ 765738 w 3171035"/>
                        <a:gd name="connsiteY46" fmla="*/ 457171 h 3180739"/>
                        <a:gd name="connsiteX47" fmla="*/ 709237 w 3171035"/>
                        <a:gd name="connsiteY47" fmla="*/ 264903 h 3180739"/>
                        <a:gd name="connsiteX48" fmla="*/ 824607 w 3171035"/>
                        <a:gd name="connsiteY48" fmla="*/ 199132 h 3180739"/>
                        <a:gd name="connsiteX49" fmla="*/ 957502 w 3171035"/>
                        <a:gd name="connsiteY49" fmla="*/ 341660 h 3180739"/>
                        <a:gd name="connsiteX50" fmla="*/ 1105222 w 3171035"/>
                        <a:gd name="connsiteY50" fmla="*/ 277669 h 3180739"/>
                        <a:gd name="connsiteX51" fmla="*/ 1085630 w 3171035"/>
                        <a:gd name="connsiteY51" fmla="*/ 80113 h 3180739"/>
                        <a:gd name="connsiteX52" fmla="*/ 1236120 w 3171035"/>
                        <a:gd name="connsiteY52" fmla="*/ 37366 h 3180739"/>
                        <a:gd name="connsiteX53" fmla="*/ 1323934 w 3171035"/>
                        <a:gd name="connsiteY53" fmla="*/ 217003 h 3180739"/>
                        <a:gd name="connsiteX54" fmla="*/ 1487425 w 3171035"/>
                        <a:gd name="connsiteY54" fmla="*/ 195547 h 3180739"/>
                        <a:gd name="connsiteX55" fmla="*/ 1533687 w 3171035"/>
                        <a:gd name="connsiteY55" fmla="*/ 0 h 3180739"/>
                        <a:gd name="connsiteX56" fmla="*/ 1666488 w 3171035"/>
                        <a:gd name="connsiteY56" fmla="*/ 0 h 3180739"/>
                        <a:gd name="connsiteX57" fmla="*/ 1713021 w 3171035"/>
                        <a:gd name="connsiteY57" fmla="*/ 196691 h 3180739"/>
                        <a:gd name="connsiteX58" fmla="*/ 1868036 w 3171035"/>
                        <a:gd name="connsiteY58" fmla="*/ 220686 h 3180739"/>
                        <a:gd name="connsiteX59" fmla="*/ 1966340 w 3171035"/>
                        <a:gd name="connsiteY59" fmla="*/ 44283 h 3180739"/>
                        <a:gd name="connsiteX60" fmla="*/ 2094111 w 3171035"/>
                        <a:gd name="connsiteY60" fmla="*/ 80485 h 3180739"/>
                        <a:gd name="connsiteX61" fmla="*/ 2085164 w 3171035"/>
                        <a:gd name="connsiteY61" fmla="*/ 284665 h 3180739"/>
                        <a:gd name="connsiteX62" fmla="*/ 2226104 w 3171035"/>
                        <a:gd name="connsiteY62" fmla="*/ 347399 h 3180739"/>
                        <a:gd name="connsiteX63" fmla="*/ 2364977 w 3171035"/>
                        <a:gd name="connsiteY63" fmla="*/ 209566 h 3180739"/>
                        <a:gd name="connsiteX64" fmla="*/ 2477715 w 3171035"/>
                        <a:gd name="connsiteY64" fmla="*/ 279754 h 3180739"/>
                        <a:gd name="connsiteX65" fmla="*/ 2415747 w 3171035"/>
                        <a:gd name="connsiteY65" fmla="*/ 463940 h 3180739"/>
                        <a:gd name="connsiteX66" fmla="*/ 2545864 w 3171035"/>
                        <a:gd name="connsiteY66" fmla="*/ 570128 h 3180739"/>
                        <a:gd name="connsiteX67" fmla="*/ 2728079 w 3171035"/>
                        <a:gd name="connsiteY67" fmla="*/ 481733 h 3180739"/>
                        <a:gd name="connsiteX68" fmla="*/ 2811993 w 3171035"/>
                        <a:gd name="connsiteY68" fmla="*/ 584662 h 3180739"/>
                        <a:gd name="connsiteX69" fmla="*/ 2695713 w 3171035"/>
                        <a:gd name="connsiteY69" fmla="*/ 736197 h 3180739"/>
                        <a:gd name="connsiteX70" fmla="*/ 2790128 w 3171035"/>
                        <a:gd name="connsiteY70" fmla="*/ 877978 h 3180739"/>
                        <a:gd name="connsiteX71" fmla="*/ 2988670 w 3171035"/>
                        <a:gd name="connsiteY71" fmla="*/ 835149 h 3180739"/>
                        <a:gd name="connsiteX72" fmla="*/ 3045808 w 3171035"/>
                        <a:gd name="connsiteY72" fmla="*/ 955030 h 3180739"/>
                        <a:gd name="connsiteX73" fmla="*/ 2889317 w 3171035"/>
                        <a:gd name="connsiteY73" fmla="*/ 1080823 h 3180739"/>
                        <a:gd name="connsiteX74" fmla="*/ 2939763 w 3171035"/>
                        <a:gd name="connsiteY74" fmla="*/ 1235148 h 3180739"/>
                        <a:gd name="connsiteX75" fmla="*/ 3135030 w 3171035"/>
                        <a:gd name="connsiteY75" fmla="*/ 1239792 h 3180739"/>
                        <a:gd name="connsiteX76" fmla="*/ 3162523 w 3171035"/>
                        <a:gd name="connsiteY76" fmla="*/ 1369716 h 3180739"/>
                        <a:gd name="connsiteX77" fmla="*/ 2980226 w 3171035"/>
                        <a:gd name="connsiteY77" fmla="*/ 1455724 h 3180739"/>
                        <a:gd name="connsiteX78" fmla="*/ 2986351 w 3171035"/>
                        <a:gd name="connsiteY78" fmla="*/ 1631053 h 3180739"/>
                        <a:gd name="connsiteX79" fmla="*/ 3171035 w 3171035"/>
                        <a:gd name="connsiteY79" fmla="*/ 1689698 h 3180739"/>
                        <a:gd name="connsiteX80" fmla="*/ 3161063 w 3171035"/>
                        <a:gd name="connsiteY80" fmla="*/ 1822124 h 3180739"/>
                        <a:gd name="connsiteX81" fmla="*/ 2963663 w 3171035"/>
                        <a:gd name="connsiteY81" fmla="*/ 1853402 h 3180739"/>
                        <a:gd name="connsiteX82" fmla="*/ 2928221 w 3171035"/>
                        <a:gd name="connsiteY82" fmla="*/ 1999244 h 3180739"/>
                        <a:gd name="connsiteX83" fmla="*/ 3090916 w 3171035"/>
                        <a:gd name="connsiteY83" fmla="*/ 2107762 h 3180739"/>
                        <a:gd name="connsiteX84" fmla="*/ 3044640 w 3171035"/>
                        <a:gd name="connsiteY84" fmla="*/ 2232240 h 3180739"/>
                        <a:gd name="connsiteX85" fmla="*/ 2845101 w 3171035"/>
                        <a:gd name="connsiteY85" fmla="*/ 2207446 h 3180739"/>
                        <a:gd name="connsiteX86" fmla="*/ 2764753 w 3171035"/>
                        <a:gd name="connsiteY86" fmla="*/ 2347473 h 3180739"/>
                        <a:gd name="connsiteX87" fmla="*/ 2887835 w 3171035"/>
                        <a:gd name="connsiteY87" fmla="*/ 2507752 h 3180739"/>
                        <a:gd name="connsiteX88" fmla="*/ 2803958 w 3171035"/>
                        <a:gd name="connsiteY88" fmla="*/ 2610712 h 3180739"/>
                        <a:gd name="connsiteX89" fmla="*/ 2629138 w 3171035"/>
                        <a:gd name="connsiteY89" fmla="*/ 2525982 h 3180739"/>
                        <a:gd name="connsiteX90" fmla="*/ 2526456 w 3171035"/>
                        <a:gd name="connsiteY90" fmla="*/ 2631952 h 3180739"/>
                        <a:gd name="connsiteX91" fmla="*/ 2608792 w 3171035"/>
                        <a:gd name="connsiteY91" fmla="*/ 2814437 h 3180739"/>
                        <a:gd name="connsiteX92" fmla="*/ 2503568 w 3171035"/>
                        <a:gd name="connsiteY92" fmla="*/ 2895456 h 3180739"/>
                        <a:gd name="connsiteX93" fmla="*/ 2347733 w 3171035"/>
                        <a:gd name="connsiteY93" fmla="*/ 2768836 h 3180739"/>
                        <a:gd name="connsiteX94" fmla="*/ 2220287 w 3171035"/>
                        <a:gd name="connsiteY94" fmla="*/ 2841379 h 3180739"/>
                        <a:gd name="connsiteX95" fmla="*/ 2248911 w 3171035"/>
                        <a:gd name="connsiteY95" fmla="*/ 3038710 h 3180739"/>
                        <a:gd name="connsiteX96" fmla="*/ 2125404 w 3171035"/>
                        <a:gd name="connsiteY96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111558 w 3171035"/>
                        <a:gd name="connsiteY11" fmla="*/ 2910446 h 3180739"/>
                        <a:gd name="connsiteX12" fmla="*/ 983767 w 3171035"/>
                        <a:gd name="connsiteY12" fmla="*/ 3067465 h 3180739"/>
                        <a:gd name="connsiteX13" fmla="*/ 864234 w 3171035"/>
                        <a:gd name="connsiteY13" fmla="*/ 3009602 h 3180739"/>
                        <a:gd name="connsiteX14" fmla="*/ 907320 w 3171035"/>
                        <a:gd name="connsiteY14" fmla="*/ 2815576 h 3180739"/>
                        <a:gd name="connsiteX15" fmla="*/ 830683 w 3171035"/>
                        <a:gd name="connsiteY15" fmla="*/ 2772184 h 3180739"/>
                        <a:gd name="connsiteX16" fmla="*/ 760926 w 3171035"/>
                        <a:gd name="connsiteY16" fmla="*/ 2719936 h 3180739"/>
                        <a:gd name="connsiteX17" fmla="*/ 597918 w 3171035"/>
                        <a:gd name="connsiteY17" fmla="*/ 2832979 h 3180739"/>
                        <a:gd name="connsiteX18" fmla="*/ 499149 w 3171035"/>
                        <a:gd name="connsiteY18" fmla="*/ 2744205 h 3180739"/>
                        <a:gd name="connsiteX19" fmla="*/ 592045 w 3171035"/>
                        <a:gd name="connsiteY19" fmla="*/ 2574098 h 3180739"/>
                        <a:gd name="connsiteX20" fmla="*/ 496178 w 3171035"/>
                        <a:gd name="connsiteY20" fmla="*/ 2470496 h 3180739"/>
                        <a:gd name="connsiteX21" fmla="*/ 313006 w 3171035"/>
                        <a:gd name="connsiteY21" fmla="*/ 2539883 h 3180739"/>
                        <a:gd name="connsiteX22" fmla="*/ 238634 w 3171035"/>
                        <a:gd name="connsiteY22" fmla="*/ 2429861 h 3180739"/>
                        <a:gd name="connsiteX23" fmla="*/ 370045 w 3171035"/>
                        <a:gd name="connsiteY23" fmla="*/ 2287114 h 3180739"/>
                        <a:gd name="connsiteX24" fmla="*/ 295635 w 3171035"/>
                        <a:gd name="connsiteY24" fmla="*/ 2132330 h 3180739"/>
                        <a:gd name="connsiteX25" fmla="*/ 103079 w 3171035"/>
                        <a:gd name="connsiteY25" fmla="*/ 2150140 h 3180739"/>
                        <a:gd name="connsiteX26" fmla="*/ 60733 w 3171035"/>
                        <a:gd name="connsiteY26" fmla="*/ 2024271 h 3180739"/>
                        <a:gd name="connsiteX27" fmla="*/ 226269 w 3171035"/>
                        <a:gd name="connsiteY27" fmla="*/ 1921216 h 3180739"/>
                        <a:gd name="connsiteX28" fmla="*/ 200221 w 3171035"/>
                        <a:gd name="connsiteY28" fmla="*/ 1782957 h 3180739"/>
                        <a:gd name="connsiteX29" fmla="*/ 5391 w 3171035"/>
                        <a:gd name="connsiteY29" fmla="*/ 1745142 h 3180739"/>
                        <a:gd name="connsiteX30" fmla="*/ 0 w 3171035"/>
                        <a:gd name="connsiteY30" fmla="*/ 1612451 h 3180739"/>
                        <a:gd name="connsiteX31" fmla="*/ 187219 w 3171035"/>
                        <a:gd name="connsiteY31" fmla="*/ 1560050 h 3180739"/>
                        <a:gd name="connsiteX32" fmla="*/ 199656 w 3171035"/>
                        <a:gd name="connsiteY32" fmla="*/ 1402148 h 3180739"/>
                        <a:gd name="connsiteX33" fmla="*/ 19664 w 3171035"/>
                        <a:gd name="connsiteY33" fmla="*/ 1311302 h 3180739"/>
                        <a:gd name="connsiteX34" fmla="*/ 50600 w 3171035"/>
                        <a:gd name="connsiteY34" fmla="*/ 1182155 h 3180739"/>
                        <a:gd name="connsiteX35" fmla="*/ 248017 w 3171035"/>
                        <a:gd name="connsiteY35" fmla="*/ 1182708 h 3180739"/>
                        <a:gd name="connsiteX36" fmla="*/ 301810 w 3171035"/>
                        <a:gd name="connsiteY36" fmla="*/ 1039267 h 3180739"/>
                        <a:gd name="connsiteX37" fmla="*/ 153232 w 3171035"/>
                        <a:gd name="connsiteY37" fmla="*/ 907843 h 3180739"/>
                        <a:gd name="connsiteX38" fmla="*/ 215955 w 3171035"/>
                        <a:gd name="connsiteY38" fmla="*/ 790787 h 3180739"/>
                        <a:gd name="connsiteX39" fmla="*/ 404589 w 3171035"/>
                        <a:gd name="connsiteY39" fmla="*/ 840887 h 3180739"/>
                        <a:gd name="connsiteX40" fmla="*/ 407683 w 3171035"/>
                        <a:gd name="connsiteY40" fmla="*/ 835422 h 3180739"/>
                        <a:gd name="connsiteX41" fmla="*/ 499532 w 3171035"/>
                        <a:gd name="connsiteY41" fmla="*/ 712793 h 3180739"/>
                        <a:gd name="connsiteX42" fmla="*/ 392278 w 3171035"/>
                        <a:gd name="connsiteY42" fmla="*/ 554059 h 3180739"/>
                        <a:gd name="connsiteX43" fmla="*/ 482243 w 3171035"/>
                        <a:gd name="connsiteY43" fmla="*/ 456373 h 3180739"/>
                        <a:gd name="connsiteX44" fmla="*/ 651505 w 3171035"/>
                        <a:gd name="connsiteY44" fmla="*/ 551489 h 3180739"/>
                        <a:gd name="connsiteX45" fmla="*/ 765738 w 3171035"/>
                        <a:gd name="connsiteY45" fmla="*/ 457171 h 3180739"/>
                        <a:gd name="connsiteX46" fmla="*/ 709237 w 3171035"/>
                        <a:gd name="connsiteY46" fmla="*/ 264903 h 3180739"/>
                        <a:gd name="connsiteX47" fmla="*/ 824607 w 3171035"/>
                        <a:gd name="connsiteY47" fmla="*/ 199132 h 3180739"/>
                        <a:gd name="connsiteX48" fmla="*/ 957502 w 3171035"/>
                        <a:gd name="connsiteY48" fmla="*/ 341660 h 3180739"/>
                        <a:gd name="connsiteX49" fmla="*/ 1105222 w 3171035"/>
                        <a:gd name="connsiteY49" fmla="*/ 277669 h 3180739"/>
                        <a:gd name="connsiteX50" fmla="*/ 1085630 w 3171035"/>
                        <a:gd name="connsiteY50" fmla="*/ 80113 h 3180739"/>
                        <a:gd name="connsiteX51" fmla="*/ 1236120 w 3171035"/>
                        <a:gd name="connsiteY51" fmla="*/ 37366 h 3180739"/>
                        <a:gd name="connsiteX52" fmla="*/ 1323934 w 3171035"/>
                        <a:gd name="connsiteY52" fmla="*/ 217003 h 3180739"/>
                        <a:gd name="connsiteX53" fmla="*/ 1487425 w 3171035"/>
                        <a:gd name="connsiteY53" fmla="*/ 195547 h 3180739"/>
                        <a:gd name="connsiteX54" fmla="*/ 1533687 w 3171035"/>
                        <a:gd name="connsiteY54" fmla="*/ 0 h 3180739"/>
                        <a:gd name="connsiteX55" fmla="*/ 1666488 w 3171035"/>
                        <a:gd name="connsiteY55" fmla="*/ 0 h 3180739"/>
                        <a:gd name="connsiteX56" fmla="*/ 1713021 w 3171035"/>
                        <a:gd name="connsiteY56" fmla="*/ 196691 h 3180739"/>
                        <a:gd name="connsiteX57" fmla="*/ 1868036 w 3171035"/>
                        <a:gd name="connsiteY57" fmla="*/ 220686 h 3180739"/>
                        <a:gd name="connsiteX58" fmla="*/ 1966340 w 3171035"/>
                        <a:gd name="connsiteY58" fmla="*/ 44283 h 3180739"/>
                        <a:gd name="connsiteX59" fmla="*/ 2094111 w 3171035"/>
                        <a:gd name="connsiteY59" fmla="*/ 80485 h 3180739"/>
                        <a:gd name="connsiteX60" fmla="*/ 2085164 w 3171035"/>
                        <a:gd name="connsiteY60" fmla="*/ 284665 h 3180739"/>
                        <a:gd name="connsiteX61" fmla="*/ 2226104 w 3171035"/>
                        <a:gd name="connsiteY61" fmla="*/ 347399 h 3180739"/>
                        <a:gd name="connsiteX62" fmla="*/ 2364977 w 3171035"/>
                        <a:gd name="connsiteY62" fmla="*/ 209566 h 3180739"/>
                        <a:gd name="connsiteX63" fmla="*/ 2477715 w 3171035"/>
                        <a:gd name="connsiteY63" fmla="*/ 279754 h 3180739"/>
                        <a:gd name="connsiteX64" fmla="*/ 2415747 w 3171035"/>
                        <a:gd name="connsiteY64" fmla="*/ 463940 h 3180739"/>
                        <a:gd name="connsiteX65" fmla="*/ 2545864 w 3171035"/>
                        <a:gd name="connsiteY65" fmla="*/ 570128 h 3180739"/>
                        <a:gd name="connsiteX66" fmla="*/ 2728079 w 3171035"/>
                        <a:gd name="connsiteY66" fmla="*/ 481733 h 3180739"/>
                        <a:gd name="connsiteX67" fmla="*/ 2811993 w 3171035"/>
                        <a:gd name="connsiteY67" fmla="*/ 584662 h 3180739"/>
                        <a:gd name="connsiteX68" fmla="*/ 2695713 w 3171035"/>
                        <a:gd name="connsiteY68" fmla="*/ 736197 h 3180739"/>
                        <a:gd name="connsiteX69" fmla="*/ 2790128 w 3171035"/>
                        <a:gd name="connsiteY69" fmla="*/ 877978 h 3180739"/>
                        <a:gd name="connsiteX70" fmla="*/ 2988670 w 3171035"/>
                        <a:gd name="connsiteY70" fmla="*/ 835149 h 3180739"/>
                        <a:gd name="connsiteX71" fmla="*/ 3045808 w 3171035"/>
                        <a:gd name="connsiteY71" fmla="*/ 955030 h 3180739"/>
                        <a:gd name="connsiteX72" fmla="*/ 2889317 w 3171035"/>
                        <a:gd name="connsiteY72" fmla="*/ 1080823 h 3180739"/>
                        <a:gd name="connsiteX73" fmla="*/ 2939763 w 3171035"/>
                        <a:gd name="connsiteY73" fmla="*/ 1235148 h 3180739"/>
                        <a:gd name="connsiteX74" fmla="*/ 3135030 w 3171035"/>
                        <a:gd name="connsiteY74" fmla="*/ 1239792 h 3180739"/>
                        <a:gd name="connsiteX75" fmla="*/ 3162523 w 3171035"/>
                        <a:gd name="connsiteY75" fmla="*/ 1369716 h 3180739"/>
                        <a:gd name="connsiteX76" fmla="*/ 2980226 w 3171035"/>
                        <a:gd name="connsiteY76" fmla="*/ 1455724 h 3180739"/>
                        <a:gd name="connsiteX77" fmla="*/ 2986351 w 3171035"/>
                        <a:gd name="connsiteY77" fmla="*/ 1631053 h 3180739"/>
                        <a:gd name="connsiteX78" fmla="*/ 3171035 w 3171035"/>
                        <a:gd name="connsiteY78" fmla="*/ 1689698 h 3180739"/>
                        <a:gd name="connsiteX79" fmla="*/ 3161063 w 3171035"/>
                        <a:gd name="connsiteY79" fmla="*/ 1822124 h 3180739"/>
                        <a:gd name="connsiteX80" fmla="*/ 2963663 w 3171035"/>
                        <a:gd name="connsiteY80" fmla="*/ 1853402 h 3180739"/>
                        <a:gd name="connsiteX81" fmla="*/ 2928221 w 3171035"/>
                        <a:gd name="connsiteY81" fmla="*/ 1999244 h 3180739"/>
                        <a:gd name="connsiteX82" fmla="*/ 3090916 w 3171035"/>
                        <a:gd name="connsiteY82" fmla="*/ 2107762 h 3180739"/>
                        <a:gd name="connsiteX83" fmla="*/ 3044640 w 3171035"/>
                        <a:gd name="connsiteY83" fmla="*/ 2232240 h 3180739"/>
                        <a:gd name="connsiteX84" fmla="*/ 2845101 w 3171035"/>
                        <a:gd name="connsiteY84" fmla="*/ 2207446 h 3180739"/>
                        <a:gd name="connsiteX85" fmla="*/ 2764753 w 3171035"/>
                        <a:gd name="connsiteY85" fmla="*/ 2347473 h 3180739"/>
                        <a:gd name="connsiteX86" fmla="*/ 2887835 w 3171035"/>
                        <a:gd name="connsiteY86" fmla="*/ 2507752 h 3180739"/>
                        <a:gd name="connsiteX87" fmla="*/ 2803958 w 3171035"/>
                        <a:gd name="connsiteY87" fmla="*/ 2610712 h 3180739"/>
                        <a:gd name="connsiteX88" fmla="*/ 2629138 w 3171035"/>
                        <a:gd name="connsiteY88" fmla="*/ 2525982 h 3180739"/>
                        <a:gd name="connsiteX89" fmla="*/ 2526456 w 3171035"/>
                        <a:gd name="connsiteY89" fmla="*/ 2631952 h 3180739"/>
                        <a:gd name="connsiteX90" fmla="*/ 2608792 w 3171035"/>
                        <a:gd name="connsiteY90" fmla="*/ 2814437 h 3180739"/>
                        <a:gd name="connsiteX91" fmla="*/ 2503568 w 3171035"/>
                        <a:gd name="connsiteY91" fmla="*/ 2895456 h 3180739"/>
                        <a:gd name="connsiteX92" fmla="*/ 2347733 w 3171035"/>
                        <a:gd name="connsiteY92" fmla="*/ 2768836 h 3180739"/>
                        <a:gd name="connsiteX93" fmla="*/ 2220287 w 3171035"/>
                        <a:gd name="connsiteY93" fmla="*/ 2841379 h 3180739"/>
                        <a:gd name="connsiteX94" fmla="*/ 2248911 w 3171035"/>
                        <a:gd name="connsiteY94" fmla="*/ 3038710 h 3180739"/>
                        <a:gd name="connsiteX95" fmla="*/ 2125404 w 3171035"/>
                        <a:gd name="connsiteY95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111558 w 3171035"/>
                        <a:gd name="connsiteY11" fmla="*/ 2910446 h 3180739"/>
                        <a:gd name="connsiteX12" fmla="*/ 983767 w 3171035"/>
                        <a:gd name="connsiteY12" fmla="*/ 3067465 h 3180739"/>
                        <a:gd name="connsiteX13" fmla="*/ 864234 w 3171035"/>
                        <a:gd name="connsiteY13" fmla="*/ 3009602 h 3180739"/>
                        <a:gd name="connsiteX14" fmla="*/ 907320 w 3171035"/>
                        <a:gd name="connsiteY14" fmla="*/ 2815576 h 3180739"/>
                        <a:gd name="connsiteX15" fmla="*/ 760926 w 3171035"/>
                        <a:gd name="connsiteY15" fmla="*/ 2719936 h 3180739"/>
                        <a:gd name="connsiteX16" fmla="*/ 597918 w 3171035"/>
                        <a:gd name="connsiteY16" fmla="*/ 2832979 h 3180739"/>
                        <a:gd name="connsiteX17" fmla="*/ 499149 w 3171035"/>
                        <a:gd name="connsiteY17" fmla="*/ 2744205 h 3180739"/>
                        <a:gd name="connsiteX18" fmla="*/ 592045 w 3171035"/>
                        <a:gd name="connsiteY18" fmla="*/ 2574098 h 3180739"/>
                        <a:gd name="connsiteX19" fmla="*/ 496178 w 3171035"/>
                        <a:gd name="connsiteY19" fmla="*/ 2470496 h 3180739"/>
                        <a:gd name="connsiteX20" fmla="*/ 313006 w 3171035"/>
                        <a:gd name="connsiteY20" fmla="*/ 2539883 h 3180739"/>
                        <a:gd name="connsiteX21" fmla="*/ 238634 w 3171035"/>
                        <a:gd name="connsiteY21" fmla="*/ 2429861 h 3180739"/>
                        <a:gd name="connsiteX22" fmla="*/ 370045 w 3171035"/>
                        <a:gd name="connsiteY22" fmla="*/ 2287114 h 3180739"/>
                        <a:gd name="connsiteX23" fmla="*/ 295635 w 3171035"/>
                        <a:gd name="connsiteY23" fmla="*/ 2132330 h 3180739"/>
                        <a:gd name="connsiteX24" fmla="*/ 103079 w 3171035"/>
                        <a:gd name="connsiteY24" fmla="*/ 2150140 h 3180739"/>
                        <a:gd name="connsiteX25" fmla="*/ 60733 w 3171035"/>
                        <a:gd name="connsiteY25" fmla="*/ 2024271 h 3180739"/>
                        <a:gd name="connsiteX26" fmla="*/ 226269 w 3171035"/>
                        <a:gd name="connsiteY26" fmla="*/ 1921216 h 3180739"/>
                        <a:gd name="connsiteX27" fmla="*/ 200221 w 3171035"/>
                        <a:gd name="connsiteY27" fmla="*/ 1782957 h 3180739"/>
                        <a:gd name="connsiteX28" fmla="*/ 5391 w 3171035"/>
                        <a:gd name="connsiteY28" fmla="*/ 1745142 h 3180739"/>
                        <a:gd name="connsiteX29" fmla="*/ 0 w 3171035"/>
                        <a:gd name="connsiteY29" fmla="*/ 1612451 h 3180739"/>
                        <a:gd name="connsiteX30" fmla="*/ 187219 w 3171035"/>
                        <a:gd name="connsiteY30" fmla="*/ 1560050 h 3180739"/>
                        <a:gd name="connsiteX31" fmla="*/ 199656 w 3171035"/>
                        <a:gd name="connsiteY31" fmla="*/ 1402148 h 3180739"/>
                        <a:gd name="connsiteX32" fmla="*/ 19664 w 3171035"/>
                        <a:gd name="connsiteY32" fmla="*/ 1311302 h 3180739"/>
                        <a:gd name="connsiteX33" fmla="*/ 50600 w 3171035"/>
                        <a:gd name="connsiteY33" fmla="*/ 1182155 h 3180739"/>
                        <a:gd name="connsiteX34" fmla="*/ 248017 w 3171035"/>
                        <a:gd name="connsiteY34" fmla="*/ 1182708 h 3180739"/>
                        <a:gd name="connsiteX35" fmla="*/ 301810 w 3171035"/>
                        <a:gd name="connsiteY35" fmla="*/ 1039267 h 3180739"/>
                        <a:gd name="connsiteX36" fmla="*/ 153232 w 3171035"/>
                        <a:gd name="connsiteY36" fmla="*/ 907843 h 3180739"/>
                        <a:gd name="connsiteX37" fmla="*/ 215955 w 3171035"/>
                        <a:gd name="connsiteY37" fmla="*/ 790787 h 3180739"/>
                        <a:gd name="connsiteX38" fmla="*/ 404589 w 3171035"/>
                        <a:gd name="connsiteY38" fmla="*/ 840887 h 3180739"/>
                        <a:gd name="connsiteX39" fmla="*/ 407683 w 3171035"/>
                        <a:gd name="connsiteY39" fmla="*/ 835422 h 3180739"/>
                        <a:gd name="connsiteX40" fmla="*/ 499532 w 3171035"/>
                        <a:gd name="connsiteY40" fmla="*/ 712793 h 3180739"/>
                        <a:gd name="connsiteX41" fmla="*/ 392278 w 3171035"/>
                        <a:gd name="connsiteY41" fmla="*/ 554059 h 3180739"/>
                        <a:gd name="connsiteX42" fmla="*/ 482243 w 3171035"/>
                        <a:gd name="connsiteY42" fmla="*/ 456373 h 3180739"/>
                        <a:gd name="connsiteX43" fmla="*/ 651505 w 3171035"/>
                        <a:gd name="connsiteY43" fmla="*/ 551489 h 3180739"/>
                        <a:gd name="connsiteX44" fmla="*/ 765738 w 3171035"/>
                        <a:gd name="connsiteY44" fmla="*/ 457171 h 3180739"/>
                        <a:gd name="connsiteX45" fmla="*/ 709237 w 3171035"/>
                        <a:gd name="connsiteY45" fmla="*/ 264903 h 3180739"/>
                        <a:gd name="connsiteX46" fmla="*/ 824607 w 3171035"/>
                        <a:gd name="connsiteY46" fmla="*/ 199132 h 3180739"/>
                        <a:gd name="connsiteX47" fmla="*/ 957502 w 3171035"/>
                        <a:gd name="connsiteY47" fmla="*/ 341660 h 3180739"/>
                        <a:gd name="connsiteX48" fmla="*/ 1105222 w 3171035"/>
                        <a:gd name="connsiteY48" fmla="*/ 277669 h 3180739"/>
                        <a:gd name="connsiteX49" fmla="*/ 1085630 w 3171035"/>
                        <a:gd name="connsiteY49" fmla="*/ 80113 h 3180739"/>
                        <a:gd name="connsiteX50" fmla="*/ 1236120 w 3171035"/>
                        <a:gd name="connsiteY50" fmla="*/ 37366 h 3180739"/>
                        <a:gd name="connsiteX51" fmla="*/ 1323934 w 3171035"/>
                        <a:gd name="connsiteY51" fmla="*/ 217003 h 3180739"/>
                        <a:gd name="connsiteX52" fmla="*/ 1487425 w 3171035"/>
                        <a:gd name="connsiteY52" fmla="*/ 195547 h 3180739"/>
                        <a:gd name="connsiteX53" fmla="*/ 1533687 w 3171035"/>
                        <a:gd name="connsiteY53" fmla="*/ 0 h 3180739"/>
                        <a:gd name="connsiteX54" fmla="*/ 1666488 w 3171035"/>
                        <a:gd name="connsiteY54" fmla="*/ 0 h 3180739"/>
                        <a:gd name="connsiteX55" fmla="*/ 1713021 w 3171035"/>
                        <a:gd name="connsiteY55" fmla="*/ 196691 h 3180739"/>
                        <a:gd name="connsiteX56" fmla="*/ 1868036 w 3171035"/>
                        <a:gd name="connsiteY56" fmla="*/ 220686 h 3180739"/>
                        <a:gd name="connsiteX57" fmla="*/ 1966340 w 3171035"/>
                        <a:gd name="connsiteY57" fmla="*/ 44283 h 3180739"/>
                        <a:gd name="connsiteX58" fmla="*/ 2094111 w 3171035"/>
                        <a:gd name="connsiteY58" fmla="*/ 80485 h 3180739"/>
                        <a:gd name="connsiteX59" fmla="*/ 2085164 w 3171035"/>
                        <a:gd name="connsiteY59" fmla="*/ 284665 h 3180739"/>
                        <a:gd name="connsiteX60" fmla="*/ 2226104 w 3171035"/>
                        <a:gd name="connsiteY60" fmla="*/ 347399 h 3180739"/>
                        <a:gd name="connsiteX61" fmla="*/ 2364977 w 3171035"/>
                        <a:gd name="connsiteY61" fmla="*/ 209566 h 3180739"/>
                        <a:gd name="connsiteX62" fmla="*/ 2477715 w 3171035"/>
                        <a:gd name="connsiteY62" fmla="*/ 279754 h 3180739"/>
                        <a:gd name="connsiteX63" fmla="*/ 2415747 w 3171035"/>
                        <a:gd name="connsiteY63" fmla="*/ 463940 h 3180739"/>
                        <a:gd name="connsiteX64" fmla="*/ 2545864 w 3171035"/>
                        <a:gd name="connsiteY64" fmla="*/ 570128 h 3180739"/>
                        <a:gd name="connsiteX65" fmla="*/ 2728079 w 3171035"/>
                        <a:gd name="connsiteY65" fmla="*/ 481733 h 3180739"/>
                        <a:gd name="connsiteX66" fmla="*/ 2811993 w 3171035"/>
                        <a:gd name="connsiteY66" fmla="*/ 584662 h 3180739"/>
                        <a:gd name="connsiteX67" fmla="*/ 2695713 w 3171035"/>
                        <a:gd name="connsiteY67" fmla="*/ 736197 h 3180739"/>
                        <a:gd name="connsiteX68" fmla="*/ 2790128 w 3171035"/>
                        <a:gd name="connsiteY68" fmla="*/ 877978 h 3180739"/>
                        <a:gd name="connsiteX69" fmla="*/ 2988670 w 3171035"/>
                        <a:gd name="connsiteY69" fmla="*/ 835149 h 3180739"/>
                        <a:gd name="connsiteX70" fmla="*/ 3045808 w 3171035"/>
                        <a:gd name="connsiteY70" fmla="*/ 955030 h 3180739"/>
                        <a:gd name="connsiteX71" fmla="*/ 2889317 w 3171035"/>
                        <a:gd name="connsiteY71" fmla="*/ 1080823 h 3180739"/>
                        <a:gd name="connsiteX72" fmla="*/ 2939763 w 3171035"/>
                        <a:gd name="connsiteY72" fmla="*/ 1235148 h 3180739"/>
                        <a:gd name="connsiteX73" fmla="*/ 3135030 w 3171035"/>
                        <a:gd name="connsiteY73" fmla="*/ 1239792 h 3180739"/>
                        <a:gd name="connsiteX74" fmla="*/ 3162523 w 3171035"/>
                        <a:gd name="connsiteY74" fmla="*/ 1369716 h 3180739"/>
                        <a:gd name="connsiteX75" fmla="*/ 2980226 w 3171035"/>
                        <a:gd name="connsiteY75" fmla="*/ 1455724 h 3180739"/>
                        <a:gd name="connsiteX76" fmla="*/ 2986351 w 3171035"/>
                        <a:gd name="connsiteY76" fmla="*/ 1631053 h 3180739"/>
                        <a:gd name="connsiteX77" fmla="*/ 3171035 w 3171035"/>
                        <a:gd name="connsiteY77" fmla="*/ 1689698 h 3180739"/>
                        <a:gd name="connsiteX78" fmla="*/ 3161063 w 3171035"/>
                        <a:gd name="connsiteY78" fmla="*/ 1822124 h 3180739"/>
                        <a:gd name="connsiteX79" fmla="*/ 2963663 w 3171035"/>
                        <a:gd name="connsiteY79" fmla="*/ 1853402 h 3180739"/>
                        <a:gd name="connsiteX80" fmla="*/ 2928221 w 3171035"/>
                        <a:gd name="connsiteY80" fmla="*/ 1999244 h 3180739"/>
                        <a:gd name="connsiteX81" fmla="*/ 3090916 w 3171035"/>
                        <a:gd name="connsiteY81" fmla="*/ 2107762 h 3180739"/>
                        <a:gd name="connsiteX82" fmla="*/ 3044640 w 3171035"/>
                        <a:gd name="connsiteY82" fmla="*/ 2232240 h 3180739"/>
                        <a:gd name="connsiteX83" fmla="*/ 2845101 w 3171035"/>
                        <a:gd name="connsiteY83" fmla="*/ 2207446 h 3180739"/>
                        <a:gd name="connsiteX84" fmla="*/ 2764753 w 3171035"/>
                        <a:gd name="connsiteY84" fmla="*/ 2347473 h 3180739"/>
                        <a:gd name="connsiteX85" fmla="*/ 2887835 w 3171035"/>
                        <a:gd name="connsiteY85" fmla="*/ 2507752 h 3180739"/>
                        <a:gd name="connsiteX86" fmla="*/ 2803958 w 3171035"/>
                        <a:gd name="connsiteY86" fmla="*/ 2610712 h 3180739"/>
                        <a:gd name="connsiteX87" fmla="*/ 2629138 w 3171035"/>
                        <a:gd name="connsiteY87" fmla="*/ 2525982 h 3180739"/>
                        <a:gd name="connsiteX88" fmla="*/ 2526456 w 3171035"/>
                        <a:gd name="connsiteY88" fmla="*/ 2631952 h 3180739"/>
                        <a:gd name="connsiteX89" fmla="*/ 2608792 w 3171035"/>
                        <a:gd name="connsiteY89" fmla="*/ 2814437 h 3180739"/>
                        <a:gd name="connsiteX90" fmla="*/ 2503568 w 3171035"/>
                        <a:gd name="connsiteY90" fmla="*/ 2895456 h 3180739"/>
                        <a:gd name="connsiteX91" fmla="*/ 2347733 w 3171035"/>
                        <a:gd name="connsiteY91" fmla="*/ 2768836 h 3180739"/>
                        <a:gd name="connsiteX92" fmla="*/ 2220287 w 3171035"/>
                        <a:gd name="connsiteY92" fmla="*/ 2841379 h 3180739"/>
                        <a:gd name="connsiteX93" fmla="*/ 2248911 w 3171035"/>
                        <a:gd name="connsiteY93" fmla="*/ 3038710 h 3180739"/>
                        <a:gd name="connsiteX94" fmla="*/ 2125404 w 3171035"/>
                        <a:gd name="connsiteY94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111558 w 3171035"/>
                        <a:gd name="connsiteY11" fmla="*/ 2910446 h 3180739"/>
                        <a:gd name="connsiteX12" fmla="*/ 983767 w 3171035"/>
                        <a:gd name="connsiteY12" fmla="*/ 3067465 h 3180739"/>
                        <a:gd name="connsiteX13" fmla="*/ 864234 w 3171035"/>
                        <a:gd name="connsiteY13" fmla="*/ 3009602 h 3180739"/>
                        <a:gd name="connsiteX14" fmla="*/ 907320 w 3171035"/>
                        <a:gd name="connsiteY14" fmla="*/ 2815576 h 3180739"/>
                        <a:gd name="connsiteX15" fmla="*/ 760926 w 3171035"/>
                        <a:gd name="connsiteY15" fmla="*/ 2719936 h 3180739"/>
                        <a:gd name="connsiteX16" fmla="*/ 597918 w 3171035"/>
                        <a:gd name="connsiteY16" fmla="*/ 2832979 h 3180739"/>
                        <a:gd name="connsiteX17" fmla="*/ 499149 w 3171035"/>
                        <a:gd name="connsiteY17" fmla="*/ 2744205 h 3180739"/>
                        <a:gd name="connsiteX18" fmla="*/ 592045 w 3171035"/>
                        <a:gd name="connsiteY18" fmla="*/ 2574098 h 3180739"/>
                        <a:gd name="connsiteX19" fmla="*/ 496178 w 3171035"/>
                        <a:gd name="connsiteY19" fmla="*/ 2470496 h 3180739"/>
                        <a:gd name="connsiteX20" fmla="*/ 313006 w 3171035"/>
                        <a:gd name="connsiteY20" fmla="*/ 2539883 h 3180739"/>
                        <a:gd name="connsiteX21" fmla="*/ 238634 w 3171035"/>
                        <a:gd name="connsiteY21" fmla="*/ 2429861 h 3180739"/>
                        <a:gd name="connsiteX22" fmla="*/ 370045 w 3171035"/>
                        <a:gd name="connsiteY22" fmla="*/ 2287114 h 3180739"/>
                        <a:gd name="connsiteX23" fmla="*/ 295635 w 3171035"/>
                        <a:gd name="connsiteY23" fmla="*/ 2132330 h 3180739"/>
                        <a:gd name="connsiteX24" fmla="*/ 103079 w 3171035"/>
                        <a:gd name="connsiteY24" fmla="*/ 2150140 h 3180739"/>
                        <a:gd name="connsiteX25" fmla="*/ 60733 w 3171035"/>
                        <a:gd name="connsiteY25" fmla="*/ 2024271 h 3180739"/>
                        <a:gd name="connsiteX26" fmla="*/ 226269 w 3171035"/>
                        <a:gd name="connsiteY26" fmla="*/ 1921216 h 3180739"/>
                        <a:gd name="connsiteX27" fmla="*/ 200221 w 3171035"/>
                        <a:gd name="connsiteY27" fmla="*/ 1782957 h 3180739"/>
                        <a:gd name="connsiteX28" fmla="*/ 5391 w 3171035"/>
                        <a:gd name="connsiteY28" fmla="*/ 1745142 h 3180739"/>
                        <a:gd name="connsiteX29" fmla="*/ 0 w 3171035"/>
                        <a:gd name="connsiteY29" fmla="*/ 1612451 h 3180739"/>
                        <a:gd name="connsiteX30" fmla="*/ 187219 w 3171035"/>
                        <a:gd name="connsiteY30" fmla="*/ 1560050 h 3180739"/>
                        <a:gd name="connsiteX31" fmla="*/ 199656 w 3171035"/>
                        <a:gd name="connsiteY31" fmla="*/ 1402148 h 3180739"/>
                        <a:gd name="connsiteX32" fmla="*/ 19664 w 3171035"/>
                        <a:gd name="connsiteY32" fmla="*/ 1311302 h 3180739"/>
                        <a:gd name="connsiteX33" fmla="*/ 50600 w 3171035"/>
                        <a:gd name="connsiteY33" fmla="*/ 1182155 h 3180739"/>
                        <a:gd name="connsiteX34" fmla="*/ 248017 w 3171035"/>
                        <a:gd name="connsiteY34" fmla="*/ 1182708 h 3180739"/>
                        <a:gd name="connsiteX35" fmla="*/ 301810 w 3171035"/>
                        <a:gd name="connsiteY35" fmla="*/ 1039267 h 3180739"/>
                        <a:gd name="connsiteX36" fmla="*/ 153232 w 3171035"/>
                        <a:gd name="connsiteY36" fmla="*/ 907843 h 3180739"/>
                        <a:gd name="connsiteX37" fmla="*/ 215955 w 3171035"/>
                        <a:gd name="connsiteY37" fmla="*/ 790787 h 3180739"/>
                        <a:gd name="connsiteX38" fmla="*/ 404589 w 3171035"/>
                        <a:gd name="connsiteY38" fmla="*/ 840887 h 3180739"/>
                        <a:gd name="connsiteX39" fmla="*/ 407683 w 3171035"/>
                        <a:gd name="connsiteY39" fmla="*/ 835422 h 3180739"/>
                        <a:gd name="connsiteX40" fmla="*/ 499532 w 3171035"/>
                        <a:gd name="connsiteY40" fmla="*/ 712793 h 3180739"/>
                        <a:gd name="connsiteX41" fmla="*/ 392278 w 3171035"/>
                        <a:gd name="connsiteY41" fmla="*/ 554059 h 3180739"/>
                        <a:gd name="connsiteX42" fmla="*/ 482243 w 3171035"/>
                        <a:gd name="connsiteY42" fmla="*/ 456373 h 3180739"/>
                        <a:gd name="connsiteX43" fmla="*/ 651505 w 3171035"/>
                        <a:gd name="connsiteY43" fmla="*/ 551489 h 3180739"/>
                        <a:gd name="connsiteX44" fmla="*/ 765738 w 3171035"/>
                        <a:gd name="connsiteY44" fmla="*/ 457171 h 3180739"/>
                        <a:gd name="connsiteX45" fmla="*/ 709237 w 3171035"/>
                        <a:gd name="connsiteY45" fmla="*/ 264903 h 3180739"/>
                        <a:gd name="connsiteX46" fmla="*/ 824607 w 3171035"/>
                        <a:gd name="connsiteY46" fmla="*/ 199132 h 3180739"/>
                        <a:gd name="connsiteX47" fmla="*/ 957502 w 3171035"/>
                        <a:gd name="connsiteY47" fmla="*/ 341660 h 3180739"/>
                        <a:gd name="connsiteX48" fmla="*/ 1105222 w 3171035"/>
                        <a:gd name="connsiteY48" fmla="*/ 277669 h 3180739"/>
                        <a:gd name="connsiteX49" fmla="*/ 1085630 w 3171035"/>
                        <a:gd name="connsiteY49" fmla="*/ 80113 h 3180739"/>
                        <a:gd name="connsiteX50" fmla="*/ 1236120 w 3171035"/>
                        <a:gd name="connsiteY50" fmla="*/ 37366 h 3180739"/>
                        <a:gd name="connsiteX51" fmla="*/ 1323934 w 3171035"/>
                        <a:gd name="connsiteY51" fmla="*/ 217003 h 3180739"/>
                        <a:gd name="connsiteX52" fmla="*/ 1487425 w 3171035"/>
                        <a:gd name="connsiteY52" fmla="*/ 195547 h 3180739"/>
                        <a:gd name="connsiteX53" fmla="*/ 1533687 w 3171035"/>
                        <a:gd name="connsiteY53" fmla="*/ 0 h 3180739"/>
                        <a:gd name="connsiteX54" fmla="*/ 1666488 w 3171035"/>
                        <a:gd name="connsiteY54" fmla="*/ 0 h 3180739"/>
                        <a:gd name="connsiteX55" fmla="*/ 1713021 w 3171035"/>
                        <a:gd name="connsiteY55" fmla="*/ 196691 h 3180739"/>
                        <a:gd name="connsiteX56" fmla="*/ 1868036 w 3171035"/>
                        <a:gd name="connsiteY56" fmla="*/ 220686 h 3180739"/>
                        <a:gd name="connsiteX57" fmla="*/ 1966340 w 3171035"/>
                        <a:gd name="connsiteY57" fmla="*/ 44283 h 3180739"/>
                        <a:gd name="connsiteX58" fmla="*/ 2094111 w 3171035"/>
                        <a:gd name="connsiteY58" fmla="*/ 80485 h 3180739"/>
                        <a:gd name="connsiteX59" fmla="*/ 2085164 w 3171035"/>
                        <a:gd name="connsiteY59" fmla="*/ 284665 h 3180739"/>
                        <a:gd name="connsiteX60" fmla="*/ 2226104 w 3171035"/>
                        <a:gd name="connsiteY60" fmla="*/ 347399 h 3180739"/>
                        <a:gd name="connsiteX61" fmla="*/ 2364977 w 3171035"/>
                        <a:gd name="connsiteY61" fmla="*/ 209566 h 3180739"/>
                        <a:gd name="connsiteX62" fmla="*/ 2477715 w 3171035"/>
                        <a:gd name="connsiteY62" fmla="*/ 279754 h 3180739"/>
                        <a:gd name="connsiteX63" fmla="*/ 2415747 w 3171035"/>
                        <a:gd name="connsiteY63" fmla="*/ 463940 h 3180739"/>
                        <a:gd name="connsiteX64" fmla="*/ 2545864 w 3171035"/>
                        <a:gd name="connsiteY64" fmla="*/ 570128 h 3180739"/>
                        <a:gd name="connsiteX65" fmla="*/ 2728079 w 3171035"/>
                        <a:gd name="connsiteY65" fmla="*/ 481733 h 3180739"/>
                        <a:gd name="connsiteX66" fmla="*/ 2811993 w 3171035"/>
                        <a:gd name="connsiteY66" fmla="*/ 584662 h 3180739"/>
                        <a:gd name="connsiteX67" fmla="*/ 2695713 w 3171035"/>
                        <a:gd name="connsiteY67" fmla="*/ 736197 h 3180739"/>
                        <a:gd name="connsiteX68" fmla="*/ 2790128 w 3171035"/>
                        <a:gd name="connsiteY68" fmla="*/ 877978 h 3180739"/>
                        <a:gd name="connsiteX69" fmla="*/ 2988670 w 3171035"/>
                        <a:gd name="connsiteY69" fmla="*/ 835149 h 3180739"/>
                        <a:gd name="connsiteX70" fmla="*/ 3045808 w 3171035"/>
                        <a:gd name="connsiteY70" fmla="*/ 955030 h 3180739"/>
                        <a:gd name="connsiteX71" fmla="*/ 2889317 w 3171035"/>
                        <a:gd name="connsiteY71" fmla="*/ 1080823 h 3180739"/>
                        <a:gd name="connsiteX72" fmla="*/ 2939763 w 3171035"/>
                        <a:gd name="connsiteY72" fmla="*/ 1235148 h 3180739"/>
                        <a:gd name="connsiteX73" fmla="*/ 3135030 w 3171035"/>
                        <a:gd name="connsiteY73" fmla="*/ 1239792 h 3180739"/>
                        <a:gd name="connsiteX74" fmla="*/ 3162523 w 3171035"/>
                        <a:gd name="connsiteY74" fmla="*/ 1369716 h 3180739"/>
                        <a:gd name="connsiteX75" fmla="*/ 2980226 w 3171035"/>
                        <a:gd name="connsiteY75" fmla="*/ 1455724 h 3180739"/>
                        <a:gd name="connsiteX76" fmla="*/ 2986351 w 3171035"/>
                        <a:gd name="connsiteY76" fmla="*/ 1631053 h 3180739"/>
                        <a:gd name="connsiteX77" fmla="*/ 3171035 w 3171035"/>
                        <a:gd name="connsiteY77" fmla="*/ 1689698 h 3180739"/>
                        <a:gd name="connsiteX78" fmla="*/ 3161063 w 3171035"/>
                        <a:gd name="connsiteY78" fmla="*/ 1822124 h 3180739"/>
                        <a:gd name="connsiteX79" fmla="*/ 2963663 w 3171035"/>
                        <a:gd name="connsiteY79" fmla="*/ 1853402 h 3180739"/>
                        <a:gd name="connsiteX80" fmla="*/ 2928221 w 3171035"/>
                        <a:gd name="connsiteY80" fmla="*/ 1999244 h 3180739"/>
                        <a:gd name="connsiteX81" fmla="*/ 3090916 w 3171035"/>
                        <a:gd name="connsiteY81" fmla="*/ 2107762 h 3180739"/>
                        <a:gd name="connsiteX82" fmla="*/ 3044640 w 3171035"/>
                        <a:gd name="connsiteY82" fmla="*/ 2232240 h 3180739"/>
                        <a:gd name="connsiteX83" fmla="*/ 2845101 w 3171035"/>
                        <a:gd name="connsiteY83" fmla="*/ 2207446 h 3180739"/>
                        <a:gd name="connsiteX84" fmla="*/ 2764753 w 3171035"/>
                        <a:gd name="connsiteY84" fmla="*/ 2347473 h 3180739"/>
                        <a:gd name="connsiteX85" fmla="*/ 2887835 w 3171035"/>
                        <a:gd name="connsiteY85" fmla="*/ 2507752 h 3180739"/>
                        <a:gd name="connsiteX86" fmla="*/ 2798616 w 3171035"/>
                        <a:gd name="connsiteY86" fmla="*/ 2616083 h 3180739"/>
                        <a:gd name="connsiteX87" fmla="*/ 2629138 w 3171035"/>
                        <a:gd name="connsiteY87" fmla="*/ 2525982 h 3180739"/>
                        <a:gd name="connsiteX88" fmla="*/ 2526456 w 3171035"/>
                        <a:gd name="connsiteY88" fmla="*/ 2631952 h 3180739"/>
                        <a:gd name="connsiteX89" fmla="*/ 2608792 w 3171035"/>
                        <a:gd name="connsiteY89" fmla="*/ 2814437 h 3180739"/>
                        <a:gd name="connsiteX90" fmla="*/ 2503568 w 3171035"/>
                        <a:gd name="connsiteY90" fmla="*/ 2895456 h 3180739"/>
                        <a:gd name="connsiteX91" fmla="*/ 2347733 w 3171035"/>
                        <a:gd name="connsiteY91" fmla="*/ 2768836 h 3180739"/>
                        <a:gd name="connsiteX92" fmla="*/ 2220287 w 3171035"/>
                        <a:gd name="connsiteY92" fmla="*/ 2841379 h 3180739"/>
                        <a:gd name="connsiteX93" fmla="*/ 2248911 w 3171035"/>
                        <a:gd name="connsiteY93" fmla="*/ 3038710 h 3180739"/>
                        <a:gd name="connsiteX94" fmla="*/ 2125404 w 3171035"/>
                        <a:gd name="connsiteY94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111558 w 3171035"/>
                        <a:gd name="connsiteY11" fmla="*/ 2910446 h 3180739"/>
                        <a:gd name="connsiteX12" fmla="*/ 983767 w 3171035"/>
                        <a:gd name="connsiteY12" fmla="*/ 3067465 h 3180739"/>
                        <a:gd name="connsiteX13" fmla="*/ 864234 w 3171035"/>
                        <a:gd name="connsiteY13" fmla="*/ 3009602 h 3180739"/>
                        <a:gd name="connsiteX14" fmla="*/ 907320 w 3171035"/>
                        <a:gd name="connsiteY14" fmla="*/ 2815576 h 3180739"/>
                        <a:gd name="connsiteX15" fmla="*/ 760926 w 3171035"/>
                        <a:gd name="connsiteY15" fmla="*/ 2719936 h 3180739"/>
                        <a:gd name="connsiteX16" fmla="*/ 597918 w 3171035"/>
                        <a:gd name="connsiteY16" fmla="*/ 2832979 h 3180739"/>
                        <a:gd name="connsiteX17" fmla="*/ 499149 w 3171035"/>
                        <a:gd name="connsiteY17" fmla="*/ 2744205 h 3180739"/>
                        <a:gd name="connsiteX18" fmla="*/ 592045 w 3171035"/>
                        <a:gd name="connsiteY18" fmla="*/ 2574098 h 3180739"/>
                        <a:gd name="connsiteX19" fmla="*/ 496178 w 3171035"/>
                        <a:gd name="connsiteY19" fmla="*/ 2470496 h 3180739"/>
                        <a:gd name="connsiteX20" fmla="*/ 313006 w 3171035"/>
                        <a:gd name="connsiteY20" fmla="*/ 2539883 h 3180739"/>
                        <a:gd name="connsiteX21" fmla="*/ 238634 w 3171035"/>
                        <a:gd name="connsiteY21" fmla="*/ 2429861 h 3180739"/>
                        <a:gd name="connsiteX22" fmla="*/ 370045 w 3171035"/>
                        <a:gd name="connsiteY22" fmla="*/ 2287114 h 3180739"/>
                        <a:gd name="connsiteX23" fmla="*/ 295635 w 3171035"/>
                        <a:gd name="connsiteY23" fmla="*/ 2132330 h 3180739"/>
                        <a:gd name="connsiteX24" fmla="*/ 103079 w 3171035"/>
                        <a:gd name="connsiteY24" fmla="*/ 2150140 h 3180739"/>
                        <a:gd name="connsiteX25" fmla="*/ 60733 w 3171035"/>
                        <a:gd name="connsiteY25" fmla="*/ 2024271 h 3180739"/>
                        <a:gd name="connsiteX26" fmla="*/ 226269 w 3171035"/>
                        <a:gd name="connsiteY26" fmla="*/ 1921216 h 3180739"/>
                        <a:gd name="connsiteX27" fmla="*/ 200221 w 3171035"/>
                        <a:gd name="connsiteY27" fmla="*/ 1782957 h 3180739"/>
                        <a:gd name="connsiteX28" fmla="*/ 5391 w 3171035"/>
                        <a:gd name="connsiteY28" fmla="*/ 1745142 h 3180739"/>
                        <a:gd name="connsiteX29" fmla="*/ 0 w 3171035"/>
                        <a:gd name="connsiteY29" fmla="*/ 1612451 h 3180739"/>
                        <a:gd name="connsiteX30" fmla="*/ 187219 w 3171035"/>
                        <a:gd name="connsiteY30" fmla="*/ 1560050 h 3180739"/>
                        <a:gd name="connsiteX31" fmla="*/ 199656 w 3171035"/>
                        <a:gd name="connsiteY31" fmla="*/ 1402148 h 3180739"/>
                        <a:gd name="connsiteX32" fmla="*/ 19664 w 3171035"/>
                        <a:gd name="connsiteY32" fmla="*/ 1311302 h 3180739"/>
                        <a:gd name="connsiteX33" fmla="*/ 50600 w 3171035"/>
                        <a:gd name="connsiteY33" fmla="*/ 1182155 h 3180739"/>
                        <a:gd name="connsiteX34" fmla="*/ 248017 w 3171035"/>
                        <a:gd name="connsiteY34" fmla="*/ 1182708 h 3180739"/>
                        <a:gd name="connsiteX35" fmla="*/ 301810 w 3171035"/>
                        <a:gd name="connsiteY35" fmla="*/ 1039267 h 3180739"/>
                        <a:gd name="connsiteX36" fmla="*/ 153232 w 3171035"/>
                        <a:gd name="connsiteY36" fmla="*/ 907843 h 3180739"/>
                        <a:gd name="connsiteX37" fmla="*/ 215955 w 3171035"/>
                        <a:gd name="connsiteY37" fmla="*/ 790787 h 3180739"/>
                        <a:gd name="connsiteX38" fmla="*/ 404589 w 3171035"/>
                        <a:gd name="connsiteY38" fmla="*/ 840887 h 3180739"/>
                        <a:gd name="connsiteX39" fmla="*/ 407683 w 3171035"/>
                        <a:gd name="connsiteY39" fmla="*/ 835422 h 3180739"/>
                        <a:gd name="connsiteX40" fmla="*/ 499532 w 3171035"/>
                        <a:gd name="connsiteY40" fmla="*/ 712793 h 3180739"/>
                        <a:gd name="connsiteX41" fmla="*/ 392278 w 3171035"/>
                        <a:gd name="connsiteY41" fmla="*/ 554059 h 3180739"/>
                        <a:gd name="connsiteX42" fmla="*/ 482243 w 3171035"/>
                        <a:gd name="connsiteY42" fmla="*/ 456373 h 3180739"/>
                        <a:gd name="connsiteX43" fmla="*/ 651505 w 3171035"/>
                        <a:gd name="connsiteY43" fmla="*/ 551489 h 3180739"/>
                        <a:gd name="connsiteX44" fmla="*/ 765738 w 3171035"/>
                        <a:gd name="connsiteY44" fmla="*/ 457171 h 3180739"/>
                        <a:gd name="connsiteX45" fmla="*/ 709237 w 3171035"/>
                        <a:gd name="connsiteY45" fmla="*/ 264903 h 3180739"/>
                        <a:gd name="connsiteX46" fmla="*/ 824607 w 3171035"/>
                        <a:gd name="connsiteY46" fmla="*/ 199132 h 3180739"/>
                        <a:gd name="connsiteX47" fmla="*/ 957502 w 3171035"/>
                        <a:gd name="connsiteY47" fmla="*/ 341660 h 3180739"/>
                        <a:gd name="connsiteX48" fmla="*/ 1105222 w 3171035"/>
                        <a:gd name="connsiteY48" fmla="*/ 277669 h 3180739"/>
                        <a:gd name="connsiteX49" fmla="*/ 1085630 w 3171035"/>
                        <a:gd name="connsiteY49" fmla="*/ 80113 h 3180739"/>
                        <a:gd name="connsiteX50" fmla="*/ 1236120 w 3171035"/>
                        <a:gd name="connsiteY50" fmla="*/ 37366 h 3180739"/>
                        <a:gd name="connsiteX51" fmla="*/ 1323934 w 3171035"/>
                        <a:gd name="connsiteY51" fmla="*/ 217003 h 3180739"/>
                        <a:gd name="connsiteX52" fmla="*/ 1487425 w 3171035"/>
                        <a:gd name="connsiteY52" fmla="*/ 195547 h 3180739"/>
                        <a:gd name="connsiteX53" fmla="*/ 1533687 w 3171035"/>
                        <a:gd name="connsiteY53" fmla="*/ 0 h 3180739"/>
                        <a:gd name="connsiteX54" fmla="*/ 1666488 w 3171035"/>
                        <a:gd name="connsiteY54" fmla="*/ 0 h 3180739"/>
                        <a:gd name="connsiteX55" fmla="*/ 1713021 w 3171035"/>
                        <a:gd name="connsiteY55" fmla="*/ 196691 h 3180739"/>
                        <a:gd name="connsiteX56" fmla="*/ 1868036 w 3171035"/>
                        <a:gd name="connsiteY56" fmla="*/ 220686 h 3180739"/>
                        <a:gd name="connsiteX57" fmla="*/ 1966340 w 3171035"/>
                        <a:gd name="connsiteY57" fmla="*/ 44283 h 3180739"/>
                        <a:gd name="connsiteX58" fmla="*/ 2094111 w 3171035"/>
                        <a:gd name="connsiteY58" fmla="*/ 80485 h 3180739"/>
                        <a:gd name="connsiteX59" fmla="*/ 2085164 w 3171035"/>
                        <a:gd name="connsiteY59" fmla="*/ 284665 h 3180739"/>
                        <a:gd name="connsiteX60" fmla="*/ 2226104 w 3171035"/>
                        <a:gd name="connsiteY60" fmla="*/ 347399 h 3180739"/>
                        <a:gd name="connsiteX61" fmla="*/ 2364977 w 3171035"/>
                        <a:gd name="connsiteY61" fmla="*/ 209566 h 3180739"/>
                        <a:gd name="connsiteX62" fmla="*/ 2477715 w 3171035"/>
                        <a:gd name="connsiteY62" fmla="*/ 279754 h 3180739"/>
                        <a:gd name="connsiteX63" fmla="*/ 2415747 w 3171035"/>
                        <a:gd name="connsiteY63" fmla="*/ 463940 h 3180739"/>
                        <a:gd name="connsiteX64" fmla="*/ 2545864 w 3171035"/>
                        <a:gd name="connsiteY64" fmla="*/ 570128 h 3180739"/>
                        <a:gd name="connsiteX65" fmla="*/ 2728079 w 3171035"/>
                        <a:gd name="connsiteY65" fmla="*/ 481733 h 3180739"/>
                        <a:gd name="connsiteX66" fmla="*/ 2811993 w 3171035"/>
                        <a:gd name="connsiteY66" fmla="*/ 584662 h 3180739"/>
                        <a:gd name="connsiteX67" fmla="*/ 2695713 w 3171035"/>
                        <a:gd name="connsiteY67" fmla="*/ 736197 h 3180739"/>
                        <a:gd name="connsiteX68" fmla="*/ 2790128 w 3171035"/>
                        <a:gd name="connsiteY68" fmla="*/ 877978 h 3180739"/>
                        <a:gd name="connsiteX69" fmla="*/ 2988670 w 3171035"/>
                        <a:gd name="connsiteY69" fmla="*/ 835149 h 3180739"/>
                        <a:gd name="connsiteX70" fmla="*/ 3045808 w 3171035"/>
                        <a:gd name="connsiteY70" fmla="*/ 955030 h 3180739"/>
                        <a:gd name="connsiteX71" fmla="*/ 2889317 w 3171035"/>
                        <a:gd name="connsiteY71" fmla="*/ 1080823 h 3180739"/>
                        <a:gd name="connsiteX72" fmla="*/ 2939763 w 3171035"/>
                        <a:gd name="connsiteY72" fmla="*/ 1235148 h 3180739"/>
                        <a:gd name="connsiteX73" fmla="*/ 3135030 w 3171035"/>
                        <a:gd name="connsiteY73" fmla="*/ 1239792 h 3180739"/>
                        <a:gd name="connsiteX74" fmla="*/ 3162523 w 3171035"/>
                        <a:gd name="connsiteY74" fmla="*/ 1369716 h 3180739"/>
                        <a:gd name="connsiteX75" fmla="*/ 2980226 w 3171035"/>
                        <a:gd name="connsiteY75" fmla="*/ 1455724 h 3180739"/>
                        <a:gd name="connsiteX76" fmla="*/ 2986351 w 3171035"/>
                        <a:gd name="connsiteY76" fmla="*/ 1631053 h 3180739"/>
                        <a:gd name="connsiteX77" fmla="*/ 3171035 w 3171035"/>
                        <a:gd name="connsiteY77" fmla="*/ 1689698 h 3180739"/>
                        <a:gd name="connsiteX78" fmla="*/ 3161063 w 3171035"/>
                        <a:gd name="connsiteY78" fmla="*/ 1822124 h 3180739"/>
                        <a:gd name="connsiteX79" fmla="*/ 2963663 w 3171035"/>
                        <a:gd name="connsiteY79" fmla="*/ 1853402 h 3180739"/>
                        <a:gd name="connsiteX80" fmla="*/ 2928221 w 3171035"/>
                        <a:gd name="connsiteY80" fmla="*/ 1999244 h 3180739"/>
                        <a:gd name="connsiteX81" fmla="*/ 3090916 w 3171035"/>
                        <a:gd name="connsiteY81" fmla="*/ 2107762 h 3180739"/>
                        <a:gd name="connsiteX82" fmla="*/ 3044640 w 3171035"/>
                        <a:gd name="connsiteY82" fmla="*/ 2232240 h 3180739"/>
                        <a:gd name="connsiteX83" fmla="*/ 2845101 w 3171035"/>
                        <a:gd name="connsiteY83" fmla="*/ 2207446 h 3180739"/>
                        <a:gd name="connsiteX84" fmla="*/ 2764753 w 3171035"/>
                        <a:gd name="connsiteY84" fmla="*/ 2347473 h 3180739"/>
                        <a:gd name="connsiteX85" fmla="*/ 2887835 w 3171035"/>
                        <a:gd name="connsiteY85" fmla="*/ 2507752 h 3180739"/>
                        <a:gd name="connsiteX86" fmla="*/ 2801824 w 3171035"/>
                        <a:gd name="connsiteY86" fmla="*/ 2615002 h 3180739"/>
                        <a:gd name="connsiteX87" fmla="*/ 2629138 w 3171035"/>
                        <a:gd name="connsiteY87" fmla="*/ 2525982 h 3180739"/>
                        <a:gd name="connsiteX88" fmla="*/ 2526456 w 3171035"/>
                        <a:gd name="connsiteY88" fmla="*/ 2631952 h 3180739"/>
                        <a:gd name="connsiteX89" fmla="*/ 2608792 w 3171035"/>
                        <a:gd name="connsiteY89" fmla="*/ 2814437 h 3180739"/>
                        <a:gd name="connsiteX90" fmla="*/ 2503568 w 3171035"/>
                        <a:gd name="connsiteY90" fmla="*/ 2895456 h 3180739"/>
                        <a:gd name="connsiteX91" fmla="*/ 2347733 w 3171035"/>
                        <a:gd name="connsiteY91" fmla="*/ 2768836 h 3180739"/>
                        <a:gd name="connsiteX92" fmla="*/ 2220287 w 3171035"/>
                        <a:gd name="connsiteY92" fmla="*/ 2841379 h 3180739"/>
                        <a:gd name="connsiteX93" fmla="*/ 2248911 w 3171035"/>
                        <a:gd name="connsiteY93" fmla="*/ 3038710 h 3180739"/>
                        <a:gd name="connsiteX94" fmla="*/ 2125404 w 3171035"/>
                        <a:gd name="connsiteY94" fmla="*/ 3087519 h 318073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  <a:cxn ang="0">
                          <a:pos x="connsiteX72" y="connsiteY72"/>
                        </a:cxn>
                        <a:cxn ang="0">
                          <a:pos x="connsiteX73" y="connsiteY73"/>
                        </a:cxn>
                        <a:cxn ang="0">
                          <a:pos x="connsiteX74" y="connsiteY74"/>
                        </a:cxn>
                        <a:cxn ang="0">
                          <a:pos x="connsiteX75" y="connsiteY75"/>
                        </a:cxn>
                        <a:cxn ang="0">
                          <a:pos x="connsiteX76" y="connsiteY76"/>
                        </a:cxn>
                        <a:cxn ang="0">
                          <a:pos x="connsiteX77" y="connsiteY77"/>
                        </a:cxn>
                        <a:cxn ang="0">
                          <a:pos x="connsiteX78" y="connsiteY78"/>
                        </a:cxn>
                        <a:cxn ang="0">
                          <a:pos x="connsiteX79" y="connsiteY79"/>
                        </a:cxn>
                        <a:cxn ang="0">
                          <a:pos x="connsiteX80" y="connsiteY80"/>
                        </a:cxn>
                        <a:cxn ang="0">
                          <a:pos x="connsiteX81" y="connsiteY81"/>
                        </a:cxn>
                        <a:cxn ang="0">
                          <a:pos x="connsiteX82" y="connsiteY82"/>
                        </a:cxn>
                        <a:cxn ang="0">
                          <a:pos x="connsiteX83" y="connsiteY83"/>
                        </a:cxn>
                        <a:cxn ang="0">
                          <a:pos x="connsiteX84" y="connsiteY84"/>
                        </a:cxn>
                        <a:cxn ang="0">
                          <a:pos x="connsiteX85" y="connsiteY85"/>
                        </a:cxn>
                        <a:cxn ang="0">
                          <a:pos x="connsiteX86" y="connsiteY86"/>
                        </a:cxn>
                        <a:cxn ang="0">
                          <a:pos x="connsiteX87" y="connsiteY87"/>
                        </a:cxn>
                        <a:cxn ang="0">
                          <a:pos x="connsiteX88" y="connsiteY88"/>
                        </a:cxn>
                        <a:cxn ang="0">
                          <a:pos x="connsiteX89" y="connsiteY89"/>
                        </a:cxn>
                        <a:cxn ang="0">
                          <a:pos x="connsiteX90" y="connsiteY90"/>
                        </a:cxn>
                        <a:cxn ang="0">
                          <a:pos x="connsiteX91" y="connsiteY91"/>
                        </a:cxn>
                        <a:cxn ang="0">
                          <a:pos x="connsiteX92" y="connsiteY92"/>
                        </a:cxn>
                        <a:cxn ang="0">
                          <a:pos x="connsiteX93" y="connsiteY93"/>
                        </a:cxn>
                        <a:cxn ang="0">
                          <a:pos x="connsiteX94" y="connsiteY94"/>
                        </a:cxn>
                      </a:cxnLst>
                      <a:rect l="l" t="t" r="r" b="b"/>
                      <a:pathLst>
                        <a:path w="3171035" h="3180739">
                          <a:moveTo>
                            <a:pt x="2125404" y="3087519"/>
                          </a:moveTo>
                          <a:lnTo>
                            <a:pt x="2013109" y="2926391"/>
                          </a:lnTo>
                          <a:lnTo>
                            <a:pt x="1866165" y="2964321"/>
                          </a:lnTo>
                          <a:lnTo>
                            <a:pt x="1842782" y="3165305"/>
                          </a:lnTo>
                          <a:lnTo>
                            <a:pt x="1710882" y="3180739"/>
                          </a:lnTo>
                          <a:lnTo>
                            <a:pt x="1642634" y="2993071"/>
                          </a:lnTo>
                          <a:lnTo>
                            <a:pt x="1639166" y="2993450"/>
                          </a:lnTo>
                          <a:lnTo>
                            <a:pt x="1491421" y="2988550"/>
                          </a:lnTo>
                          <a:lnTo>
                            <a:pt x="1411723" y="3177475"/>
                          </a:lnTo>
                          <a:lnTo>
                            <a:pt x="1280767" y="3155415"/>
                          </a:lnTo>
                          <a:lnTo>
                            <a:pt x="1267720" y="2956266"/>
                          </a:lnTo>
                          <a:lnTo>
                            <a:pt x="1111558" y="2910446"/>
                          </a:lnTo>
                          <a:lnTo>
                            <a:pt x="983767" y="3067465"/>
                          </a:lnTo>
                          <a:lnTo>
                            <a:pt x="864234" y="3009602"/>
                          </a:lnTo>
                          <a:lnTo>
                            <a:pt x="907320" y="2815576"/>
                          </a:lnTo>
                          <a:lnTo>
                            <a:pt x="760926" y="2719936"/>
                          </a:lnTo>
                          <a:lnTo>
                            <a:pt x="597918" y="2832979"/>
                          </a:lnTo>
                          <a:lnTo>
                            <a:pt x="499149" y="2744205"/>
                          </a:lnTo>
                          <a:lnTo>
                            <a:pt x="592045" y="2574098"/>
                          </a:lnTo>
                          <a:lnTo>
                            <a:pt x="496178" y="2470496"/>
                          </a:lnTo>
                          <a:lnTo>
                            <a:pt x="313006" y="2539883"/>
                          </a:lnTo>
                          <a:lnTo>
                            <a:pt x="238634" y="2429861"/>
                          </a:lnTo>
                          <a:lnTo>
                            <a:pt x="370045" y="2287114"/>
                          </a:lnTo>
                          <a:lnTo>
                            <a:pt x="295635" y="2132330"/>
                          </a:lnTo>
                          <a:lnTo>
                            <a:pt x="103079" y="2150140"/>
                          </a:lnTo>
                          <a:lnTo>
                            <a:pt x="60733" y="2024271"/>
                          </a:lnTo>
                          <a:lnTo>
                            <a:pt x="226269" y="1921216"/>
                          </a:lnTo>
                          <a:lnTo>
                            <a:pt x="200221" y="1782957"/>
                          </a:lnTo>
                          <a:lnTo>
                            <a:pt x="5391" y="1745142"/>
                          </a:lnTo>
                          <a:lnTo>
                            <a:pt x="0" y="1612451"/>
                          </a:lnTo>
                          <a:lnTo>
                            <a:pt x="187219" y="1560050"/>
                          </a:lnTo>
                          <a:lnTo>
                            <a:pt x="199656" y="1402148"/>
                          </a:lnTo>
                          <a:lnTo>
                            <a:pt x="19664" y="1311302"/>
                          </a:lnTo>
                          <a:lnTo>
                            <a:pt x="50600" y="1182155"/>
                          </a:lnTo>
                          <a:lnTo>
                            <a:pt x="248017" y="1182708"/>
                          </a:lnTo>
                          <a:lnTo>
                            <a:pt x="301810" y="1039267"/>
                          </a:lnTo>
                          <a:lnTo>
                            <a:pt x="153232" y="907843"/>
                          </a:lnTo>
                          <a:lnTo>
                            <a:pt x="215955" y="790787"/>
                          </a:lnTo>
                          <a:lnTo>
                            <a:pt x="404589" y="840887"/>
                          </a:lnTo>
                          <a:lnTo>
                            <a:pt x="407683" y="835422"/>
                          </a:lnTo>
                          <a:lnTo>
                            <a:pt x="499532" y="712793"/>
                          </a:lnTo>
                          <a:lnTo>
                            <a:pt x="392278" y="554059"/>
                          </a:lnTo>
                          <a:lnTo>
                            <a:pt x="482243" y="456373"/>
                          </a:lnTo>
                          <a:lnTo>
                            <a:pt x="651505" y="551489"/>
                          </a:lnTo>
                          <a:lnTo>
                            <a:pt x="765738" y="457171"/>
                          </a:lnTo>
                          <a:lnTo>
                            <a:pt x="709237" y="264903"/>
                          </a:lnTo>
                          <a:lnTo>
                            <a:pt x="824607" y="199132"/>
                          </a:lnTo>
                          <a:lnTo>
                            <a:pt x="957502" y="341660"/>
                          </a:lnTo>
                          <a:lnTo>
                            <a:pt x="1105222" y="277669"/>
                          </a:lnTo>
                          <a:lnTo>
                            <a:pt x="1085630" y="80113"/>
                          </a:lnTo>
                          <a:lnTo>
                            <a:pt x="1236120" y="37366"/>
                          </a:lnTo>
                          <a:lnTo>
                            <a:pt x="1323934" y="217003"/>
                          </a:lnTo>
                          <a:lnTo>
                            <a:pt x="1487425" y="195547"/>
                          </a:lnTo>
                          <a:lnTo>
                            <a:pt x="1533687" y="0"/>
                          </a:lnTo>
                          <a:lnTo>
                            <a:pt x="1666488" y="0"/>
                          </a:lnTo>
                          <a:lnTo>
                            <a:pt x="1713021" y="196691"/>
                          </a:lnTo>
                          <a:lnTo>
                            <a:pt x="1868036" y="220686"/>
                          </a:lnTo>
                          <a:lnTo>
                            <a:pt x="1966340" y="44283"/>
                          </a:lnTo>
                          <a:lnTo>
                            <a:pt x="2094111" y="80485"/>
                          </a:lnTo>
                          <a:lnTo>
                            <a:pt x="2085164" y="284665"/>
                          </a:lnTo>
                          <a:lnTo>
                            <a:pt x="2226104" y="347399"/>
                          </a:lnTo>
                          <a:lnTo>
                            <a:pt x="2364977" y="209566"/>
                          </a:lnTo>
                          <a:lnTo>
                            <a:pt x="2477715" y="279754"/>
                          </a:lnTo>
                          <a:lnTo>
                            <a:pt x="2415747" y="463940"/>
                          </a:lnTo>
                          <a:lnTo>
                            <a:pt x="2545864" y="570128"/>
                          </a:lnTo>
                          <a:lnTo>
                            <a:pt x="2728079" y="481733"/>
                          </a:lnTo>
                          <a:lnTo>
                            <a:pt x="2811993" y="584662"/>
                          </a:lnTo>
                          <a:lnTo>
                            <a:pt x="2695713" y="736197"/>
                          </a:lnTo>
                          <a:lnTo>
                            <a:pt x="2790128" y="877978"/>
                          </a:lnTo>
                          <a:lnTo>
                            <a:pt x="2988670" y="835149"/>
                          </a:lnTo>
                          <a:lnTo>
                            <a:pt x="3045808" y="955030"/>
                          </a:lnTo>
                          <a:lnTo>
                            <a:pt x="2889317" y="1080823"/>
                          </a:lnTo>
                          <a:lnTo>
                            <a:pt x="2939763" y="1235148"/>
                          </a:lnTo>
                          <a:lnTo>
                            <a:pt x="3135030" y="1239792"/>
                          </a:lnTo>
                          <a:lnTo>
                            <a:pt x="3162523" y="1369716"/>
                          </a:lnTo>
                          <a:lnTo>
                            <a:pt x="2980226" y="1455724"/>
                          </a:lnTo>
                          <a:lnTo>
                            <a:pt x="2986351" y="1631053"/>
                          </a:lnTo>
                          <a:lnTo>
                            <a:pt x="3171035" y="1689698"/>
                          </a:lnTo>
                          <a:lnTo>
                            <a:pt x="3161063" y="1822124"/>
                          </a:lnTo>
                          <a:lnTo>
                            <a:pt x="2963663" y="1853402"/>
                          </a:lnTo>
                          <a:lnTo>
                            <a:pt x="2928221" y="1999244"/>
                          </a:lnTo>
                          <a:lnTo>
                            <a:pt x="3090916" y="2107762"/>
                          </a:lnTo>
                          <a:lnTo>
                            <a:pt x="3044640" y="2232240"/>
                          </a:lnTo>
                          <a:lnTo>
                            <a:pt x="2845101" y="2207446"/>
                          </a:lnTo>
                          <a:lnTo>
                            <a:pt x="2764753" y="2347473"/>
                          </a:lnTo>
                          <a:lnTo>
                            <a:pt x="2887835" y="2507752"/>
                          </a:lnTo>
                          <a:lnTo>
                            <a:pt x="2801824" y="2615002"/>
                          </a:lnTo>
                          <a:lnTo>
                            <a:pt x="2629138" y="2525982"/>
                          </a:lnTo>
                          <a:lnTo>
                            <a:pt x="2526456" y="2631952"/>
                          </a:lnTo>
                          <a:lnTo>
                            <a:pt x="2608792" y="2814437"/>
                          </a:lnTo>
                          <a:lnTo>
                            <a:pt x="2503568" y="2895456"/>
                          </a:lnTo>
                          <a:lnTo>
                            <a:pt x="2347733" y="2768836"/>
                          </a:lnTo>
                          <a:lnTo>
                            <a:pt x="2220287" y="2841379"/>
                          </a:lnTo>
                          <a:lnTo>
                            <a:pt x="2248911" y="3038710"/>
                          </a:lnTo>
                          <a:lnTo>
                            <a:pt x="2125404" y="3087519"/>
                          </a:lnTo>
                          <a:close/>
                        </a:path>
                      </a:pathLst>
                    </a:custGeom>
                    <a:gradFill flip="none" rotWithShape="1">
                      <a:gsLst>
                        <a:gs pos="100000">
                          <a:srgbClr val="A5A5A5"/>
                        </a:gs>
                        <a:gs pos="0">
                          <a:srgbClr val="A5A5A5">
                            <a:lumMod val="60000"/>
                            <a:lumOff val="40000"/>
                          </a:srgbClr>
                        </a:gs>
                      </a:gsLst>
                      <a:lin ang="5400000" scaled="1"/>
                      <a:tileRect/>
                    </a:gra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</p:grpSp>
              <p:grpSp>
                <p:nvGrpSpPr>
                  <p:cNvPr id="59" name="Group 58">
                    <a:extLst>
                      <a:ext uri="{FF2B5EF4-FFF2-40B4-BE49-F238E27FC236}">
                        <a16:creationId xmlns:a16="http://schemas.microsoft.com/office/drawing/2014/main" id="{74F46C4D-1459-FBBF-23AA-E4AD24F21500}"/>
                      </a:ext>
                    </a:extLst>
                  </p:cNvPr>
                  <p:cNvGrpSpPr/>
                  <p:nvPr/>
                </p:nvGrpSpPr>
                <p:grpSpPr>
                  <a:xfrm>
                    <a:off x="7942143" y="1009560"/>
                    <a:ext cx="905908" cy="905908"/>
                    <a:chOff x="1580054" y="3947727"/>
                    <a:chExt cx="979978" cy="979978"/>
                  </a:xfrm>
                </p:grpSpPr>
                <p:sp>
                  <p:nvSpPr>
                    <p:cNvPr id="60" name="Oval 59">
                      <a:extLst>
                        <a:ext uri="{FF2B5EF4-FFF2-40B4-BE49-F238E27FC236}">
                          <a16:creationId xmlns:a16="http://schemas.microsoft.com/office/drawing/2014/main" id="{7098A7ED-1F81-3228-2B47-E3BDF1B8097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0054" y="3947727"/>
                      <a:ext cx="979978" cy="979978"/>
                    </a:xfrm>
                    <a:prstGeom prst="ellipse">
                      <a:avLst/>
                    </a:prstGeom>
                    <a:solidFill>
                      <a:sysClr val="window" lastClr="FFFFFF">
                        <a:lumMod val="75000"/>
                      </a:sysClr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>
                      <a:innerShdw blurRad="444500">
                        <a:prstClr val="black"/>
                      </a:innerShdw>
                    </a:effectLst>
                  </p:spPr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1" name="Oval 60">
                      <a:extLst>
                        <a:ext uri="{FF2B5EF4-FFF2-40B4-BE49-F238E27FC236}">
                          <a16:creationId xmlns:a16="http://schemas.microsoft.com/office/drawing/2014/main" id="{B44D63A9-E94C-C121-B1D4-EF281C8BF8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04612" y="3975236"/>
                      <a:ext cx="951264" cy="951262"/>
                    </a:xfrm>
                    <a:prstGeom prst="ellipse">
                      <a:avLst/>
                    </a:prstGeom>
                    <a:gradFill flip="none" rotWithShape="1">
                      <a:gsLst>
                        <a:gs pos="100000">
                          <a:sysClr val="window" lastClr="FFFFFF">
                            <a:lumMod val="85000"/>
                          </a:sysClr>
                        </a:gs>
                        <a:gs pos="0">
                          <a:sysClr val="window" lastClr="FFFFFF"/>
                        </a:gs>
                      </a:gsLst>
                      <a:lin ang="5400000" scaled="1"/>
                      <a:tileRect/>
                    </a:gradFill>
                    <a:ln w="12700" cap="flat" cmpd="sng" algn="ctr">
                      <a:noFill/>
                      <a:prstDash val="solid"/>
                      <a:miter lim="800000"/>
                    </a:ln>
                    <a:effectLst>
                      <a:innerShdw blurRad="101600">
                        <a:prstClr val="black"/>
                      </a:innerShdw>
                    </a:effectLst>
                  </p:spPr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2" name="Rectangle 6">
                      <a:extLst>
                        <a:ext uri="{FF2B5EF4-FFF2-40B4-BE49-F238E27FC236}">
                          <a16:creationId xmlns:a16="http://schemas.microsoft.com/office/drawing/2014/main" id="{FE6F46C7-87D6-81F7-FA73-4AF9941BEA0B}"/>
                        </a:ext>
                      </a:extLst>
                    </p:cNvPr>
                    <p:cNvSpPr/>
                    <p:nvPr/>
                  </p:nvSpPr>
                  <p:spPr>
                    <a:xfrm rot="958280">
                      <a:off x="1608403" y="4508668"/>
                      <a:ext cx="558566" cy="305419"/>
                    </a:xfrm>
                    <a:custGeom>
                      <a:avLst/>
                      <a:gdLst>
                        <a:gd name="connsiteX0" fmla="*/ 0 w 659606"/>
                        <a:gd name="connsiteY0" fmla="*/ 0 h 706760"/>
                        <a:gd name="connsiteX1" fmla="*/ 659606 w 659606"/>
                        <a:gd name="connsiteY1" fmla="*/ 0 h 706760"/>
                        <a:gd name="connsiteX2" fmla="*/ 659606 w 659606"/>
                        <a:gd name="connsiteY2" fmla="*/ 706760 h 706760"/>
                        <a:gd name="connsiteX3" fmla="*/ 0 w 659606"/>
                        <a:gd name="connsiteY3" fmla="*/ 706760 h 706760"/>
                        <a:gd name="connsiteX4" fmla="*/ 0 w 659606"/>
                        <a:gd name="connsiteY4" fmla="*/ 0 h 706760"/>
                        <a:gd name="connsiteX0" fmla="*/ 0 w 1445419"/>
                        <a:gd name="connsiteY0" fmla="*/ 0 h 706760"/>
                        <a:gd name="connsiteX1" fmla="*/ 659606 w 1445419"/>
                        <a:gd name="connsiteY1" fmla="*/ 0 h 706760"/>
                        <a:gd name="connsiteX2" fmla="*/ 1445419 w 1445419"/>
                        <a:gd name="connsiteY2" fmla="*/ 673423 h 706760"/>
                        <a:gd name="connsiteX3" fmla="*/ 0 w 1445419"/>
                        <a:gd name="connsiteY3" fmla="*/ 706760 h 706760"/>
                        <a:gd name="connsiteX4" fmla="*/ 0 w 1445419"/>
                        <a:gd name="connsiteY4" fmla="*/ 0 h 706760"/>
                        <a:gd name="connsiteX0" fmla="*/ 0 w 1445419"/>
                        <a:gd name="connsiteY0" fmla="*/ 0 h 706760"/>
                        <a:gd name="connsiteX1" fmla="*/ 1445419 w 1445419"/>
                        <a:gd name="connsiteY1" fmla="*/ 673423 h 706760"/>
                        <a:gd name="connsiteX2" fmla="*/ 0 w 1445419"/>
                        <a:gd name="connsiteY2" fmla="*/ 706760 h 706760"/>
                        <a:gd name="connsiteX3" fmla="*/ 0 w 1445419"/>
                        <a:gd name="connsiteY3" fmla="*/ 0 h 706760"/>
                        <a:gd name="connsiteX0" fmla="*/ 0 w 1445419"/>
                        <a:gd name="connsiteY0" fmla="*/ 0 h 673423"/>
                        <a:gd name="connsiteX1" fmla="*/ 1445419 w 1445419"/>
                        <a:gd name="connsiteY1" fmla="*/ 673423 h 673423"/>
                        <a:gd name="connsiteX2" fmla="*/ 595313 w 1445419"/>
                        <a:gd name="connsiteY2" fmla="*/ 671041 h 673423"/>
                        <a:gd name="connsiteX3" fmla="*/ 0 w 1445419"/>
                        <a:gd name="connsiteY3" fmla="*/ 0 h 673423"/>
                        <a:gd name="connsiteX0" fmla="*/ 0 w 1445419"/>
                        <a:gd name="connsiteY0" fmla="*/ 0 h 673423"/>
                        <a:gd name="connsiteX1" fmla="*/ 1445419 w 1445419"/>
                        <a:gd name="connsiteY1" fmla="*/ 673423 h 673423"/>
                        <a:gd name="connsiteX2" fmla="*/ 619125 w 1445419"/>
                        <a:gd name="connsiteY2" fmla="*/ 601984 h 673423"/>
                        <a:gd name="connsiteX3" fmla="*/ 0 w 1445419"/>
                        <a:gd name="connsiteY3" fmla="*/ 0 h 673423"/>
                        <a:gd name="connsiteX0" fmla="*/ 0 w 1400176"/>
                        <a:gd name="connsiteY0" fmla="*/ 0 h 659136"/>
                        <a:gd name="connsiteX1" fmla="*/ 1400176 w 1400176"/>
                        <a:gd name="connsiteY1" fmla="*/ 659136 h 659136"/>
                        <a:gd name="connsiteX2" fmla="*/ 573882 w 1400176"/>
                        <a:gd name="connsiteY2" fmla="*/ 587697 h 659136"/>
                        <a:gd name="connsiteX3" fmla="*/ 0 w 1400176"/>
                        <a:gd name="connsiteY3" fmla="*/ 0 h 659136"/>
                        <a:gd name="connsiteX0" fmla="*/ 0 w 1400176"/>
                        <a:gd name="connsiteY0" fmla="*/ 0 h 659136"/>
                        <a:gd name="connsiteX1" fmla="*/ 1400176 w 1400176"/>
                        <a:gd name="connsiteY1" fmla="*/ 659136 h 659136"/>
                        <a:gd name="connsiteX2" fmla="*/ 531019 w 1400176"/>
                        <a:gd name="connsiteY2" fmla="*/ 578172 h 659136"/>
                        <a:gd name="connsiteX3" fmla="*/ 0 w 1400176"/>
                        <a:gd name="connsiteY3" fmla="*/ 0 h 659136"/>
                        <a:gd name="connsiteX0" fmla="*/ 0 w 1400176"/>
                        <a:gd name="connsiteY0" fmla="*/ 0 h 659136"/>
                        <a:gd name="connsiteX1" fmla="*/ 1400176 w 1400176"/>
                        <a:gd name="connsiteY1" fmla="*/ 659136 h 659136"/>
                        <a:gd name="connsiteX2" fmla="*/ 497682 w 1400176"/>
                        <a:gd name="connsiteY2" fmla="*/ 568647 h 659136"/>
                        <a:gd name="connsiteX3" fmla="*/ 0 w 1400176"/>
                        <a:gd name="connsiteY3" fmla="*/ 0 h 659136"/>
                        <a:gd name="connsiteX0" fmla="*/ 0 w 1400176"/>
                        <a:gd name="connsiteY0" fmla="*/ 0 h 659136"/>
                        <a:gd name="connsiteX1" fmla="*/ 1400176 w 1400176"/>
                        <a:gd name="connsiteY1" fmla="*/ 659136 h 659136"/>
                        <a:gd name="connsiteX2" fmla="*/ 497682 w 1400176"/>
                        <a:gd name="connsiteY2" fmla="*/ 568647 h 659136"/>
                        <a:gd name="connsiteX3" fmla="*/ 0 w 1400176"/>
                        <a:gd name="connsiteY3" fmla="*/ 0 h 659136"/>
                        <a:gd name="connsiteX0" fmla="*/ 0 w 1400176"/>
                        <a:gd name="connsiteY0" fmla="*/ 0 h 659136"/>
                        <a:gd name="connsiteX1" fmla="*/ 1400176 w 1400176"/>
                        <a:gd name="connsiteY1" fmla="*/ 659136 h 659136"/>
                        <a:gd name="connsiteX2" fmla="*/ 497682 w 1400176"/>
                        <a:gd name="connsiteY2" fmla="*/ 568647 h 659136"/>
                        <a:gd name="connsiteX3" fmla="*/ 0 w 1400176"/>
                        <a:gd name="connsiteY3" fmla="*/ 0 h 659136"/>
                        <a:gd name="connsiteX0" fmla="*/ 0 w 1400176"/>
                        <a:gd name="connsiteY0" fmla="*/ 0 h 659136"/>
                        <a:gd name="connsiteX1" fmla="*/ 1400176 w 1400176"/>
                        <a:gd name="connsiteY1" fmla="*/ 659136 h 659136"/>
                        <a:gd name="connsiteX2" fmla="*/ 478632 w 1400176"/>
                        <a:gd name="connsiteY2" fmla="*/ 611510 h 659136"/>
                        <a:gd name="connsiteX3" fmla="*/ 0 w 1400176"/>
                        <a:gd name="connsiteY3" fmla="*/ 0 h 659136"/>
                        <a:gd name="connsiteX0" fmla="*/ 0 w 1400176"/>
                        <a:gd name="connsiteY0" fmla="*/ 0 h 659136"/>
                        <a:gd name="connsiteX1" fmla="*/ 1400176 w 1400176"/>
                        <a:gd name="connsiteY1" fmla="*/ 659136 h 659136"/>
                        <a:gd name="connsiteX2" fmla="*/ 0 w 1400176"/>
                        <a:gd name="connsiteY2" fmla="*/ 0 h 659136"/>
                        <a:gd name="connsiteX0" fmla="*/ 0 w 1400176"/>
                        <a:gd name="connsiteY0" fmla="*/ 0 h 659136"/>
                        <a:gd name="connsiteX1" fmla="*/ 1400176 w 1400176"/>
                        <a:gd name="connsiteY1" fmla="*/ 659136 h 659136"/>
                        <a:gd name="connsiteX2" fmla="*/ 0 w 1400176"/>
                        <a:gd name="connsiteY2" fmla="*/ 0 h 659136"/>
                        <a:gd name="connsiteX0" fmla="*/ 0 w 1400176"/>
                        <a:gd name="connsiteY0" fmla="*/ 0 h 680035"/>
                        <a:gd name="connsiteX1" fmla="*/ 1400176 w 1400176"/>
                        <a:gd name="connsiteY1" fmla="*/ 659136 h 680035"/>
                        <a:gd name="connsiteX2" fmla="*/ 0 w 1400176"/>
                        <a:gd name="connsiteY2" fmla="*/ 0 h 680035"/>
                        <a:gd name="connsiteX0" fmla="*/ 0 w 1400176"/>
                        <a:gd name="connsiteY0" fmla="*/ 0 h 700644"/>
                        <a:gd name="connsiteX1" fmla="*/ 1400176 w 1400176"/>
                        <a:gd name="connsiteY1" fmla="*/ 659136 h 700644"/>
                        <a:gd name="connsiteX2" fmla="*/ 0 w 1400176"/>
                        <a:gd name="connsiteY2" fmla="*/ 0 h 700644"/>
                        <a:gd name="connsiteX0" fmla="*/ 0 w 1400176"/>
                        <a:gd name="connsiteY0" fmla="*/ 0 h 700644"/>
                        <a:gd name="connsiteX1" fmla="*/ 1400176 w 1400176"/>
                        <a:gd name="connsiteY1" fmla="*/ 659136 h 700644"/>
                        <a:gd name="connsiteX2" fmla="*/ 0 w 1400176"/>
                        <a:gd name="connsiteY2" fmla="*/ 0 h 700644"/>
                        <a:gd name="connsiteX0" fmla="*/ 0 w 1400176"/>
                        <a:gd name="connsiteY0" fmla="*/ 0 h 700644"/>
                        <a:gd name="connsiteX1" fmla="*/ 1400176 w 1400176"/>
                        <a:gd name="connsiteY1" fmla="*/ 659136 h 700644"/>
                        <a:gd name="connsiteX2" fmla="*/ 0 w 1400176"/>
                        <a:gd name="connsiteY2" fmla="*/ 0 h 700644"/>
                        <a:gd name="connsiteX0" fmla="*/ 0 w 1400176"/>
                        <a:gd name="connsiteY0" fmla="*/ 0 h 709675"/>
                        <a:gd name="connsiteX1" fmla="*/ 1400176 w 1400176"/>
                        <a:gd name="connsiteY1" fmla="*/ 659136 h 709675"/>
                        <a:gd name="connsiteX2" fmla="*/ 0 w 1400176"/>
                        <a:gd name="connsiteY2" fmla="*/ 0 h 709675"/>
                        <a:gd name="connsiteX0" fmla="*/ 0 w 1412083"/>
                        <a:gd name="connsiteY0" fmla="*/ 0 h 719735"/>
                        <a:gd name="connsiteX1" fmla="*/ 1412083 w 1412083"/>
                        <a:gd name="connsiteY1" fmla="*/ 671042 h 719735"/>
                        <a:gd name="connsiteX2" fmla="*/ 0 w 1412083"/>
                        <a:gd name="connsiteY2" fmla="*/ 0 h 719735"/>
                        <a:gd name="connsiteX0" fmla="*/ 0 w 1412083"/>
                        <a:gd name="connsiteY0" fmla="*/ 0 h 719735"/>
                        <a:gd name="connsiteX1" fmla="*/ 1412083 w 1412083"/>
                        <a:gd name="connsiteY1" fmla="*/ 671042 h 719735"/>
                        <a:gd name="connsiteX2" fmla="*/ 0 w 1412083"/>
                        <a:gd name="connsiteY2" fmla="*/ 0 h 719735"/>
                        <a:gd name="connsiteX0" fmla="*/ 0 w 1412083"/>
                        <a:gd name="connsiteY0" fmla="*/ 0 h 719735"/>
                        <a:gd name="connsiteX1" fmla="*/ 1412083 w 1412083"/>
                        <a:gd name="connsiteY1" fmla="*/ 671042 h 719735"/>
                        <a:gd name="connsiteX2" fmla="*/ 0 w 1412083"/>
                        <a:gd name="connsiteY2" fmla="*/ 0 h 719735"/>
                        <a:gd name="connsiteX0" fmla="*/ 0 w 1435896"/>
                        <a:gd name="connsiteY0" fmla="*/ 0 h 705679"/>
                        <a:gd name="connsiteX1" fmla="*/ 1435896 w 1435896"/>
                        <a:gd name="connsiteY1" fmla="*/ 654373 h 705679"/>
                        <a:gd name="connsiteX2" fmla="*/ 0 w 1435896"/>
                        <a:gd name="connsiteY2" fmla="*/ 0 h 705679"/>
                        <a:gd name="connsiteX0" fmla="*/ 0 w 1435896"/>
                        <a:gd name="connsiteY0" fmla="*/ 0 h 721758"/>
                        <a:gd name="connsiteX1" fmla="*/ 1435896 w 1435896"/>
                        <a:gd name="connsiteY1" fmla="*/ 673423 h 721758"/>
                        <a:gd name="connsiteX2" fmla="*/ 0 w 1435896"/>
                        <a:gd name="connsiteY2" fmla="*/ 0 h 721758"/>
                        <a:gd name="connsiteX0" fmla="*/ 0 w 1435896"/>
                        <a:gd name="connsiteY0" fmla="*/ 0 h 721758"/>
                        <a:gd name="connsiteX1" fmla="*/ 1435896 w 1435896"/>
                        <a:gd name="connsiteY1" fmla="*/ 673423 h 721758"/>
                        <a:gd name="connsiteX2" fmla="*/ 0 w 1435896"/>
                        <a:gd name="connsiteY2" fmla="*/ 0 h 721758"/>
                        <a:gd name="connsiteX0" fmla="*/ 0 w 1435896"/>
                        <a:gd name="connsiteY0" fmla="*/ 0 h 721758"/>
                        <a:gd name="connsiteX1" fmla="*/ 1435896 w 1435896"/>
                        <a:gd name="connsiteY1" fmla="*/ 673423 h 721758"/>
                        <a:gd name="connsiteX2" fmla="*/ 0 w 1435896"/>
                        <a:gd name="connsiteY2" fmla="*/ 0 h 721758"/>
                        <a:gd name="connsiteX0" fmla="*/ 0 w 1435896"/>
                        <a:gd name="connsiteY0" fmla="*/ 0 h 726521"/>
                        <a:gd name="connsiteX1" fmla="*/ 1435896 w 1435896"/>
                        <a:gd name="connsiteY1" fmla="*/ 673423 h 726521"/>
                        <a:gd name="connsiteX2" fmla="*/ 0 w 1435896"/>
                        <a:gd name="connsiteY2" fmla="*/ 0 h 726521"/>
                        <a:gd name="connsiteX0" fmla="*/ 0 w 1435896"/>
                        <a:gd name="connsiteY0" fmla="*/ 0 h 750093"/>
                        <a:gd name="connsiteX1" fmla="*/ 1435896 w 1435896"/>
                        <a:gd name="connsiteY1" fmla="*/ 673423 h 750093"/>
                        <a:gd name="connsiteX2" fmla="*/ 0 w 1435896"/>
                        <a:gd name="connsiteY2" fmla="*/ 0 h 750093"/>
                        <a:gd name="connsiteX0" fmla="*/ 0 w 1435896"/>
                        <a:gd name="connsiteY0" fmla="*/ 0 h 750093"/>
                        <a:gd name="connsiteX1" fmla="*/ 1435896 w 1435896"/>
                        <a:gd name="connsiteY1" fmla="*/ 673423 h 750093"/>
                        <a:gd name="connsiteX2" fmla="*/ 0 w 1435896"/>
                        <a:gd name="connsiteY2" fmla="*/ 0 h 750093"/>
                        <a:gd name="connsiteX0" fmla="*/ 0 w 1435896"/>
                        <a:gd name="connsiteY0" fmla="*/ 0 h 750093"/>
                        <a:gd name="connsiteX1" fmla="*/ 1435896 w 1435896"/>
                        <a:gd name="connsiteY1" fmla="*/ 673423 h 750093"/>
                        <a:gd name="connsiteX2" fmla="*/ 0 w 1435896"/>
                        <a:gd name="connsiteY2" fmla="*/ 0 h 750093"/>
                        <a:gd name="connsiteX0" fmla="*/ 0 w 1402558"/>
                        <a:gd name="connsiteY0" fmla="*/ 0 h 728897"/>
                        <a:gd name="connsiteX1" fmla="*/ 1402558 w 1402558"/>
                        <a:gd name="connsiteY1" fmla="*/ 647230 h 728897"/>
                        <a:gd name="connsiteX2" fmla="*/ 0 w 1402558"/>
                        <a:gd name="connsiteY2" fmla="*/ 0 h 728897"/>
                        <a:gd name="connsiteX0" fmla="*/ 0 w 1402558"/>
                        <a:gd name="connsiteY0" fmla="*/ 0 h 743506"/>
                        <a:gd name="connsiteX1" fmla="*/ 1402558 w 1402558"/>
                        <a:gd name="connsiteY1" fmla="*/ 647230 h 743506"/>
                        <a:gd name="connsiteX2" fmla="*/ 0 w 1402558"/>
                        <a:gd name="connsiteY2" fmla="*/ 0 h 743506"/>
                        <a:gd name="connsiteX0" fmla="*/ 0 w 1402558"/>
                        <a:gd name="connsiteY0" fmla="*/ 0 h 743506"/>
                        <a:gd name="connsiteX1" fmla="*/ 1402558 w 1402558"/>
                        <a:gd name="connsiteY1" fmla="*/ 647230 h 743506"/>
                        <a:gd name="connsiteX2" fmla="*/ 0 w 1402558"/>
                        <a:gd name="connsiteY2" fmla="*/ 0 h 743506"/>
                        <a:gd name="connsiteX0" fmla="*/ 0 w 1402558"/>
                        <a:gd name="connsiteY0" fmla="*/ 0 h 756763"/>
                        <a:gd name="connsiteX1" fmla="*/ 1402558 w 1402558"/>
                        <a:gd name="connsiteY1" fmla="*/ 647230 h 756763"/>
                        <a:gd name="connsiteX2" fmla="*/ 0 w 1402558"/>
                        <a:gd name="connsiteY2" fmla="*/ 0 h 756763"/>
                        <a:gd name="connsiteX0" fmla="*/ 0 w 1402558"/>
                        <a:gd name="connsiteY0" fmla="*/ 0 h 766908"/>
                        <a:gd name="connsiteX1" fmla="*/ 1402558 w 1402558"/>
                        <a:gd name="connsiteY1" fmla="*/ 647230 h 766908"/>
                        <a:gd name="connsiteX2" fmla="*/ 0 w 1402558"/>
                        <a:gd name="connsiteY2" fmla="*/ 0 h 766908"/>
                        <a:gd name="connsiteX0" fmla="*/ 0 w 1402558"/>
                        <a:gd name="connsiteY0" fmla="*/ 0 h 766908"/>
                        <a:gd name="connsiteX1" fmla="*/ 1402558 w 1402558"/>
                        <a:gd name="connsiteY1" fmla="*/ 647230 h 766908"/>
                        <a:gd name="connsiteX2" fmla="*/ 0 w 1402558"/>
                        <a:gd name="connsiteY2" fmla="*/ 0 h 766908"/>
                        <a:gd name="connsiteX0" fmla="*/ 0 w 1402558"/>
                        <a:gd name="connsiteY0" fmla="*/ 0 h 766908"/>
                        <a:gd name="connsiteX1" fmla="*/ 1402558 w 1402558"/>
                        <a:gd name="connsiteY1" fmla="*/ 647230 h 766908"/>
                        <a:gd name="connsiteX2" fmla="*/ 0 w 1402558"/>
                        <a:gd name="connsiteY2" fmla="*/ 0 h 76690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1402558" h="766908">
                          <a:moveTo>
                            <a:pt x="0" y="0"/>
                          </a:moveTo>
                          <a:cubicBezTo>
                            <a:pt x="272416" y="575471"/>
                            <a:pt x="750094" y="760892"/>
                            <a:pt x="1402558" y="647230"/>
                          </a:cubicBezTo>
                          <a:cubicBezTo>
                            <a:pt x="849632" y="881386"/>
                            <a:pt x="191928" y="824073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ysClr val="window" lastClr="FFFFFF">
                        <a:alpha val="64000"/>
                      </a:sysClr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</p:grpSp>
            </p:grpSp>
            <p:grpSp>
              <p:nvGrpSpPr>
                <p:cNvPr id="50" name="Group 49">
                  <a:extLst>
                    <a:ext uri="{FF2B5EF4-FFF2-40B4-BE49-F238E27FC236}">
                      <a16:creationId xmlns:a16="http://schemas.microsoft.com/office/drawing/2014/main" id="{50948702-27FA-25E8-BDF7-559CBF3BEDC8}"/>
                    </a:ext>
                  </a:extLst>
                </p:cNvPr>
                <p:cNvGrpSpPr/>
                <p:nvPr/>
              </p:nvGrpSpPr>
              <p:grpSpPr>
                <a:xfrm>
                  <a:off x="3093382" y="947235"/>
                  <a:ext cx="1341691" cy="1345792"/>
                  <a:chOff x="7750976" y="816423"/>
                  <a:chExt cx="1288242" cy="1292183"/>
                </a:xfrm>
              </p:grpSpPr>
              <p:grpSp>
                <p:nvGrpSpPr>
                  <p:cNvPr id="51" name="Group 50">
                    <a:extLst>
                      <a:ext uri="{FF2B5EF4-FFF2-40B4-BE49-F238E27FC236}">
                        <a16:creationId xmlns:a16="http://schemas.microsoft.com/office/drawing/2014/main" id="{28711113-68FA-7D4E-1494-44105AEDB672}"/>
                      </a:ext>
                    </a:extLst>
                  </p:cNvPr>
                  <p:cNvGrpSpPr/>
                  <p:nvPr/>
                </p:nvGrpSpPr>
                <p:grpSpPr>
                  <a:xfrm>
                    <a:off x="7750976" y="816423"/>
                    <a:ext cx="1288242" cy="1292183"/>
                    <a:chOff x="8008151" y="1597473"/>
                    <a:chExt cx="1288242" cy="1292183"/>
                  </a:xfrm>
                </p:grpSpPr>
                <p:sp>
                  <p:nvSpPr>
                    <p:cNvPr id="56" name="Freeform 30">
                      <a:extLst>
                        <a:ext uri="{FF2B5EF4-FFF2-40B4-BE49-F238E27FC236}">
                          <a16:creationId xmlns:a16="http://schemas.microsoft.com/office/drawing/2014/main" id="{DE7EF460-C330-D513-24BC-B8FC876F5AB3}"/>
                        </a:ext>
                      </a:extLst>
                    </p:cNvPr>
                    <p:cNvSpPr/>
                    <p:nvPr/>
                  </p:nvSpPr>
                  <p:spPr>
                    <a:xfrm rot="11915668">
                      <a:off x="8008151" y="1597473"/>
                      <a:ext cx="1288242" cy="1292183"/>
                    </a:xfrm>
                    <a:custGeom>
                      <a:avLst/>
                      <a:gdLst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252902 w 3171035"/>
                        <a:gd name="connsiteY11" fmla="*/ 2953679 h 3180739"/>
                        <a:gd name="connsiteX12" fmla="*/ 1111558 w 3171035"/>
                        <a:gd name="connsiteY12" fmla="*/ 2910446 h 3180739"/>
                        <a:gd name="connsiteX13" fmla="*/ 983767 w 3171035"/>
                        <a:gd name="connsiteY13" fmla="*/ 3067465 h 3180739"/>
                        <a:gd name="connsiteX14" fmla="*/ 864234 w 3171035"/>
                        <a:gd name="connsiteY14" fmla="*/ 3009602 h 3180739"/>
                        <a:gd name="connsiteX15" fmla="*/ 907320 w 3171035"/>
                        <a:gd name="connsiteY15" fmla="*/ 2815576 h 3180739"/>
                        <a:gd name="connsiteX16" fmla="*/ 830683 w 3171035"/>
                        <a:gd name="connsiteY16" fmla="*/ 2772184 h 3180739"/>
                        <a:gd name="connsiteX17" fmla="*/ 760926 w 3171035"/>
                        <a:gd name="connsiteY17" fmla="*/ 2719936 h 3180739"/>
                        <a:gd name="connsiteX18" fmla="*/ 597918 w 3171035"/>
                        <a:gd name="connsiteY18" fmla="*/ 2832979 h 3180739"/>
                        <a:gd name="connsiteX19" fmla="*/ 499149 w 3171035"/>
                        <a:gd name="connsiteY19" fmla="*/ 2744205 h 3180739"/>
                        <a:gd name="connsiteX20" fmla="*/ 592045 w 3171035"/>
                        <a:gd name="connsiteY20" fmla="*/ 2574098 h 3180739"/>
                        <a:gd name="connsiteX21" fmla="*/ 520580 w 3171035"/>
                        <a:gd name="connsiteY21" fmla="*/ 2501938 h 3180739"/>
                        <a:gd name="connsiteX22" fmla="*/ 496178 w 3171035"/>
                        <a:gd name="connsiteY22" fmla="*/ 2470496 h 3180739"/>
                        <a:gd name="connsiteX23" fmla="*/ 313006 w 3171035"/>
                        <a:gd name="connsiteY23" fmla="*/ 2539883 h 3180739"/>
                        <a:gd name="connsiteX24" fmla="*/ 238634 w 3171035"/>
                        <a:gd name="connsiteY24" fmla="*/ 2429861 h 3180739"/>
                        <a:gd name="connsiteX25" fmla="*/ 370045 w 3171035"/>
                        <a:gd name="connsiteY25" fmla="*/ 2287114 h 3180739"/>
                        <a:gd name="connsiteX26" fmla="*/ 311564 w 3171035"/>
                        <a:gd name="connsiteY26" fmla="*/ 2172799 h 3180739"/>
                        <a:gd name="connsiteX27" fmla="*/ 295635 w 3171035"/>
                        <a:gd name="connsiteY27" fmla="*/ 2132330 h 3180739"/>
                        <a:gd name="connsiteX28" fmla="*/ 103079 w 3171035"/>
                        <a:gd name="connsiteY28" fmla="*/ 2150140 h 3180739"/>
                        <a:gd name="connsiteX29" fmla="*/ 60733 w 3171035"/>
                        <a:gd name="connsiteY29" fmla="*/ 2024271 h 3180739"/>
                        <a:gd name="connsiteX30" fmla="*/ 226269 w 3171035"/>
                        <a:gd name="connsiteY30" fmla="*/ 1921216 h 3180739"/>
                        <a:gd name="connsiteX31" fmla="*/ 217962 w 3171035"/>
                        <a:gd name="connsiteY31" fmla="*/ 1891262 h 3180739"/>
                        <a:gd name="connsiteX32" fmla="*/ 200221 w 3171035"/>
                        <a:gd name="connsiteY32" fmla="*/ 1782957 h 3180739"/>
                        <a:gd name="connsiteX33" fmla="*/ 5391 w 3171035"/>
                        <a:gd name="connsiteY33" fmla="*/ 1745142 h 3180739"/>
                        <a:gd name="connsiteX34" fmla="*/ 0 w 3171035"/>
                        <a:gd name="connsiteY34" fmla="*/ 1612451 h 3180739"/>
                        <a:gd name="connsiteX35" fmla="*/ 187219 w 3171035"/>
                        <a:gd name="connsiteY35" fmla="*/ 1560050 h 3180739"/>
                        <a:gd name="connsiteX36" fmla="*/ 192903 w 3171035"/>
                        <a:gd name="connsiteY36" fmla="*/ 1448336 h 3180739"/>
                        <a:gd name="connsiteX37" fmla="*/ 199656 w 3171035"/>
                        <a:gd name="connsiteY37" fmla="*/ 1402148 h 3180739"/>
                        <a:gd name="connsiteX38" fmla="*/ 19664 w 3171035"/>
                        <a:gd name="connsiteY38" fmla="*/ 1311302 h 3180739"/>
                        <a:gd name="connsiteX39" fmla="*/ 50600 w 3171035"/>
                        <a:gd name="connsiteY39" fmla="*/ 1182155 h 3180739"/>
                        <a:gd name="connsiteX40" fmla="*/ 248017 w 3171035"/>
                        <a:gd name="connsiteY40" fmla="*/ 1182708 h 3180739"/>
                        <a:gd name="connsiteX41" fmla="*/ 271243 w 3171035"/>
                        <a:gd name="connsiteY41" fmla="*/ 1110342 h 3180739"/>
                        <a:gd name="connsiteX42" fmla="*/ 301810 w 3171035"/>
                        <a:gd name="connsiteY42" fmla="*/ 1039267 h 3180739"/>
                        <a:gd name="connsiteX43" fmla="*/ 153232 w 3171035"/>
                        <a:gd name="connsiteY43" fmla="*/ 907843 h 3180739"/>
                        <a:gd name="connsiteX44" fmla="*/ 215955 w 3171035"/>
                        <a:gd name="connsiteY44" fmla="*/ 790787 h 3180739"/>
                        <a:gd name="connsiteX45" fmla="*/ 404589 w 3171035"/>
                        <a:gd name="connsiteY45" fmla="*/ 840887 h 3180739"/>
                        <a:gd name="connsiteX46" fmla="*/ 407683 w 3171035"/>
                        <a:gd name="connsiteY46" fmla="*/ 835422 h 3180739"/>
                        <a:gd name="connsiteX47" fmla="*/ 499532 w 3171035"/>
                        <a:gd name="connsiteY47" fmla="*/ 712793 h 3180739"/>
                        <a:gd name="connsiteX48" fmla="*/ 392278 w 3171035"/>
                        <a:gd name="connsiteY48" fmla="*/ 554059 h 3180739"/>
                        <a:gd name="connsiteX49" fmla="*/ 482243 w 3171035"/>
                        <a:gd name="connsiteY49" fmla="*/ 456373 h 3180739"/>
                        <a:gd name="connsiteX50" fmla="*/ 651505 w 3171035"/>
                        <a:gd name="connsiteY50" fmla="*/ 551489 h 3180739"/>
                        <a:gd name="connsiteX51" fmla="*/ 677929 w 3171035"/>
                        <a:gd name="connsiteY51" fmla="*/ 525319 h 3180739"/>
                        <a:gd name="connsiteX52" fmla="*/ 765738 w 3171035"/>
                        <a:gd name="connsiteY52" fmla="*/ 457171 h 3180739"/>
                        <a:gd name="connsiteX53" fmla="*/ 709237 w 3171035"/>
                        <a:gd name="connsiteY53" fmla="*/ 264903 h 3180739"/>
                        <a:gd name="connsiteX54" fmla="*/ 824607 w 3171035"/>
                        <a:gd name="connsiteY54" fmla="*/ 199132 h 3180739"/>
                        <a:gd name="connsiteX55" fmla="*/ 957502 w 3171035"/>
                        <a:gd name="connsiteY55" fmla="*/ 341660 h 3180739"/>
                        <a:gd name="connsiteX56" fmla="*/ 1007068 w 3171035"/>
                        <a:gd name="connsiteY56" fmla="*/ 316303 h 3180739"/>
                        <a:gd name="connsiteX57" fmla="*/ 1105222 w 3171035"/>
                        <a:gd name="connsiteY57" fmla="*/ 277669 h 3180739"/>
                        <a:gd name="connsiteX58" fmla="*/ 1085630 w 3171035"/>
                        <a:gd name="connsiteY58" fmla="*/ 80113 h 3180739"/>
                        <a:gd name="connsiteX59" fmla="*/ 1236120 w 3171035"/>
                        <a:gd name="connsiteY59" fmla="*/ 37366 h 3180739"/>
                        <a:gd name="connsiteX60" fmla="*/ 1323934 w 3171035"/>
                        <a:gd name="connsiteY60" fmla="*/ 217003 h 3180739"/>
                        <a:gd name="connsiteX61" fmla="*/ 1417429 w 3171035"/>
                        <a:gd name="connsiteY61" fmla="*/ 200656 h 3180739"/>
                        <a:gd name="connsiteX62" fmla="*/ 1487425 w 3171035"/>
                        <a:gd name="connsiteY62" fmla="*/ 195547 h 3180739"/>
                        <a:gd name="connsiteX63" fmla="*/ 1533687 w 3171035"/>
                        <a:gd name="connsiteY63" fmla="*/ 0 h 3180739"/>
                        <a:gd name="connsiteX64" fmla="*/ 1666488 w 3171035"/>
                        <a:gd name="connsiteY64" fmla="*/ 0 h 3180739"/>
                        <a:gd name="connsiteX65" fmla="*/ 1713021 w 3171035"/>
                        <a:gd name="connsiteY65" fmla="*/ 196691 h 3180739"/>
                        <a:gd name="connsiteX66" fmla="*/ 1827814 w 3171035"/>
                        <a:gd name="connsiteY66" fmla="*/ 211044 h 3180739"/>
                        <a:gd name="connsiteX67" fmla="*/ 1868036 w 3171035"/>
                        <a:gd name="connsiteY67" fmla="*/ 220686 h 3180739"/>
                        <a:gd name="connsiteX68" fmla="*/ 1966340 w 3171035"/>
                        <a:gd name="connsiteY68" fmla="*/ 44283 h 3180739"/>
                        <a:gd name="connsiteX69" fmla="*/ 2094111 w 3171035"/>
                        <a:gd name="connsiteY69" fmla="*/ 80485 h 3180739"/>
                        <a:gd name="connsiteX70" fmla="*/ 2085164 w 3171035"/>
                        <a:gd name="connsiteY70" fmla="*/ 284665 h 3180739"/>
                        <a:gd name="connsiteX71" fmla="*/ 2159615 w 3171035"/>
                        <a:gd name="connsiteY71" fmla="*/ 312606 h 3180739"/>
                        <a:gd name="connsiteX72" fmla="*/ 2226104 w 3171035"/>
                        <a:gd name="connsiteY72" fmla="*/ 347399 h 3180739"/>
                        <a:gd name="connsiteX73" fmla="*/ 2364977 w 3171035"/>
                        <a:gd name="connsiteY73" fmla="*/ 209566 h 3180739"/>
                        <a:gd name="connsiteX74" fmla="*/ 2477715 w 3171035"/>
                        <a:gd name="connsiteY74" fmla="*/ 279754 h 3180739"/>
                        <a:gd name="connsiteX75" fmla="*/ 2415747 w 3171035"/>
                        <a:gd name="connsiteY75" fmla="*/ 463940 h 3180739"/>
                        <a:gd name="connsiteX76" fmla="*/ 2455995 w 3171035"/>
                        <a:gd name="connsiteY76" fmla="*/ 491791 h 3180739"/>
                        <a:gd name="connsiteX77" fmla="*/ 2545864 w 3171035"/>
                        <a:gd name="connsiteY77" fmla="*/ 570128 h 3180739"/>
                        <a:gd name="connsiteX78" fmla="*/ 2728079 w 3171035"/>
                        <a:gd name="connsiteY78" fmla="*/ 481733 h 3180739"/>
                        <a:gd name="connsiteX79" fmla="*/ 2811993 w 3171035"/>
                        <a:gd name="connsiteY79" fmla="*/ 584662 h 3180739"/>
                        <a:gd name="connsiteX80" fmla="*/ 2695713 w 3171035"/>
                        <a:gd name="connsiteY80" fmla="*/ 736197 h 3180739"/>
                        <a:gd name="connsiteX81" fmla="*/ 2743361 w 3171035"/>
                        <a:gd name="connsiteY81" fmla="*/ 798583 h 3180739"/>
                        <a:gd name="connsiteX82" fmla="*/ 2790128 w 3171035"/>
                        <a:gd name="connsiteY82" fmla="*/ 877978 h 3180739"/>
                        <a:gd name="connsiteX83" fmla="*/ 2988670 w 3171035"/>
                        <a:gd name="connsiteY83" fmla="*/ 835149 h 3180739"/>
                        <a:gd name="connsiteX84" fmla="*/ 3045808 w 3171035"/>
                        <a:gd name="connsiteY84" fmla="*/ 955030 h 3180739"/>
                        <a:gd name="connsiteX85" fmla="*/ 2889317 w 3171035"/>
                        <a:gd name="connsiteY85" fmla="*/ 1080823 h 3180739"/>
                        <a:gd name="connsiteX86" fmla="*/ 2916123 w 3171035"/>
                        <a:gd name="connsiteY86" fmla="*/ 1145336 h 3180739"/>
                        <a:gd name="connsiteX87" fmla="*/ 2939763 w 3171035"/>
                        <a:gd name="connsiteY87" fmla="*/ 1235148 h 3180739"/>
                        <a:gd name="connsiteX88" fmla="*/ 3135030 w 3171035"/>
                        <a:gd name="connsiteY88" fmla="*/ 1239792 h 3180739"/>
                        <a:gd name="connsiteX89" fmla="*/ 3162523 w 3171035"/>
                        <a:gd name="connsiteY89" fmla="*/ 1369716 h 3180739"/>
                        <a:gd name="connsiteX90" fmla="*/ 2980226 w 3171035"/>
                        <a:gd name="connsiteY90" fmla="*/ 1455724 h 3180739"/>
                        <a:gd name="connsiteX91" fmla="*/ 2987482 w 3171035"/>
                        <a:gd name="connsiteY91" fmla="*/ 1514396 h 3180739"/>
                        <a:gd name="connsiteX92" fmla="*/ 2986351 w 3171035"/>
                        <a:gd name="connsiteY92" fmla="*/ 1631053 h 3180739"/>
                        <a:gd name="connsiteX93" fmla="*/ 3171035 w 3171035"/>
                        <a:gd name="connsiteY93" fmla="*/ 1689698 h 3180739"/>
                        <a:gd name="connsiteX94" fmla="*/ 3161063 w 3171035"/>
                        <a:gd name="connsiteY94" fmla="*/ 1822124 h 3180739"/>
                        <a:gd name="connsiteX95" fmla="*/ 2963663 w 3171035"/>
                        <a:gd name="connsiteY95" fmla="*/ 1853402 h 3180739"/>
                        <a:gd name="connsiteX96" fmla="*/ 2960364 w 3171035"/>
                        <a:gd name="connsiteY96" fmla="*/ 1876736 h 3180739"/>
                        <a:gd name="connsiteX97" fmla="*/ 2928221 w 3171035"/>
                        <a:gd name="connsiteY97" fmla="*/ 1999244 h 3180739"/>
                        <a:gd name="connsiteX98" fmla="*/ 3090916 w 3171035"/>
                        <a:gd name="connsiteY98" fmla="*/ 2107762 h 3180739"/>
                        <a:gd name="connsiteX99" fmla="*/ 3044640 w 3171035"/>
                        <a:gd name="connsiteY99" fmla="*/ 2232240 h 3180739"/>
                        <a:gd name="connsiteX100" fmla="*/ 2845101 w 3171035"/>
                        <a:gd name="connsiteY100" fmla="*/ 2207446 h 3180739"/>
                        <a:gd name="connsiteX101" fmla="*/ 2809657 w 3171035"/>
                        <a:gd name="connsiteY101" fmla="*/ 2278865 h 3180739"/>
                        <a:gd name="connsiteX102" fmla="*/ 2764753 w 3171035"/>
                        <a:gd name="connsiteY102" fmla="*/ 2347473 h 3180739"/>
                        <a:gd name="connsiteX103" fmla="*/ 2887835 w 3171035"/>
                        <a:gd name="connsiteY103" fmla="*/ 2507752 h 3180739"/>
                        <a:gd name="connsiteX104" fmla="*/ 2803958 w 3171035"/>
                        <a:gd name="connsiteY104" fmla="*/ 2610712 h 3180739"/>
                        <a:gd name="connsiteX105" fmla="*/ 2629138 w 3171035"/>
                        <a:gd name="connsiteY105" fmla="*/ 2525982 h 3180739"/>
                        <a:gd name="connsiteX106" fmla="*/ 2578529 w 3171035"/>
                        <a:gd name="connsiteY106" fmla="*/ 2584122 h 3180739"/>
                        <a:gd name="connsiteX107" fmla="*/ 2526456 w 3171035"/>
                        <a:gd name="connsiteY107" fmla="*/ 2631952 h 3180739"/>
                        <a:gd name="connsiteX108" fmla="*/ 2608792 w 3171035"/>
                        <a:gd name="connsiteY108" fmla="*/ 2814437 h 3180739"/>
                        <a:gd name="connsiteX109" fmla="*/ 2503568 w 3171035"/>
                        <a:gd name="connsiteY109" fmla="*/ 2895456 h 3180739"/>
                        <a:gd name="connsiteX110" fmla="*/ 2347733 w 3171035"/>
                        <a:gd name="connsiteY110" fmla="*/ 2768836 h 3180739"/>
                        <a:gd name="connsiteX111" fmla="*/ 2293201 w 3171035"/>
                        <a:gd name="connsiteY111" fmla="*/ 2803791 h 3180739"/>
                        <a:gd name="connsiteX112" fmla="*/ 2220287 w 3171035"/>
                        <a:gd name="connsiteY112" fmla="*/ 2841379 h 3180739"/>
                        <a:gd name="connsiteX113" fmla="*/ 2248911 w 3171035"/>
                        <a:gd name="connsiteY113" fmla="*/ 3038710 h 318073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  <a:cxn ang="0">
                          <a:pos x="connsiteX72" y="connsiteY72"/>
                        </a:cxn>
                        <a:cxn ang="0">
                          <a:pos x="connsiteX73" y="connsiteY73"/>
                        </a:cxn>
                        <a:cxn ang="0">
                          <a:pos x="connsiteX74" y="connsiteY74"/>
                        </a:cxn>
                        <a:cxn ang="0">
                          <a:pos x="connsiteX75" y="connsiteY75"/>
                        </a:cxn>
                        <a:cxn ang="0">
                          <a:pos x="connsiteX76" y="connsiteY76"/>
                        </a:cxn>
                        <a:cxn ang="0">
                          <a:pos x="connsiteX77" y="connsiteY77"/>
                        </a:cxn>
                        <a:cxn ang="0">
                          <a:pos x="connsiteX78" y="connsiteY78"/>
                        </a:cxn>
                        <a:cxn ang="0">
                          <a:pos x="connsiteX79" y="connsiteY79"/>
                        </a:cxn>
                        <a:cxn ang="0">
                          <a:pos x="connsiteX80" y="connsiteY80"/>
                        </a:cxn>
                        <a:cxn ang="0">
                          <a:pos x="connsiteX81" y="connsiteY81"/>
                        </a:cxn>
                        <a:cxn ang="0">
                          <a:pos x="connsiteX82" y="connsiteY82"/>
                        </a:cxn>
                        <a:cxn ang="0">
                          <a:pos x="connsiteX83" y="connsiteY83"/>
                        </a:cxn>
                        <a:cxn ang="0">
                          <a:pos x="connsiteX84" y="connsiteY84"/>
                        </a:cxn>
                        <a:cxn ang="0">
                          <a:pos x="connsiteX85" y="connsiteY85"/>
                        </a:cxn>
                        <a:cxn ang="0">
                          <a:pos x="connsiteX86" y="connsiteY86"/>
                        </a:cxn>
                        <a:cxn ang="0">
                          <a:pos x="connsiteX87" y="connsiteY87"/>
                        </a:cxn>
                        <a:cxn ang="0">
                          <a:pos x="connsiteX88" y="connsiteY88"/>
                        </a:cxn>
                        <a:cxn ang="0">
                          <a:pos x="connsiteX89" y="connsiteY89"/>
                        </a:cxn>
                        <a:cxn ang="0">
                          <a:pos x="connsiteX90" y="connsiteY90"/>
                        </a:cxn>
                        <a:cxn ang="0">
                          <a:pos x="connsiteX91" y="connsiteY91"/>
                        </a:cxn>
                        <a:cxn ang="0">
                          <a:pos x="connsiteX92" y="connsiteY92"/>
                        </a:cxn>
                        <a:cxn ang="0">
                          <a:pos x="connsiteX93" y="connsiteY93"/>
                        </a:cxn>
                        <a:cxn ang="0">
                          <a:pos x="connsiteX94" y="connsiteY94"/>
                        </a:cxn>
                        <a:cxn ang="0">
                          <a:pos x="connsiteX95" y="connsiteY95"/>
                        </a:cxn>
                        <a:cxn ang="0">
                          <a:pos x="connsiteX96" y="connsiteY96"/>
                        </a:cxn>
                        <a:cxn ang="0">
                          <a:pos x="connsiteX97" y="connsiteY97"/>
                        </a:cxn>
                        <a:cxn ang="0">
                          <a:pos x="connsiteX98" y="connsiteY98"/>
                        </a:cxn>
                        <a:cxn ang="0">
                          <a:pos x="connsiteX99" y="connsiteY99"/>
                        </a:cxn>
                        <a:cxn ang="0">
                          <a:pos x="connsiteX100" y="connsiteY100"/>
                        </a:cxn>
                        <a:cxn ang="0">
                          <a:pos x="connsiteX101" y="connsiteY101"/>
                        </a:cxn>
                        <a:cxn ang="0">
                          <a:pos x="connsiteX102" y="connsiteY102"/>
                        </a:cxn>
                        <a:cxn ang="0">
                          <a:pos x="connsiteX103" y="connsiteY103"/>
                        </a:cxn>
                        <a:cxn ang="0">
                          <a:pos x="connsiteX104" y="connsiteY104"/>
                        </a:cxn>
                        <a:cxn ang="0">
                          <a:pos x="connsiteX105" y="connsiteY105"/>
                        </a:cxn>
                        <a:cxn ang="0">
                          <a:pos x="connsiteX106" y="connsiteY106"/>
                        </a:cxn>
                        <a:cxn ang="0">
                          <a:pos x="connsiteX107" y="connsiteY107"/>
                        </a:cxn>
                        <a:cxn ang="0">
                          <a:pos x="connsiteX108" y="connsiteY108"/>
                        </a:cxn>
                        <a:cxn ang="0">
                          <a:pos x="connsiteX109" y="connsiteY109"/>
                        </a:cxn>
                        <a:cxn ang="0">
                          <a:pos x="connsiteX110" y="connsiteY110"/>
                        </a:cxn>
                        <a:cxn ang="0">
                          <a:pos x="connsiteX111" y="connsiteY111"/>
                        </a:cxn>
                        <a:cxn ang="0">
                          <a:pos x="connsiteX112" y="connsiteY112"/>
                        </a:cxn>
                        <a:cxn ang="0">
                          <a:pos x="connsiteX113" y="connsiteY113"/>
                        </a:cxn>
                      </a:cxnLst>
                      <a:rect l="l" t="t" r="r" b="b"/>
                      <a:pathLst>
                        <a:path w="3171035" h="3180739">
                          <a:moveTo>
                            <a:pt x="2125404" y="3087519"/>
                          </a:moveTo>
                          <a:lnTo>
                            <a:pt x="2013109" y="2926391"/>
                          </a:lnTo>
                          <a:lnTo>
                            <a:pt x="1866165" y="2964321"/>
                          </a:lnTo>
                          <a:lnTo>
                            <a:pt x="1842782" y="3165305"/>
                          </a:lnTo>
                          <a:lnTo>
                            <a:pt x="1710882" y="3180739"/>
                          </a:lnTo>
                          <a:lnTo>
                            <a:pt x="1642634" y="2993071"/>
                          </a:lnTo>
                          <a:lnTo>
                            <a:pt x="1639166" y="2993450"/>
                          </a:lnTo>
                          <a:lnTo>
                            <a:pt x="1491421" y="2988550"/>
                          </a:lnTo>
                          <a:lnTo>
                            <a:pt x="1411723" y="3177475"/>
                          </a:lnTo>
                          <a:lnTo>
                            <a:pt x="1280767" y="3155415"/>
                          </a:lnTo>
                          <a:lnTo>
                            <a:pt x="1267720" y="2956266"/>
                          </a:lnTo>
                          <a:lnTo>
                            <a:pt x="1252902" y="2953679"/>
                          </a:lnTo>
                          <a:lnTo>
                            <a:pt x="1111558" y="2910446"/>
                          </a:lnTo>
                          <a:lnTo>
                            <a:pt x="983767" y="3067465"/>
                          </a:lnTo>
                          <a:lnTo>
                            <a:pt x="864234" y="3009602"/>
                          </a:lnTo>
                          <a:lnTo>
                            <a:pt x="907320" y="2815576"/>
                          </a:lnTo>
                          <a:lnTo>
                            <a:pt x="830683" y="2772184"/>
                          </a:lnTo>
                          <a:lnTo>
                            <a:pt x="760926" y="2719936"/>
                          </a:lnTo>
                          <a:lnTo>
                            <a:pt x="597918" y="2832979"/>
                          </a:lnTo>
                          <a:lnTo>
                            <a:pt x="499149" y="2744205"/>
                          </a:lnTo>
                          <a:lnTo>
                            <a:pt x="592045" y="2574098"/>
                          </a:lnTo>
                          <a:lnTo>
                            <a:pt x="520580" y="2501938"/>
                          </a:lnTo>
                          <a:lnTo>
                            <a:pt x="496178" y="2470496"/>
                          </a:lnTo>
                          <a:lnTo>
                            <a:pt x="313006" y="2539883"/>
                          </a:lnTo>
                          <a:lnTo>
                            <a:pt x="238634" y="2429861"/>
                          </a:lnTo>
                          <a:lnTo>
                            <a:pt x="370045" y="2287114"/>
                          </a:lnTo>
                          <a:lnTo>
                            <a:pt x="311564" y="2172799"/>
                          </a:lnTo>
                          <a:lnTo>
                            <a:pt x="295635" y="2132330"/>
                          </a:lnTo>
                          <a:lnTo>
                            <a:pt x="103079" y="2150140"/>
                          </a:lnTo>
                          <a:lnTo>
                            <a:pt x="60733" y="2024271"/>
                          </a:lnTo>
                          <a:lnTo>
                            <a:pt x="226269" y="1921216"/>
                          </a:lnTo>
                          <a:lnTo>
                            <a:pt x="217962" y="1891262"/>
                          </a:lnTo>
                          <a:lnTo>
                            <a:pt x="200221" y="1782957"/>
                          </a:lnTo>
                          <a:lnTo>
                            <a:pt x="5391" y="1745142"/>
                          </a:lnTo>
                          <a:lnTo>
                            <a:pt x="0" y="1612451"/>
                          </a:lnTo>
                          <a:lnTo>
                            <a:pt x="187219" y="1560050"/>
                          </a:lnTo>
                          <a:lnTo>
                            <a:pt x="192903" y="1448336"/>
                          </a:lnTo>
                          <a:lnTo>
                            <a:pt x="199656" y="1402148"/>
                          </a:lnTo>
                          <a:lnTo>
                            <a:pt x="19664" y="1311302"/>
                          </a:lnTo>
                          <a:lnTo>
                            <a:pt x="50600" y="1182155"/>
                          </a:lnTo>
                          <a:lnTo>
                            <a:pt x="248017" y="1182708"/>
                          </a:lnTo>
                          <a:lnTo>
                            <a:pt x="271243" y="1110342"/>
                          </a:lnTo>
                          <a:lnTo>
                            <a:pt x="301810" y="1039267"/>
                          </a:lnTo>
                          <a:lnTo>
                            <a:pt x="153232" y="907843"/>
                          </a:lnTo>
                          <a:lnTo>
                            <a:pt x="215955" y="790787"/>
                          </a:lnTo>
                          <a:lnTo>
                            <a:pt x="404589" y="840887"/>
                          </a:lnTo>
                          <a:lnTo>
                            <a:pt x="407683" y="835422"/>
                          </a:lnTo>
                          <a:lnTo>
                            <a:pt x="499532" y="712793"/>
                          </a:lnTo>
                          <a:lnTo>
                            <a:pt x="392278" y="554059"/>
                          </a:lnTo>
                          <a:lnTo>
                            <a:pt x="482243" y="456373"/>
                          </a:lnTo>
                          <a:lnTo>
                            <a:pt x="651505" y="551489"/>
                          </a:lnTo>
                          <a:lnTo>
                            <a:pt x="677929" y="525319"/>
                          </a:lnTo>
                          <a:lnTo>
                            <a:pt x="765738" y="457171"/>
                          </a:lnTo>
                          <a:lnTo>
                            <a:pt x="709237" y="264903"/>
                          </a:lnTo>
                          <a:lnTo>
                            <a:pt x="824607" y="199132"/>
                          </a:lnTo>
                          <a:lnTo>
                            <a:pt x="957502" y="341660"/>
                          </a:lnTo>
                          <a:lnTo>
                            <a:pt x="1007068" y="316303"/>
                          </a:lnTo>
                          <a:lnTo>
                            <a:pt x="1105222" y="277669"/>
                          </a:lnTo>
                          <a:lnTo>
                            <a:pt x="1085630" y="80113"/>
                          </a:lnTo>
                          <a:lnTo>
                            <a:pt x="1236120" y="37366"/>
                          </a:lnTo>
                          <a:lnTo>
                            <a:pt x="1323934" y="217003"/>
                          </a:lnTo>
                          <a:lnTo>
                            <a:pt x="1417429" y="200656"/>
                          </a:lnTo>
                          <a:lnTo>
                            <a:pt x="1487425" y="195547"/>
                          </a:lnTo>
                          <a:lnTo>
                            <a:pt x="1533687" y="0"/>
                          </a:lnTo>
                          <a:lnTo>
                            <a:pt x="1666488" y="0"/>
                          </a:lnTo>
                          <a:lnTo>
                            <a:pt x="1713021" y="196691"/>
                          </a:lnTo>
                          <a:lnTo>
                            <a:pt x="1827814" y="211044"/>
                          </a:lnTo>
                          <a:lnTo>
                            <a:pt x="1868036" y="220686"/>
                          </a:lnTo>
                          <a:lnTo>
                            <a:pt x="1966340" y="44283"/>
                          </a:lnTo>
                          <a:lnTo>
                            <a:pt x="2094111" y="80485"/>
                          </a:lnTo>
                          <a:lnTo>
                            <a:pt x="2085164" y="284665"/>
                          </a:lnTo>
                          <a:lnTo>
                            <a:pt x="2159615" y="312606"/>
                          </a:lnTo>
                          <a:lnTo>
                            <a:pt x="2226104" y="347399"/>
                          </a:lnTo>
                          <a:lnTo>
                            <a:pt x="2364977" y="209566"/>
                          </a:lnTo>
                          <a:lnTo>
                            <a:pt x="2477715" y="279754"/>
                          </a:lnTo>
                          <a:lnTo>
                            <a:pt x="2415747" y="463940"/>
                          </a:lnTo>
                          <a:lnTo>
                            <a:pt x="2455995" y="491791"/>
                          </a:lnTo>
                          <a:lnTo>
                            <a:pt x="2545864" y="570128"/>
                          </a:lnTo>
                          <a:lnTo>
                            <a:pt x="2728079" y="481733"/>
                          </a:lnTo>
                          <a:lnTo>
                            <a:pt x="2811993" y="584662"/>
                          </a:lnTo>
                          <a:lnTo>
                            <a:pt x="2695713" y="736197"/>
                          </a:lnTo>
                          <a:lnTo>
                            <a:pt x="2743361" y="798583"/>
                          </a:lnTo>
                          <a:lnTo>
                            <a:pt x="2790128" y="877978"/>
                          </a:lnTo>
                          <a:lnTo>
                            <a:pt x="2988670" y="835149"/>
                          </a:lnTo>
                          <a:lnTo>
                            <a:pt x="3045808" y="955030"/>
                          </a:lnTo>
                          <a:lnTo>
                            <a:pt x="2889317" y="1080823"/>
                          </a:lnTo>
                          <a:lnTo>
                            <a:pt x="2916123" y="1145336"/>
                          </a:lnTo>
                          <a:lnTo>
                            <a:pt x="2939763" y="1235148"/>
                          </a:lnTo>
                          <a:lnTo>
                            <a:pt x="3135030" y="1239792"/>
                          </a:lnTo>
                          <a:lnTo>
                            <a:pt x="3162523" y="1369716"/>
                          </a:lnTo>
                          <a:lnTo>
                            <a:pt x="2980226" y="1455724"/>
                          </a:lnTo>
                          <a:lnTo>
                            <a:pt x="2987482" y="1514396"/>
                          </a:lnTo>
                          <a:lnTo>
                            <a:pt x="2986351" y="1631053"/>
                          </a:lnTo>
                          <a:lnTo>
                            <a:pt x="3171035" y="1689698"/>
                          </a:lnTo>
                          <a:lnTo>
                            <a:pt x="3161063" y="1822124"/>
                          </a:lnTo>
                          <a:lnTo>
                            <a:pt x="2963663" y="1853402"/>
                          </a:lnTo>
                          <a:lnTo>
                            <a:pt x="2960364" y="1876736"/>
                          </a:lnTo>
                          <a:lnTo>
                            <a:pt x="2928221" y="1999244"/>
                          </a:lnTo>
                          <a:lnTo>
                            <a:pt x="3090916" y="2107762"/>
                          </a:lnTo>
                          <a:lnTo>
                            <a:pt x="3044640" y="2232240"/>
                          </a:lnTo>
                          <a:lnTo>
                            <a:pt x="2845101" y="2207446"/>
                          </a:lnTo>
                          <a:lnTo>
                            <a:pt x="2809657" y="2278865"/>
                          </a:lnTo>
                          <a:lnTo>
                            <a:pt x="2764753" y="2347473"/>
                          </a:lnTo>
                          <a:lnTo>
                            <a:pt x="2887835" y="2507752"/>
                          </a:lnTo>
                          <a:lnTo>
                            <a:pt x="2803958" y="2610712"/>
                          </a:lnTo>
                          <a:lnTo>
                            <a:pt x="2629138" y="2525982"/>
                          </a:lnTo>
                          <a:lnTo>
                            <a:pt x="2578529" y="2584122"/>
                          </a:lnTo>
                          <a:lnTo>
                            <a:pt x="2526456" y="2631952"/>
                          </a:lnTo>
                          <a:lnTo>
                            <a:pt x="2608792" y="2814437"/>
                          </a:lnTo>
                          <a:lnTo>
                            <a:pt x="2503568" y="2895456"/>
                          </a:lnTo>
                          <a:lnTo>
                            <a:pt x="2347733" y="2768836"/>
                          </a:lnTo>
                          <a:lnTo>
                            <a:pt x="2293201" y="2803791"/>
                          </a:lnTo>
                          <a:lnTo>
                            <a:pt x="2220287" y="2841379"/>
                          </a:lnTo>
                          <a:lnTo>
                            <a:pt x="2248911" y="3038710"/>
                          </a:lnTo>
                          <a:close/>
                        </a:path>
                      </a:pathLst>
                    </a:custGeom>
                    <a:solidFill>
                      <a:srgbClr val="ED7D31">
                        <a:lumMod val="50000"/>
                      </a:srgbClr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57" name="Freeform 31">
                      <a:extLst>
                        <a:ext uri="{FF2B5EF4-FFF2-40B4-BE49-F238E27FC236}">
                          <a16:creationId xmlns:a16="http://schemas.microsoft.com/office/drawing/2014/main" id="{D5BAAF26-1B01-9AD2-D34C-B86D62013EC9}"/>
                        </a:ext>
                      </a:extLst>
                    </p:cNvPr>
                    <p:cNvSpPr/>
                    <p:nvPr/>
                  </p:nvSpPr>
                  <p:spPr>
                    <a:xfrm rot="11915668">
                      <a:off x="8020844" y="1605440"/>
                      <a:ext cx="1262858" cy="1266722"/>
                    </a:xfrm>
                    <a:custGeom>
                      <a:avLst/>
                      <a:gdLst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252902 w 3171035"/>
                        <a:gd name="connsiteY11" fmla="*/ 2953679 h 3180739"/>
                        <a:gd name="connsiteX12" fmla="*/ 1111558 w 3171035"/>
                        <a:gd name="connsiteY12" fmla="*/ 2910446 h 3180739"/>
                        <a:gd name="connsiteX13" fmla="*/ 983767 w 3171035"/>
                        <a:gd name="connsiteY13" fmla="*/ 3067465 h 3180739"/>
                        <a:gd name="connsiteX14" fmla="*/ 864234 w 3171035"/>
                        <a:gd name="connsiteY14" fmla="*/ 3009602 h 3180739"/>
                        <a:gd name="connsiteX15" fmla="*/ 907320 w 3171035"/>
                        <a:gd name="connsiteY15" fmla="*/ 2815576 h 3180739"/>
                        <a:gd name="connsiteX16" fmla="*/ 830683 w 3171035"/>
                        <a:gd name="connsiteY16" fmla="*/ 2772184 h 3180739"/>
                        <a:gd name="connsiteX17" fmla="*/ 760926 w 3171035"/>
                        <a:gd name="connsiteY17" fmla="*/ 2719936 h 3180739"/>
                        <a:gd name="connsiteX18" fmla="*/ 597918 w 3171035"/>
                        <a:gd name="connsiteY18" fmla="*/ 2832979 h 3180739"/>
                        <a:gd name="connsiteX19" fmla="*/ 499149 w 3171035"/>
                        <a:gd name="connsiteY19" fmla="*/ 2744205 h 3180739"/>
                        <a:gd name="connsiteX20" fmla="*/ 592045 w 3171035"/>
                        <a:gd name="connsiteY20" fmla="*/ 2574098 h 3180739"/>
                        <a:gd name="connsiteX21" fmla="*/ 520580 w 3171035"/>
                        <a:gd name="connsiteY21" fmla="*/ 2501938 h 3180739"/>
                        <a:gd name="connsiteX22" fmla="*/ 496178 w 3171035"/>
                        <a:gd name="connsiteY22" fmla="*/ 2470496 h 3180739"/>
                        <a:gd name="connsiteX23" fmla="*/ 313006 w 3171035"/>
                        <a:gd name="connsiteY23" fmla="*/ 2539883 h 3180739"/>
                        <a:gd name="connsiteX24" fmla="*/ 238634 w 3171035"/>
                        <a:gd name="connsiteY24" fmla="*/ 2429861 h 3180739"/>
                        <a:gd name="connsiteX25" fmla="*/ 370045 w 3171035"/>
                        <a:gd name="connsiteY25" fmla="*/ 2287114 h 3180739"/>
                        <a:gd name="connsiteX26" fmla="*/ 311564 w 3171035"/>
                        <a:gd name="connsiteY26" fmla="*/ 2172799 h 3180739"/>
                        <a:gd name="connsiteX27" fmla="*/ 295635 w 3171035"/>
                        <a:gd name="connsiteY27" fmla="*/ 2132330 h 3180739"/>
                        <a:gd name="connsiteX28" fmla="*/ 103079 w 3171035"/>
                        <a:gd name="connsiteY28" fmla="*/ 2150140 h 3180739"/>
                        <a:gd name="connsiteX29" fmla="*/ 60733 w 3171035"/>
                        <a:gd name="connsiteY29" fmla="*/ 2024271 h 3180739"/>
                        <a:gd name="connsiteX30" fmla="*/ 226269 w 3171035"/>
                        <a:gd name="connsiteY30" fmla="*/ 1921216 h 3180739"/>
                        <a:gd name="connsiteX31" fmla="*/ 217962 w 3171035"/>
                        <a:gd name="connsiteY31" fmla="*/ 1891262 h 3180739"/>
                        <a:gd name="connsiteX32" fmla="*/ 200221 w 3171035"/>
                        <a:gd name="connsiteY32" fmla="*/ 1782957 h 3180739"/>
                        <a:gd name="connsiteX33" fmla="*/ 5391 w 3171035"/>
                        <a:gd name="connsiteY33" fmla="*/ 1745142 h 3180739"/>
                        <a:gd name="connsiteX34" fmla="*/ 0 w 3171035"/>
                        <a:gd name="connsiteY34" fmla="*/ 1612451 h 3180739"/>
                        <a:gd name="connsiteX35" fmla="*/ 187219 w 3171035"/>
                        <a:gd name="connsiteY35" fmla="*/ 1560050 h 3180739"/>
                        <a:gd name="connsiteX36" fmla="*/ 192903 w 3171035"/>
                        <a:gd name="connsiteY36" fmla="*/ 1448336 h 3180739"/>
                        <a:gd name="connsiteX37" fmla="*/ 199656 w 3171035"/>
                        <a:gd name="connsiteY37" fmla="*/ 1402148 h 3180739"/>
                        <a:gd name="connsiteX38" fmla="*/ 19664 w 3171035"/>
                        <a:gd name="connsiteY38" fmla="*/ 1311302 h 3180739"/>
                        <a:gd name="connsiteX39" fmla="*/ 50600 w 3171035"/>
                        <a:gd name="connsiteY39" fmla="*/ 1182155 h 3180739"/>
                        <a:gd name="connsiteX40" fmla="*/ 248017 w 3171035"/>
                        <a:gd name="connsiteY40" fmla="*/ 1182708 h 3180739"/>
                        <a:gd name="connsiteX41" fmla="*/ 271243 w 3171035"/>
                        <a:gd name="connsiteY41" fmla="*/ 1110342 h 3180739"/>
                        <a:gd name="connsiteX42" fmla="*/ 301810 w 3171035"/>
                        <a:gd name="connsiteY42" fmla="*/ 1039267 h 3180739"/>
                        <a:gd name="connsiteX43" fmla="*/ 153232 w 3171035"/>
                        <a:gd name="connsiteY43" fmla="*/ 907843 h 3180739"/>
                        <a:gd name="connsiteX44" fmla="*/ 215955 w 3171035"/>
                        <a:gd name="connsiteY44" fmla="*/ 790787 h 3180739"/>
                        <a:gd name="connsiteX45" fmla="*/ 404589 w 3171035"/>
                        <a:gd name="connsiteY45" fmla="*/ 840887 h 3180739"/>
                        <a:gd name="connsiteX46" fmla="*/ 407683 w 3171035"/>
                        <a:gd name="connsiteY46" fmla="*/ 835422 h 3180739"/>
                        <a:gd name="connsiteX47" fmla="*/ 499532 w 3171035"/>
                        <a:gd name="connsiteY47" fmla="*/ 712793 h 3180739"/>
                        <a:gd name="connsiteX48" fmla="*/ 392278 w 3171035"/>
                        <a:gd name="connsiteY48" fmla="*/ 554059 h 3180739"/>
                        <a:gd name="connsiteX49" fmla="*/ 482243 w 3171035"/>
                        <a:gd name="connsiteY49" fmla="*/ 456373 h 3180739"/>
                        <a:gd name="connsiteX50" fmla="*/ 651505 w 3171035"/>
                        <a:gd name="connsiteY50" fmla="*/ 551489 h 3180739"/>
                        <a:gd name="connsiteX51" fmla="*/ 677929 w 3171035"/>
                        <a:gd name="connsiteY51" fmla="*/ 525319 h 3180739"/>
                        <a:gd name="connsiteX52" fmla="*/ 765738 w 3171035"/>
                        <a:gd name="connsiteY52" fmla="*/ 457171 h 3180739"/>
                        <a:gd name="connsiteX53" fmla="*/ 709237 w 3171035"/>
                        <a:gd name="connsiteY53" fmla="*/ 264903 h 3180739"/>
                        <a:gd name="connsiteX54" fmla="*/ 824607 w 3171035"/>
                        <a:gd name="connsiteY54" fmla="*/ 199132 h 3180739"/>
                        <a:gd name="connsiteX55" fmla="*/ 957502 w 3171035"/>
                        <a:gd name="connsiteY55" fmla="*/ 341660 h 3180739"/>
                        <a:gd name="connsiteX56" fmla="*/ 1007068 w 3171035"/>
                        <a:gd name="connsiteY56" fmla="*/ 316303 h 3180739"/>
                        <a:gd name="connsiteX57" fmla="*/ 1105222 w 3171035"/>
                        <a:gd name="connsiteY57" fmla="*/ 277669 h 3180739"/>
                        <a:gd name="connsiteX58" fmla="*/ 1085630 w 3171035"/>
                        <a:gd name="connsiteY58" fmla="*/ 80113 h 3180739"/>
                        <a:gd name="connsiteX59" fmla="*/ 1236120 w 3171035"/>
                        <a:gd name="connsiteY59" fmla="*/ 37366 h 3180739"/>
                        <a:gd name="connsiteX60" fmla="*/ 1323934 w 3171035"/>
                        <a:gd name="connsiteY60" fmla="*/ 217003 h 3180739"/>
                        <a:gd name="connsiteX61" fmla="*/ 1417429 w 3171035"/>
                        <a:gd name="connsiteY61" fmla="*/ 200656 h 3180739"/>
                        <a:gd name="connsiteX62" fmla="*/ 1487425 w 3171035"/>
                        <a:gd name="connsiteY62" fmla="*/ 195547 h 3180739"/>
                        <a:gd name="connsiteX63" fmla="*/ 1533687 w 3171035"/>
                        <a:gd name="connsiteY63" fmla="*/ 0 h 3180739"/>
                        <a:gd name="connsiteX64" fmla="*/ 1666488 w 3171035"/>
                        <a:gd name="connsiteY64" fmla="*/ 0 h 3180739"/>
                        <a:gd name="connsiteX65" fmla="*/ 1713021 w 3171035"/>
                        <a:gd name="connsiteY65" fmla="*/ 196691 h 3180739"/>
                        <a:gd name="connsiteX66" fmla="*/ 1827814 w 3171035"/>
                        <a:gd name="connsiteY66" fmla="*/ 211044 h 3180739"/>
                        <a:gd name="connsiteX67" fmla="*/ 1868036 w 3171035"/>
                        <a:gd name="connsiteY67" fmla="*/ 220686 h 3180739"/>
                        <a:gd name="connsiteX68" fmla="*/ 1966340 w 3171035"/>
                        <a:gd name="connsiteY68" fmla="*/ 44283 h 3180739"/>
                        <a:gd name="connsiteX69" fmla="*/ 2094111 w 3171035"/>
                        <a:gd name="connsiteY69" fmla="*/ 80485 h 3180739"/>
                        <a:gd name="connsiteX70" fmla="*/ 2085164 w 3171035"/>
                        <a:gd name="connsiteY70" fmla="*/ 284665 h 3180739"/>
                        <a:gd name="connsiteX71" fmla="*/ 2159615 w 3171035"/>
                        <a:gd name="connsiteY71" fmla="*/ 312606 h 3180739"/>
                        <a:gd name="connsiteX72" fmla="*/ 2226104 w 3171035"/>
                        <a:gd name="connsiteY72" fmla="*/ 347399 h 3180739"/>
                        <a:gd name="connsiteX73" fmla="*/ 2364977 w 3171035"/>
                        <a:gd name="connsiteY73" fmla="*/ 209566 h 3180739"/>
                        <a:gd name="connsiteX74" fmla="*/ 2477715 w 3171035"/>
                        <a:gd name="connsiteY74" fmla="*/ 279754 h 3180739"/>
                        <a:gd name="connsiteX75" fmla="*/ 2415747 w 3171035"/>
                        <a:gd name="connsiteY75" fmla="*/ 463940 h 3180739"/>
                        <a:gd name="connsiteX76" fmla="*/ 2455995 w 3171035"/>
                        <a:gd name="connsiteY76" fmla="*/ 491791 h 3180739"/>
                        <a:gd name="connsiteX77" fmla="*/ 2545864 w 3171035"/>
                        <a:gd name="connsiteY77" fmla="*/ 570128 h 3180739"/>
                        <a:gd name="connsiteX78" fmla="*/ 2728079 w 3171035"/>
                        <a:gd name="connsiteY78" fmla="*/ 481733 h 3180739"/>
                        <a:gd name="connsiteX79" fmla="*/ 2811993 w 3171035"/>
                        <a:gd name="connsiteY79" fmla="*/ 584662 h 3180739"/>
                        <a:gd name="connsiteX80" fmla="*/ 2695713 w 3171035"/>
                        <a:gd name="connsiteY80" fmla="*/ 736197 h 3180739"/>
                        <a:gd name="connsiteX81" fmla="*/ 2743361 w 3171035"/>
                        <a:gd name="connsiteY81" fmla="*/ 798583 h 3180739"/>
                        <a:gd name="connsiteX82" fmla="*/ 2790128 w 3171035"/>
                        <a:gd name="connsiteY82" fmla="*/ 877978 h 3180739"/>
                        <a:gd name="connsiteX83" fmla="*/ 2988670 w 3171035"/>
                        <a:gd name="connsiteY83" fmla="*/ 835149 h 3180739"/>
                        <a:gd name="connsiteX84" fmla="*/ 3045808 w 3171035"/>
                        <a:gd name="connsiteY84" fmla="*/ 955030 h 3180739"/>
                        <a:gd name="connsiteX85" fmla="*/ 2889317 w 3171035"/>
                        <a:gd name="connsiteY85" fmla="*/ 1080823 h 3180739"/>
                        <a:gd name="connsiteX86" fmla="*/ 2916123 w 3171035"/>
                        <a:gd name="connsiteY86" fmla="*/ 1145336 h 3180739"/>
                        <a:gd name="connsiteX87" fmla="*/ 2939763 w 3171035"/>
                        <a:gd name="connsiteY87" fmla="*/ 1235148 h 3180739"/>
                        <a:gd name="connsiteX88" fmla="*/ 3135030 w 3171035"/>
                        <a:gd name="connsiteY88" fmla="*/ 1239792 h 3180739"/>
                        <a:gd name="connsiteX89" fmla="*/ 3162523 w 3171035"/>
                        <a:gd name="connsiteY89" fmla="*/ 1369716 h 3180739"/>
                        <a:gd name="connsiteX90" fmla="*/ 2980226 w 3171035"/>
                        <a:gd name="connsiteY90" fmla="*/ 1455724 h 3180739"/>
                        <a:gd name="connsiteX91" fmla="*/ 2987482 w 3171035"/>
                        <a:gd name="connsiteY91" fmla="*/ 1514396 h 3180739"/>
                        <a:gd name="connsiteX92" fmla="*/ 2986351 w 3171035"/>
                        <a:gd name="connsiteY92" fmla="*/ 1631053 h 3180739"/>
                        <a:gd name="connsiteX93" fmla="*/ 3171035 w 3171035"/>
                        <a:gd name="connsiteY93" fmla="*/ 1689698 h 3180739"/>
                        <a:gd name="connsiteX94" fmla="*/ 3161063 w 3171035"/>
                        <a:gd name="connsiteY94" fmla="*/ 1822124 h 3180739"/>
                        <a:gd name="connsiteX95" fmla="*/ 2963663 w 3171035"/>
                        <a:gd name="connsiteY95" fmla="*/ 1853402 h 3180739"/>
                        <a:gd name="connsiteX96" fmla="*/ 2960364 w 3171035"/>
                        <a:gd name="connsiteY96" fmla="*/ 1876736 h 3180739"/>
                        <a:gd name="connsiteX97" fmla="*/ 2928221 w 3171035"/>
                        <a:gd name="connsiteY97" fmla="*/ 1999244 h 3180739"/>
                        <a:gd name="connsiteX98" fmla="*/ 3090916 w 3171035"/>
                        <a:gd name="connsiteY98" fmla="*/ 2107762 h 3180739"/>
                        <a:gd name="connsiteX99" fmla="*/ 3044640 w 3171035"/>
                        <a:gd name="connsiteY99" fmla="*/ 2232240 h 3180739"/>
                        <a:gd name="connsiteX100" fmla="*/ 2845101 w 3171035"/>
                        <a:gd name="connsiteY100" fmla="*/ 2207446 h 3180739"/>
                        <a:gd name="connsiteX101" fmla="*/ 2809657 w 3171035"/>
                        <a:gd name="connsiteY101" fmla="*/ 2278865 h 3180739"/>
                        <a:gd name="connsiteX102" fmla="*/ 2764753 w 3171035"/>
                        <a:gd name="connsiteY102" fmla="*/ 2347473 h 3180739"/>
                        <a:gd name="connsiteX103" fmla="*/ 2887835 w 3171035"/>
                        <a:gd name="connsiteY103" fmla="*/ 2507752 h 3180739"/>
                        <a:gd name="connsiteX104" fmla="*/ 2803958 w 3171035"/>
                        <a:gd name="connsiteY104" fmla="*/ 2610712 h 3180739"/>
                        <a:gd name="connsiteX105" fmla="*/ 2629138 w 3171035"/>
                        <a:gd name="connsiteY105" fmla="*/ 2525982 h 3180739"/>
                        <a:gd name="connsiteX106" fmla="*/ 2578529 w 3171035"/>
                        <a:gd name="connsiteY106" fmla="*/ 2584122 h 3180739"/>
                        <a:gd name="connsiteX107" fmla="*/ 2526456 w 3171035"/>
                        <a:gd name="connsiteY107" fmla="*/ 2631952 h 3180739"/>
                        <a:gd name="connsiteX108" fmla="*/ 2608792 w 3171035"/>
                        <a:gd name="connsiteY108" fmla="*/ 2814437 h 3180739"/>
                        <a:gd name="connsiteX109" fmla="*/ 2503568 w 3171035"/>
                        <a:gd name="connsiteY109" fmla="*/ 2895456 h 3180739"/>
                        <a:gd name="connsiteX110" fmla="*/ 2347733 w 3171035"/>
                        <a:gd name="connsiteY110" fmla="*/ 2768836 h 3180739"/>
                        <a:gd name="connsiteX111" fmla="*/ 2293201 w 3171035"/>
                        <a:gd name="connsiteY111" fmla="*/ 2803791 h 3180739"/>
                        <a:gd name="connsiteX112" fmla="*/ 2220287 w 3171035"/>
                        <a:gd name="connsiteY112" fmla="*/ 2841379 h 3180739"/>
                        <a:gd name="connsiteX113" fmla="*/ 2248911 w 3171035"/>
                        <a:gd name="connsiteY113" fmla="*/ 3038710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252902 w 3171035"/>
                        <a:gd name="connsiteY11" fmla="*/ 2953679 h 3180739"/>
                        <a:gd name="connsiteX12" fmla="*/ 1111558 w 3171035"/>
                        <a:gd name="connsiteY12" fmla="*/ 2910446 h 3180739"/>
                        <a:gd name="connsiteX13" fmla="*/ 983767 w 3171035"/>
                        <a:gd name="connsiteY13" fmla="*/ 3067465 h 3180739"/>
                        <a:gd name="connsiteX14" fmla="*/ 864234 w 3171035"/>
                        <a:gd name="connsiteY14" fmla="*/ 3009602 h 3180739"/>
                        <a:gd name="connsiteX15" fmla="*/ 907320 w 3171035"/>
                        <a:gd name="connsiteY15" fmla="*/ 2815576 h 3180739"/>
                        <a:gd name="connsiteX16" fmla="*/ 830683 w 3171035"/>
                        <a:gd name="connsiteY16" fmla="*/ 2772184 h 3180739"/>
                        <a:gd name="connsiteX17" fmla="*/ 760926 w 3171035"/>
                        <a:gd name="connsiteY17" fmla="*/ 2719936 h 3180739"/>
                        <a:gd name="connsiteX18" fmla="*/ 597918 w 3171035"/>
                        <a:gd name="connsiteY18" fmla="*/ 2832979 h 3180739"/>
                        <a:gd name="connsiteX19" fmla="*/ 499149 w 3171035"/>
                        <a:gd name="connsiteY19" fmla="*/ 2744205 h 3180739"/>
                        <a:gd name="connsiteX20" fmla="*/ 592045 w 3171035"/>
                        <a:gd name="connsiteY20" fmla="*/ 2574098 h 3180739"/>
                        <a:gd name="connsiteX21" fmla="*/ 520580 w 3171035"/>
                        <a:gd name="connsiteY21" fmla="*/ 2501938 h 3180739"/>
                        <a:gd name="connsiteX22" fmla="*/ 496178 w 3171035"/>
                        <a:gd name="connsiteY22" fmla="*/ 2470496 h 3180739"/>
                        <a:gd name="connsiteX23" fmla="*/ 313006 w 3171035"/>
                        <a:gd name="connsiteY23" fmla="*/ 2539883 h 3180739"/>
                        <a:gd name="connsiteX24" fmla="*/ 238634 w 3171035"/>
                        <a:gd name="connsiteY24" fmla="*/ 2429861 h 3180739"/>
                        <a:gd name="connsiteX25" fmla="*/ 370045 w 3171035"/>
                        <a:gd name="connsiteY25" fmla="*/ 2287114 h 3180739"/>
                        <a:gd name="connsiteX26" fmla="*/ 311564 w 3171035"/>
                        <a:gd name="connsiteY26" fmla="*/ 2172799 h 3180739"/>
                        <a:gd name="connsiteX27" fmla="*/ 295635 w 3171035"/>
                        <a:gd name="connsiteY27" fmla="*/ 2132330 h 3180739"/>
                        <a:gd name="connsiteX28" fmla="*/ 103079 w 3171035"/>
                        <a:gd name="connsiteY28" fmla="*/ 2150140 h 3180739"/>
                        <a:gd name="connsiteX29" fmla="*/ 60733 w 3171035"/>
                        <a:gd name="connsiteY29" fmla="*/ 2024271 h 3180739"/>
                        <a:gd name="connsiteX30" fmla="*/ 226269 w 3171035"/>
                        <a:gd name="connsiteY30" fmla="*/ 1921216 h 3180739"/>
                        <a:gd name="connsiteX31" fmla="*/ 217962 w 3171035"/>
                        <a:gd name="connsiteY31" fmla="*/ 1891262 h 3180739"/>
                        <a:gd name="connsiteX32" fmla="*/ 200221 w 3171035"/>
                        <a:gd name="connsiteY32" fmla="*/ 1782957 h 3180739"/>
                        <a:gd name="connsiteX33" fmla="*/ 5391 w 3171035"/>
                        <a:gd name="connsiteY33" fmla="*/ 1745142 h 3180739"/>
                        <a:gd name="connsiteX34" fmla="*/ 0 w 3171035"/>
                        <a:gd name="connsiteY34" fmla="*/ 1612451 h 3180739"/>
                        <a:gd name="connsiteX35" fmla="*/ 187219 w 3171035"/>
                        <a:gd name="connsiteY35" fmla="*/ 1560050 h 3180739"/>
                        <a:gd name="connsiteX36" fmla="*/ 192903 w 3171035"/>
                        <a:gd name="connsiteY36" fmla="*/ 1448336 h 3180739"/>
                        <a:gd name="connsiteX37" fmla="*/ 199656 w 3171035"/>
                        <a:gd name="connsiteY37" fmla="*/ 1402148 h 3180739"/>
                        <a:gd name="connsiteX38" fmla="*/ 19664 w 3171035"/>
                        <a:gd name="connsiteY38" fmla="*/ 1311302 h 3180739"/>
                        <a:gd name="connsiteX39" fmla="*/ 50600 w 3171035"/>
                        <a:gd name="connsiteY39" fmla="*/ 1182155 h 3180739"/>
                        <a:gd name="connsiteX40" fmla="*/ 248017 w 3171035"/>
                        <a:gd name="connsiteY40" fmla="*/ 1182708 h 3180739"/>
                        <a:gd name="connsiteX41" fmla="*/ 271243 w 3171035"/>
                        <a:gd name="connsiteY41" fmla="*/ 1110342 h 3180739"/>
                        <a:gd name="connsiteX42" fmla="*/ 301810 w 3171035"/>
                        <a:gd name="connsiteY42" fmla="*/ 1039267 h 3180739"/>
                        <a:gd name="connsiteX43" fmla="*/ 153232 w 3171035"/>
                        <a:gd name="connsiteY43" fmla="*/ 907843 h 3180739"/>
                        <a:gd name="connsiteX44" fmla="*/ 215955 w 3171035"/>
                        <a:gd name="connsiteY44" fmla="*/ 790787 h 3180739"/>
                        <a:gd name="connsiteX45" fmla="*/ 404589 w 3171035"/>
                        <a:gd name="connsiteY45" fmla="*/ 840887 h 3180739"/>
                        <a:gd name="connsiteX46" fmla="*/ 407683 w 3171035"/>
                        <a:gd name="connsiteY46" fmla="*/ 835422 h 3180739"/>
                        <a:gd name="connsiteX47" fmla="*/ 499532 w 3171035"/>
                        <a:gd name="connsiteY47" fmla="*/ 712793 h 3180739"/>
                        <a:gd name="connsiteX48" fmla="*/ 392278 w 3171035"/>
                        <a:gd name="connsiteY48" fmla="*/ 554059 h 3180739"/>
                        <a:gd name="connsiteX49" fmla="*/ 482243 w 3171035"/>
                        <a:gd name="connsiteY49" fmla="*/ 456373 h 3180739"/>
                        <a:gd name="connsiteX50" fmla="*/ 651505 w 3171035"/>
                        <a:gd name="connsiteY50" fmla="*/ 551489 h 3180739"/>
                        <a:gd name="connsiteX51" fmla="*/ 677929 w 3171035"/>
                        <a:gd name="connsiteY51" fmla="*/ 525319 h 3180739"/>
                        <a:gd name="connsiteX52" fmla="*/ 765738 w 3171035"/>
                        <a:gd name="connsiteY52" fmla="*/ 457171 h 3180739"/>
                        <a:gd name="connsiteX53" fmla="*/ 709237 w 3171035"/>
                        <a:gd name="connsiteY53" fmla="*/ 264903 h 3180739"/>
                        <a:gd name="connsiteX54" fmla="*/ 824607 w 3171035"/>
                        <a:gd name="connsiteY54" fmla="*/ 199132 h 3180739"/>
                        <a:gd name="connsiteX55" fmla="*/ 957502 w 3171035"/>
                        <a:gd name="connsiteY55" fmla="*/ 341660 h 3180739"/>
                        <a:gd name="connsiteX56" fmla="*/ 1007068 w 3171035"/>
                        <a:gd name="connsiteY56" fmla="*/ 316303 h 3180739"/>
                        <a:gd name="connsiteX57" fmla="*/ 1105222 w 3171035"/>
                        <a:gd name="connsiteY57" fmla="*/ 277669 h 3180739"/>
                        <a:gd name="connsiteX58" fmla="*/ 1085630 w 3171035"/>
                        <a:gd name="connsiteY58" fmla="*/ 80113 h 3180739"/>
                        <a:gd name="connsiteX59" fmla="*/ 1236120 w 3171035"/>
                        <a:gd name="connsiteY59" fmla="*/ 37366 h 3180739"/>
                        <a:gd name="connsiteX60" fmla="*/ 1323934 w 3171035"/>
                        <a:gd name="connsiteY60" fmla="*/ 217003 h 3180739"/>
                        <a:gd name="connsiteX61" fmla="*/ 1417429 w 3171035"/>
                        <a:gd name="connsiteY61" fmla="*/ 200656 h 3180739"/>
                        <a:gd name="connsiteX62" fmla="*/ 1487425 w 3171035"/>
                        <a:gd name="connsiteY62" fmla="*/ 195547 h 3180739"/>
                        <a:gd name="connsiteX63" fmla="*/ 1533687 w 3171035"/>
                        <a:gd name="connsiteY63" fmla="*/ 0 h 3180739"/>
                        <a:gd name="connsiteX64" fmla="*/ 1666488 w 3171035"/>
                        <a:gd name="connsiteY64" fmla="*/ 0 h 3180739"/>
                        <a:gd name="connsiteX65" fmla="*/ 1713021 w 3171035"/>
                        <a:gd name="connsiteY65" fmla="*/ 196691 h 3180739"/>
                        <a:gd name="connsiteX66" fmla="*/ 1827814 w 3171035"/>
                        <a:gd name="connsiteY66" fmla="*/ 211044 h 3180739"/>
                        <a:gd name="connsiteX67" fmla="*/ 1868036 w 3171035"/>
                        <a:gd name="connsiteY67" fmla="*/ 220686 h 3180739"/>
                        <a:gd name="connsiteX68" fmla="*/ 1966340 w 3171035"/>
                        <a:gd name="connsiteY68" fmla="*/ 44283 h 3180739"/>
                        <a:gd name="connsiteX69" fmla="*/ 2094111 w 3171035"/>
                        <a:gd name="connsiteY69" fmla="*/ 80485 h 3180739"/>
                        <a:gd name="connsiteX70" fmla="*/ 2085164 w 3171035"/>
                        <a:gd name="connsiteY70" fmla="*/ 284665 h 3180739"/>
                        <a:gd name="connsiteX71" fmla="*/ 2159615 w 3171035"/>
                        <a:gd name="connsiteY71" fmla="*/ 312606 h 3180739"/>
                        <a:gd name="connsiteX72" fmla="*/ 2226104 w 3171035"/>
                        <a:gd name="connsiteY72" fmla="*/ 347399 h 3180739"/>
                        <a:gd name="connsiteX73" fmla="*/ 2364977 w 3171035"/>
                        <a:gd name="connsiteY73" fmla="*/ 209566 h 3180739"/>
                        <a:gd name="connsiteX74" fmla="*/ 2477715 w 3171035"/>
                        <a:gd name="connsiteY74" fmla="*/ 279754 h 3180739"/>
                        <a:gd name="connsiteX75" fmla="*/ 2415747 w 3171035"/>
                        <a:gd name="connsiteY75" fmla="*/ 463940 h 3180739"/>
                        <a:gd name="connsiteX76" fmla="*/ 2455995 w 3171035"/>
                        <a:gd name="connsiteY76" fmla="*/ 491791 h 3180739"/>
                        <a:gd name="connsiteX77" fmla="*/ 2545864 w 3171035"/>
                        <a:gd name="connsiteY77" fmla="*/ 570128 h 3180739"/>
                        <a:gd name="connsiteX78" fmla="*/ 2728079 w 3171035"/>
                        <a:gd name="connsiteY78" fmla="*/ 481733 h 3180739"/>
                        <a:gd name="connsiteX79" fmla="*/ 2811993 w 3171035"/>
                        <a:gd name="connsiteY79" fmla="*/ 584662 h 3180739"/>
                        <a:gd name="connsiteX80" fmla="*/ 2695713 w 3171035"/>
                        <a:gd name="connsiteY80" fmla="*/ 736197 h 3180739"/>
                        <a:gd name="connsiteX81" fmla="*/ 2790128 w 3171035"/>
                        <a:gd name="connsiteY81" fmla="*/ 877978 h 3180739"/>
                        <a:gd name="connsiteX82" fmla="*/ 2988670 w 3171035"/>
                        <a:gd name="connsiteY82" fmla="*/ 835149 h 3180739"/>
                        <a:gd name="connsiteX83" fmla="*/ 3045808 w 3171035"/>
                        <a:gd name="connsiteY83" fmla="*/ 955030 h 3180739"/>
                        <a:gd name="connsiteX84" fmla="*/ 2889317 w 3171035"/>
                        <a:gd name="connsiteY84" fmla="*/ 1080823 h 3180739"/>
                        <a:gd name="connsiteX85" fmla="*/ 2916123 w 3171035"/>
                        <a:gd name="connsiteY85" fmla="*/ 1145336 h 3180739"/>
                        <a:gd name="connsiteX86" fmla="*/ 2939763 w 3171035"/>
                        <a:gd name="connsiteY86" fmla="*/ 1235148 h 3180739"/>
                        <a:gd name="connsiteX87" fmla="*/ 3135030 w 3171035"/>
                        <a:gd name="connsiteY87" fmla="*/ 1239792 h 3180739"/>
                        <a:gd name="connsiteX88" fmla="*/ 3162523 w 3171035"/>
                        <a:gd name="connsiteY88" fmla="*/ 1369716 h 3180739"/>
                        <a:gd name="connsiteX89" fmla="*/ 2980226 w 3171035"/>
                        <a:gd name="connsiteY89" fmla="*/ 1455724 h 3180739"/>
                        <a:gd name="connsiteX90" fmla="*/ 2987482 w 3171035"/>
                        <a:gd name="connsiteY90" fmla="*/ 1514396 h 3180739"/>
                        <a:gd name="connsiteX91" fmla="*/ 2986351 w 3171035"/>
                        <a:gd name="connsiteY91" fmla="*/ 1631053 h 3180739"/>
                        <a:gd name="connsiteX92" fmla="*/ 3171035 w 3171035"/>
                        <a:gd name="connsiteY92" fmla="*/ 1689698 h 3180739"/>
                        <a:gd name="connsiteX93" fmla="*/ 3161063 w 3171035"/>
                        <a:gd name="connsiteY93" fmla="*/ 1822124 h 3180739"/>
                        <a:gd name="connsiteX94" fmla="*/ 2963663 w 3171035"/>
                        <a:gd name="connsiteY94" fmla="*/ 1853402 h 3180739"/>
                        <a:gd name="connsiteX95" fmla="*/ 2960364 w 3171035"/>
                        <a:gd name="connsiteY95" fmla="*/ 1876736 h 3180739"/>
                        <a:gd name="connsiteX96" fmla="*/ 2928221 w 3171035"/>
                        <a:gd name="connsiteY96" fmla="*/ 1999244 h 3180739"/>
                        <a:gd name="connsiteX97" fmla="*/ 3090916 w 3171035"/>
                        <a:gd name="connsiteY97" fmla="*/ 2107762 h 3180739"/>
                        <a:gd name="connsiteX98" fmla="*/ 3044640 w 3171035"/>
                        <a:gd name="connsiteY98" fmla="*/ 2232240 h 3180739"/>
                        <a:gd name="connsiteX99" fmla="*/ 2845101 w 3171035"/>
                        <a:gd name="connsiteY99" fmla="*/ 2207446 h 3180739"/>
                        <a:gd name="connsiteX100" fmla="*/ 2809657 w 3171035"/>
                        <a:gd name="connsiteY100" fmla="*/ 2278865 h 3180739"/>
                        <a:gd name="connsiteX101" fmla="*/ 2764753 w 3171035"/>
                        <a:gd name="connsiteY101" fmla="*/ 2347473 h 3180739"/>
                        <a:gd name="connsiteX102" fmla="*/ 2887835 w 3171035"/>
                        <a:gd name="connsiteY102" fmla="*/ 2507752 h 3180739"/>
                        <a:gd name="connsiteX103" fmla="*/ 2803958 w 3171035"/>
                        <a:gd name="connsiteY103" fmla="*/ 2610712 h 3180739"/>
                        <a:gd name="connsiteX104" fmla="*/ 2629138 w 3171035"/>
                        <a:gd name="connsiteY104" fmla="*/ 2525982 h 3180739"/>
                        <a:gd name="connsiteX105" fmla="*/ 2578529 w 3171035"/>
                        <a:gd name="connsiteY105" fmla="*/ 2584122 h 3180739"/>
                        <a:gd name="connsiteX106" fmla="*/ 2526456 w 3171035"/>
                        <a:gd name="connsiteY106" fmla="*/ 2631952 h 3180739"/>
                        <a:gd name="connsiteX107" fmla="*/ 2608792 w 3171035"/>
                        <a:gd name="connsiteY107" fmla="*/ 2814437 h 3180739"/>
                        <a:gd name="connsiteX108" fmla="*/ 2503568 w 3171035"/>
                        <a:gd name="connsiteY108" fmla="*/ 2895456 h 3180739"/>
                        <a:gd name="connsiteX109" fmla="*/ 2347733 w 3171035"/>
                        <a:gd name="connsiteY109" fmla="*/ 2768836 h 3180739"/>
                        <a:gd name="connsiteX110" fmla="*/ 2293201 w 3171035"/>
                        <a:gd name="connsiteY110" fmla="*/ 2803791 h 3180739"/>
                        <a:gd name="connsiteX111" fmla="*/ 2220287 w 3171035"/>
                        <a:gd name="connsiteY111" fmla="*/ 2841379 h 3180739"/>
                        <a:gd name="connsiteX112" fmla="*/ 2248911 w 3171035"/>
                        <a:gd name="connsiteY112" fmla="*/ 3038710 h 3180739"/>
                        <a:gd name="connsiteX113" fmla="*/ 2125404 w 3171035"/>
                        <a:gd name="connsiteY113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252902 w 3171035"/>
                        <a:gd name="connsiteY11" fmla="*/ 2953679 h 3180739"/>
                        <a:gd name="connsiteX12" fmla="*/ 1111558 w 3171035"/>
                        <a:gd name="connsiteY12" fmla="*/ 2910446 h 3180739"/>
                        <a:gd name="connsiteX13" fmla="*/ 983767 w 3171035"/>
                        <a:gd name="connsiteY13" fmla="*/ 3067465 h 3180739"/>
                        <a:gd name="connsiteX14" fmla="*/ 864234 w 3171035"/>
                        <a:gd name="connsiteY14" fmla="*/ 3009602 h 3180739"/>
                        <a:gd name="connsiteX15" fmla="*/ 907320 w 3171035"/>
                        <a:gd name="connsiteY15" fmla="*/ 2815576 h 3180739"/>
                        <a:gd name="connsiteX16" fmla="*/ 830683 w 3171035"/>
                        <a:gd name="connsiteY16" fmla="*/ 2772184 h 3180739"/>
                        <a:gd name="connsiteX17" fmla="*/ 760926 w 3171035"/>
                        <a:gd name="connsiteY17" fmla="*/ 2719936 h 3180739"/>
                        <a:gd name="connsiteX18" fmla="*/ 597918 w 3171035"/>
                        <a:gd name="connsiteY18" fmla="*/ 2832979 h 3180739"/>
                        <a:gd name="connsiteX19" fmla="*/ 499149 w 3171035"/>
                        <a:gd name="connsiteY19" fmla="*/ 2744205 h 3180739"/>
                        <a:gd name="connsiteX20" fmla="*/ 592045 w 3171035"/>
                        <a:gd name="connsiteY20" fmla="*/ 2574098 h 3180739"/>
                        <a:gd name="connsiteX21" fmla="*/ 520580 w 3171035"/>
                        <a:gd name="connsiteY21" fmla="*/ 2501938 h 3180739"/>
                        <a:gd name="connsiteX22" fmla="*/ 496178 w 3171035"/>
                        <a:gd name="connsiteY22" fmla="*/ 2470496 h 3180739"/>
                        <a:gd name="connsiteX23" fmla="*/ 313006 w 3171035"/>
                        <a:gd name="connsiteY23" fmla="*/ 2539883 h 3180739"/>
                        <a:gd name="connsiteX24" fmla="*/ 238634 w 3171035"/>
                        <a:gd name="connsiteY24" fmla="*/ 2429861 h 3180739"/>
                        <a:gd name="connsiteX25" fmla="*/ 370045 w 3171035"/>
                        <a:gd name="connsiteY25" fmla="*/ 2287114 h 3180739"/>
                        <a:gd name="connsiteX26" fmla="*/ 311564 w 3171035"/>
                        <a:gd name="connsiteY26" fmla="*/ 2172799 h 3180739"/>
                        <a:gd name="connsiteX27" fmla="*/ 295635 w 3171035"/>
                        <a:gd name="connsiteY27" fmla="*/ 2132330 h 3180739"/>
                        <a:gd name="connsiteX28" fmla="*/ 103079 w 3171035"/>
                        <a:gd name="connsiteY28" fmla="*/ 2150140 h 3180739"/>
                        <a:gd name="connsiteX29" fmla="*/ 60733 w 3171035"/>
                        <a:gd name="connsiteY29" fmla="*/ 2024271 h 3180739"/>
                        <a:gd name="connsiteX30" fmla="*/ 226269 w 3171035"/>
                        <a:gd name="connsiteY30" fmla="*/ 1921216 h 3180739"/>
                        <a:gd name="connsiteX31" fmla="*/ 217962 w 3171035"/>
                        <a:gd name="connsiteY31" fmla="*/ 1891262 h 3180739"/>
                        <a:gd name="connsiteX32" fmla="*/ 200221 w 3171035"/>
                        <a:gd name="connsiteY32" fmla="*/ 1782957 h 3180739"/>
                        <a:gd name="connsiteX33" fmla="*/ 5391 w 3171035"/>
                        <a:gd name="connsiteY33" fmla="*/ 1745142 h 3180739"/>
                        <a:gd name="connsiteX34" fmla="*/ 0 w 3171035"/>
                        <a:gd name="connsiteY34" fmla="*/ 1612451 h 3180739"/>
                        <a:gd name="connsiteX35" fmla="*/ 187219 w 3171035"/>
                        <a:gd name="connsiteY35" fmla="*/ 1560050 h 3180739"/>
                        <a:gd name="connsiteX36" fmla="*/ 192903 w 3171035"/>
                        <a:gd name="connsiteY36" fmla="*/ 1448336 h 3180739"/>
                        <a:gd name="connsiteX37" fmla="*/ 199656 w 3171035"/>
                        <a:gd name="connsiteY37" fmla="*/ 1402148 h 3180739"/>
                        <a:gd name="connsiteX38" fmla="*/ 19664 w 3171035"/>
                        <a:gd name="connsiteY38" fmla="*/ 1311302 h 3180739"/>
                        <a:gd name="connsiteX39" fmla="*/ 50600 w 3171035"/>
                        <a:gd name="connsiteY39" fmla="*/ 1182155 h 3180739"/>
                        <a:gd name="connsiteX40" fmla="*/ 248017 w 3171035"/>
                        <a:gd name="connsiteY40" fmla="*/ 1182708 h 3180739"/>
                        <a:gd name="connsiteX41" fmla="*/ 271243 w 3171035"/>
                        <a:gd name="connsiteY41" fmla="*/ 1110342 h 3180739"/>
                        <a:gd name="connsiteX42" fmla="*/ 301810 w 3171035"/>
                        <a:gd name="connsiteY42" fmla="*/ 1039267 h 3180739"/>
                        <a:gd name="connsiteX43" fmla="*/ 153232 w 3171035"/>
                        <a:gd name="connsiteY43" fmla="*/ 907843 h 3180739"/>
                        <a:gd name="connsiteX44" fmla="*/ 215955 w 3171035"/>
                        <a:gd name="connsiteY44" fmla="*/ 790787 h 3180739"/>
                        <a:gd name="connsiteX45" fmla="*/ 404589 w 3171035"/>
                        <a:gd name="connsiteY45" fmla="*/ 840887 h 3180739"/>
                        <a:gd name="connsiteX46" fmla="*/ 407683 w 3171035"/>
                        <a:gd name="connsiteY46" fmla="*/ 835422 h 3180739"/>
                        <a:gd name="connsiteX47" fmla="*/ 499532 w 3171035"/>
                        <a:gd name="connsiteY47" fmla="*/ 712793 h 3180739"/>
                        <a:gd name="connsiteX48" fmla="*/ 392278 w 3171035"/>
                        <a:gd name="connsiteY48" fmla="*/ 554059 h 3180739"/>
                        <a:gd name="connsiteX49" fmla="*/ 482243 w 3171035"/>
                        <a:gd name="connsiteY49" fmla="*/ 456373 h 3180739"/>
                        <a:gd name="connsiteX50" fmla="*/ 651505 w 3171035"/>
                        <a:gd name="connsiteY50" fmla="*/ 551489 h 3180739"/>
                        <a:gd name="connsiteX51" fmla="*/ 677929 w 3171035"/>
                        <a:gd name="connsiteY51" fmla="*/ 525319 h 3180739"/>
                        <a:gd name="connsiteX52" fmla="*/ 765738 w 3171035"/>
                        <a:gd name="connsiteY52" fmla="*/ 457171 h 3180739"/>
                        <a:gd name="connsiteX53" fmla="*/ 709237 w 3171035"/>
                        <a:gd name="connsiteY53" fmla="*/ 264903 h 3180739"/>
                        <a:gd name="connsiteX54" fmla="*/ 824607 w 3171035"/>
                        <a:gd name="connsiteY54" fmla="*/ 199132 h 3180739"/>
                        <a:gd name="connsiteX55" fmla="*/ 957502 w 3171035"/>
                        <a:gd name="connsiteY55" fmla="*/ 341660 h 3180739"/>
                        <a:gd name="connsiteX56" fmla="*/ 1007068 w 3171035"/>
                        <a:gd name="connsiteY56" fmla="*/ 316303 h 3180739"/>
                        <a:gd name="connsiteX57" fmla="*/ 1105222 w 3171035"/>
                        <a:gd name="connsiteY57" fmla="*/ 277669 h 3180739"/>
                        <a:gd name="connsiteX58" fmla="*/ 1085630 w 3171035"/>
                        <a:gd name="connsiteY58" fmla="*/ 80113 h 3180739"/>
                        <a:gd name="connsiteX59" fmla="*/ 1236120 w 3171035"/>
                        <a:gd name="connsiteY59" fmla="*/ 37366 h 3180739"/>
                        <a:gd name="connsiteX60" fmla="*/ 1323934 w 3171035"/>
                        <a:gd name="connsiteY60" fmla="*/ 217003 h 3180739"/>
                        <a:gd name="connsiteX61" fmla="*/ 1417429 w 3171035"/>
                        <a:gd name="connsiteY61" fmla="*/ 200656 h 3180739"/>
                        <a:gd name="connsiteX62" fmla="*/ 1487425 w 3171035"/>
                        <a:gd name="connsiteY62" fmla="*/ 195547 h 3180739"/>
                        <a:gd name="connsiteX63" fmla="*/ 1533687 w 3171035"/>
                        <a:gd name="connsiteY63" fmla="*/ 0 h 3180739"/>
                        <a:gd name="connsiteX64" fmla="*/ 1666488 w 3171035"/>
                        <a:gd name="connsiteY64" fmla="*/ 0 h 3180739"/>
                        <a:gd name="connsiteX65" fmla="*/ 1713021 w 3171035"/>
                        <a:gd name="connsiteY65" fmla="*/ 196691 h 3180739"/>
                        <a:gd name="connsiteX66" fmla="*/ 1827814 w 3171035"/>
                        <a:gd name="connsiteY66" fmla="*/ 211044 h 3180739"/>
                        <a:gd name="connsiteX67" fmla="*/ 1868036 w 3171035"/>
                        <a:gd name="connsiteY67" fmla="*/ 220686 h 3180739"/>
                        <a:gd name="connsiteX68" fmla="*/ 1966340 w 3171035"/>
                        <a:gd name="connsiteY68" fmla="*/ 44283 h 3180739"/>
                        <a:gd name="connsiteX69" fmla="*/ 2094111 w 3171035"/>
                        <a:gd name="connsiteY69" fmla="*/ 80485 h 3180739"/>
                        <a:gd name="connsiteX70" fmla="*/ 2085164 w 3171035"/>
                        <a:gd name="connsiteY70" fmla="*/ 284665 h 3180739"/>
                        <a:gd name="connsiteX71" fmla="*/ 2159615 w 3171035"/>
                        <a:gd name="connsiteY71" fmla="*/ 312606 h 3180739"/>
                        <a:gd name="connsiteX72" fmla="*/ 2226104 w 3171035"/>
                        <a:gd name="connsiteY72" fmla="*/ 347399 h 3180739"/>
                        <a:gd name="connsiteX73" fmla="*/ 2364977 w 3171035"/>
                        <a:gd name="connsiteY73" fmla="*/ 209566 h 3180739"/>
                        <a:gd name="connsiteX74" fmla="*/ 2477715 w 3171035"/>
                        <a:gd name="connsiteY74" fmla="*/ 279754 h 3180739"/>
                        <a:gd name="connsiteX75" fmla="*/ 2415747 w 3171035"/>
                        <a:gd name="connsiteY75" fmla="*/ 463940 h 3180739"/>
                        <a:gd name="connsiteX76" fmla="*/ 2455995 w 3171035"/>
                        <a:gd name="connsiteY76" fmla="*/ 491791 h 3180739"/>
                        <a:gd name="connsiteX77" fmla="*/ 2545864 w 3171035"/>
                        <a:gd name="connsiteY77" fmla="*/ 570128 h 3180739"/>
                        <a:gd name="connsiteX78" fmla="*/ 2728079 w 3171035"/>
                        <a:gd name="connsiteY78" fmla="*/ 481733 h 3180739"/>
                        <a:gd name="connsiteX79" fmla="*/ 2811993 w 3171035"/>
                        <a:gd name="connsiteY79" fmla="*/ 584662 h 3180739"/>
                        <a:gd name="connsiteX80" fmla="*/ 2695713 w 3171035"/>
                        <a:gd name="connsiteY80" fmla="*/ 736197 h 3180739"/>
                        <a:gd name="connsiteX81" fmla="*/ 2790128 w 3171035"/>
                        <a:gd name="connsiteY81" fmla="*/ 877978 h 3180739"/>
                        <a:gd name="connsiteX82" fmla="*/ 2988670 w 3171035"/>
                        <a:gd name="connsiteY82" fmla="*/ 835149 h 3180739"/>
                        <a:gd name="connsiteX83" fmla="*/ 3045808 w 3171035"/>
                        <a:gd name="connsiteY83" fmla="*/ 955030 h 3180739"/>
                        <a:gd name="connsiteX84" fmla="*/ 2889317 w 3171035"/>
                        <a:gd name="connsiteY84" fmla="*/ 1080823 h 3180739"/>
                        <a:gd name="connsiteX85" fmla="*/ 2939763 w 3171035"/>
                        <a:gd name="connsiteY85" fmla="*/ 1235148 h 3180739"/>
                        <a:gd name="connsiteX86" fmla="*/ 3135030 w 3171035"/>
                        <a:gd name="connsiteY86" fmla="*/ 1239792 h 3180739"/>
                        <a:gd name="connsiteX87" fmla="*/ 3162523 w 3171035"/>
                        <a:gd name="connsiteY87" fmla="*/ 1369716 h 3180739"/>
                        <a:gd name="connsiteX88" fmla="*/ 2980226 w 3171035"/>
                        <a:gd name="connsiteY88" fmla="*/ 1455724 h 3180739"/>
                        <a:gd name="connsiteX89" fmla="*/ 2987482 w 3171035"/>
                        <a:gd name="connsiteY89" fmla="*/ 1514396 h 3180739"/>
                        <a:gd name="connsiteX90" fmla="*/ 2986351 w 3171035"/>
                        <a:gd name="connsiteY90" fmla="*/ 1631053 h 3180739"/>
                        <a:gd name="connsiteX91" fmla="*/ 3171035 w 3171035"/>
                        <a:gd name="connsiteY91" fmla="*/ 1689698 h 3180739"/>
                        <a:gd name="connsiteX92" fmla="*/ 3161063 w 3171035"/>
                        <a:gd name="connsiteY92" fmla="*/ 1822124 h 3180739"/>
                        <a:gd name="connsiteX93" fmla="*/ 2963663 w 3171035"/>
                        <a:gd name="connsiteY93" fmla="*/ 1853402 h 3180739"/>
                        <a:gd name="connsiteX94" fmla="*/ 2960364 w 3171035"/>
                        <a:gd name="connsiteY94" fmla="*/ 1876736 h 3180739"/>
                        <a:gd name="connsiteX95" fmla="*/ 2928221 w 3171035"/>
                        <a:gd name="connsiteY95" fmla="*/ 1999244 h 3180739"/>
                        <a:gd name="connsiteX96" fmla="*/ 3090916 w 3171035"/>
                        <a:gd name="connsiteY96" fmla="*/ 2107762 h 3180739"/>
                        <a:gd name="connsiteX97" fmla="*/ 3044640 w 3171035"/>
                        <a:gd name="connsiteY97" fmla="*/ 2232240 h 3180739"/>
                        <a:gd name="connsiteX98" fmla="*/ 2845101 w 3171035"/>
                        <a:gd name="connsiteY98" fmla="*/ 2207446 h 3180739"/>
                        <a:gd name="connsiteX99" fmla="*/ 2809657 w 3171035"/>
                        <a:gd name="connsiteY99" fmla="*/ 2278865 h 3180739"/>
                        <a:gd name="connsiteX100" fmla="*/ 2764753 w 3171035"/>
                        <a:gd name="connsiteY100" fmla="*/ 2347473 h 3180739"/>
                        <a:gd name="connsiteX101" fmla="*/ 2887835 w 3171035"/>
                        <a:gd name="connsiteY101" fmla="*/ 2507752 h 3180739"/>
                        <a:gd name="connsiteX102" fmla="*/ 2803958 w 3171035"/>
                        <a:gd name="connsiteY102" fmla="*/ 2610712 h 3180739"/>
                        <a:gd name="connsiteX103" fmla="*/ 2629138 w 3171035"/>
                        <a:gd name="connsiteY103" fmla="*/ 2525982 h 3180739"/>
                        <a:gd name="connsiteX104" fmla="*/ 2578529 w 3171035"/>
                        <a:gd name="connsiteY104" fmla="*/ 2584122 h 3180739"/>
                        <a:gd name="connsiteX105" fmla="*/ 2526456 w 3171035"/>
                        <a:gd name="connsiteY105" fmla="*/ 2631952 h 3180739"/>
                        <a:gd name="connsiteX106" fmla="*/ 2608792 w 3171035"/>
                        <a:gd name="connsiteY106" fmla="*/ 2814437 h 3180739"/>
                        <a:gd name="connsiteX107" fmla="*/ 2503568 w 3171035"/>
                        <a:gd name="connsiteY107" fmla="*/ 2895456 h 3180739"/>
                        <a:gd name="connsiteX108" fmla="*/ 2347733 w 3171035"/>
                        <a:gd name="connsiteY108" fmla="*/ 2768836 h 3180739"/>
                        <a:gd name="connsiteX109" fmla="*/ 2293201 w 3171035"/>
                        <a:gd name="connsiteY109" fmla="*/ 2803791 h 3180739"/>
                        <a:gd name="connsiteX110" fmla="*/ 2220287 w 3171035"/>
                        <a:gd name="connsiteY110" fmla="*/ 2841379 h 3180739"/>
                        <a:gd name="connsiteX111" fmla="*/ 2248911 w 3171035"/>
                        <a:gd name="connsiteY111" fmla="*/ 3038710 h 3180739"/>
                        <a:gd name="connsiteX112" fmla="*/ 2125404 w 3171035"/>
                        <a:gd name="connsiteY112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252902 w 3171035"/>
                        <a:gd name="connsiteY11" fmla="*/ 2953679 h 3180739"/>
                        <a:gd name="connsiteX12" fmla="*/ 1111558 w 3171035"/>
                        <a:gd name="connsiteY12" fmla="*/ 2910446 h 3180739"/>
                        <a:gd name="connsiteX13" fmla="*/ 983767 w 3171035"/>
                        <a:gd name="connsiteY13" fmla="*/ 3067465 h 3180739"/>
                        <a:gd name="connsiteX14" fmla="*/ 864234 w 3171035"/>
                        <a:gd name="connsiteY14" fmla="*/ 3009602 h 3180739"/>
                        <a:gd name="connsiteX15" fmla="*/ 907320 w 3171035"/>
                        <a:gd name="connsiteY15" fmla="*/ 2815576 h 3180739"/>
                        <a:gd name="connsiteX16" fmla="*/ 830683 w 3171035"/>
                        <a:gd name="connsiteY16" fmla="*/ 2772184 h 3180739"/>
                        <a:gd name="connsiteX17" fmla="*/ 760926 w 3171035"/>
                        <a:gd name="connsiteY17" fmla="*/ 2719936 h 3180739"/>
                        <a:gd name="connsiteX18" fmla="*/ 597918 w 3171035"/>
                        <a:gd name="connsiteY18" fmla="*/ 2832979 h 3180739"/>
                        <a:gd name="connsiteX19" fmla="*/ 499149 w 3171035"/>
                        <a:gd name="connsiteY19" fmla="*/ 2744205 h 3180739"/>
                        <a:gd name="connsiteX20" fmla="*/ 592045 w 3171035"/>
                        <a:gd name="connsiteY20" fmla="*/ 2574098 h 3180739"/>
                        <a:gd name="connsiteX21" fmla="*/ 520580 w 3171035"/>
                        <a:gd name="connsiteY21" fmla="*/ 2501938 h 3180739"/>
                        <a:gd name="connsiteX22" fmla="*/ 496178 w 3171035"/>
                        <a:gd name="connsiteY22" fmla="*/ 2470496 h 3180739"/>
                        <a:gd name="connsiteX23" fmla="*/ 313006 w 3171035"/>
                        <a:gd name="connsiteY23" fmla="*/ 2539883 h 3180739"/>
                        <a:gd name="connsiteX24" fmla="*/ 238634 w 3171035"/>
                        <a:gd name="connsiteY24" fmla="*/ 2429861 h 3180739"/>
                        <a:gd name="connsiteX25" fmla="*/ 370045 w 3171035"/>
                        <a:gd name="connsiteY25" fmla="*/ 2287114 h 3180739"/>
                        <a:gd name="connsiteX26" fmla="*/ 311564 w 3171035"/>
                        <a:gd name="connsiteY26" fmla="*/ 2172799 h 3180739"/>
                        <a:gd name="connsiteX27" fmla="*/ 295635 w 3171035"/>
                        <a:gd name="connsiteY27" fmla="*/ 2132330 h 3180739"/>
                        <a:gd name="connsiteX28" fmla="*/ 103079 w 3171035"/>
                        <a:gd name="connsiteY28" fmla="*/ 2150140 h 3180739"/>
                        <a:gd name="connsiteX29" fmla="*/ 60733 w 3171035"/>
                        <a:gd name="connsiteY29" fmla="*/ 2024271 h 3180739"/>
                        <a:gd name="connsiteX30" fmla="*/ 226269 w 3171035"/>
                        <a:gd name="connsiteY30" fmla="*/ 1921216 h 3180739"/>
                        <a:gd name="connsiteX31" fmla="*/ 217962 w 3171035"/>
                        <a:gd name="connsiteY31" fmla="*/ 1891262 h 3180739"/>
                        <a:gd name="connsiteX32" fmla="*/ 200221 w 3171035"/>
                        <a:gd name="connsiteY32" fmla="*/ 1782957 h 3180739"/>
                        <a:gd name="connsiteX33" fmla="*/ 5391 w 3171035"/>
                        <a:gd name="connsiteY33" fmla="*/ 1745142 h 3180739"/>
                        <a:gd name="connsiteX34" fmla="*/ 0 w 3171035"/>
                        <a:gd name="connsiteY34" fmla="*/ 1612451 h 3180739"/>
                        <a:gd name="connsiteX35" fmla="*/ 187219 w 3171035"/>
                        <a:gd name="connsiteY35" fmla="*/ 1560050 h 3180739"/>
                        <a:gd name="connsiteX36" fmla="*/ 192903 w 3171035"/>
                        <a:gd name="connsiteY36" fmla="*/ 1448336 h 3180739"/>
                        <a:gd name="connsiteX37" fmla="*/ 199656 w 3171035"/>
                        <a:gd name="connsiteY37" fmla="*/ 1402148 h 3180739"/>
                        <a:gd name="connsiteX38" fmla="*/ 19664 w 3171035"/>
                        <a:gd name="connsiteY38" fmla="*/ 1311302 h 3180739"/>
                        <a:gd name="connsiteX39" fmla="*/ 50600 w 3171035"/>
                        <a:gd name="connsiteY39" fmla="*/ 1182155 h 3180739"/>
                        <a:gd name="connsiteX40" fmla="*/ 248017 w 3171035"/>
                        <a:gd name="connsiteY40" fmla="*/ 1182708 h 3180739"/>
                        <a:gd name="connsiteX41" fmla="*/ 271243 w 3171035"/>
                        <a:gd name="connsiteY41" fmla="*/ 1110342 h 3180739"/>
                        <a:gd name="connsiteX42" fmla="*/ 301810 w 3171035"/>
                        <a:gd name="connsiteY42" fmla="*/ 1039267 h 3180739"/>
                        <a:gd name="connsiteX43" fmla="*/ 153232 w 3171035"/>
                        <a:gd name="connsiteY43" fmla="*/ 907843 h 3180739"/>
                        <a:gd name="connsiteX44" fmla="*/ 215955 w 3171035"/>
                        <a:gd name="connsiteY44" fmla="*/ 790787 h 3180739"/>
                        <a:gd name="connsiteX45" fmla="*/ 404589 w 3171035"/>
                        <a:gd name="connsiteY45" fmla="*/ 840887 h 3180739"/>
                        <a:gd name="connsiteX46" fmla="*/ 407683 w 3171035"/>
                        <a:gd name="connsiteY46" fmla="*/ 835422 h 3180739"/>
                        <a:gd name="connsiteX47" fmla="*/ 499532 w 3171035"/>
                        <a:gd name="connsiteY47" fmla="*/ 712793 h 3180739"/>
                        <a:gd name="connsiteX48" fmla="*/ 392278 w 3171035"/>
                        <a:gd name="connsiteY48" fmla="*/ 554059 h 3180739"/>
                        <a:gd name="connsiteX49" fmla="*/ 482243 w 3171035"/>
                        <a:gd name="connsiteY49" fmla="*/ 456373 h 3180739"/>
                        <a:gd name="connsiteX50" fmla="*/ 651505 w 3171035"/>
                        <a:gd name="connsiteY50" fmla="*/ 551489 h 3180739"/>
                        <a:gd name="connsiteX51" fmla="*/ 677929 w 3171035"/>
                        <a:gd name="connsiteY51" fmla="*/ 525319 h 3180739"/>
                        <a:gd name="connsiteX52" fmla="*/ 765738 w 3171035"/>
                        <a:gd name="connsiteY52" fmla="*/ 457171 h 3180739"/>
                        <a:gd name="connsiteX53" fmla="*/ 709237 w 3171035"/>
                        <a:gd name="connsiteY53" fmla="*/ 264903 h 3180739"/>
                        <a:gd name="connsiteX54" fmla="*/ 824607 w 3171035"/>
                        <a:gd name="connsiteY54" fmla="*/ 199132 h 3180739"/>
                        <a:gd name="connsiteX55" fmla="*/ 957502 w 3171035"/>
                        <a:gd name="connsiteY55" fmla="*/ 341660 h 3180739"/>
                        <a:gd name="connsiteX56" fmla="*/ 1007068 w 3171035"/>
                        <a:gd name="connsiteY56" fmla="*/ 316303 h 3180739"/>
                        <a:gd name="connsiteX57" fmla="*/ 1105222 w 3171035"/>
                        <a:gd name="connsiteY57" fmla="*/ 277669 h 3180739"/>
                        <a:gd name="connsiteX58" fmla="*/ 1085630 w 3171035"/>
                        <a:gd name="connsiteY58" fmla="*/ 80113 h 3180739"/>
                        <a:gd name="connsiteX59" fmla="*/ 1236120 w 3171035"/>
                        <a:gd name="connsiteY59" fmla="*/ 37366 h 3180739"/>
                        <a:gd name="connsiteX60" fmla="*/ 1323934 w 3171035"/>
                        <a:gd name="connsiteY60" fmla="*/ 217003 h 3180739"/>
                        <a:gd name="connsiteX61" fmla="*/ 1417429 w 3171035"/>
                        <a:gd name="connsiteY61" fmla="*/ 200656 h 3180739"/>
                        <a:gd name="connsiteX62" fmla="*/ 1487425 w 3171035"/>
                        <a:gd name="connsiteY62" fmla="*/ 195547 h 3180739"/>
                        <a:gd name="connsiteX63" fmla="*/ 1533687 w 3171035"/>
                        <a:gd name="connsiteY63" fmla="*/ 0 h 3180739"/>
                        <a:gd name="connsiteX64" fmla="*/ 1666488 w 3171035"/>
                        <a:gd name="connsiteY64" fmla="*/ 0 h 3180739"/>
                        <a:gd name="connsiteX65" fmla="*/ 1713021 w 3171035"/>
                        <a:gd name="connsiteY65" fmla="*/ 196691 h 3180739"/>
                        <a:gd name="connsiteX66" fmla="*/ 1827814 w 3171035"/>
                        <a:gd name="connsiteY66" fmla="*/ 211044 h 3180739"/>
                        <a:gd name="connsiteX67" fmla="*/ 1868036 w 3171035"/>
                        <a:gd name="connsiteY67" fmla="*/ 220686 h 3180739"/>
                        <a:gd name="connsiteX68" fmla="*/ 1966340 w 3171035"/>
                        <a:gd name="connsiteY68" fmla="*/ 44283 h 3180739"/>
                        <a:gd name="connsiteX69" fmla="*/ 2094111 w 3171035"/>
                        <a:gd name="connsiteY69" fmla="*/ 80485 h 3180739"/>
                        <a:gd name="connsiteX70" fmla="*/ 2085164 w 3171035"/>
                        <a:gd name="connsiteY70" fmla="*/ 284665 h 3180739"/>
                        <a:gd name="connsiteX71" fmla="*/ 2159615 w 3171035"/>
                        <a:gd name="connsiteY71" fmla="*/ 312606 h 3180739"/>
                        <a:gd name="connsiteX72" fmla="*/ 2226104 w 3171035"/>
                        <a:gd name="connsiteY72" fmla="*/ 347399 h 3180739"/>
                        <a:gd name="connsiteX73" fmla="*/ 2364977 w 3171035"/>
                        <a:gd name="connsiteY73" fmla="*/ 209566 h 3180739"/>
                        <a:gd name="connsiteX74" fmla="*/ 2477715 w 3171035"/>
                        <a:gd name="connsiteY74" fmla="*/ 279754 h 3180739"/>
                        <a:gd name="connsiteX75" fmla="*/ 2415747 w 3171035"/>
                        <a:gd name="connsiteY75" fmla="*/ 463940 h 3180739"/>
                        <a:gd name="connsiteX76" fmla="*/ 2455995 w 3171035"/>
                        <a:gd name="connsiteY76" fmla="*/ 491791 h 3180739"/>
                        <a:gd name="connsiteX77" fmla="*/ 2545864 w 3171035"/>
                        <a:gd name="connsiteY77" fmla="*/ 570128 h 3180739"/>
                        <a:gd name="connsiteX78" fmla="*/ 2728079 w 3171035"/>
                        <a:gd name="connsiteY78" fmla="*/ 481733 h 3180739"/>
                        <a:gd name="connsiteX79" fmla="*/ 2811993 w 3171035"/>
                        <a:gd name="connsiteY79" fmla="*/ 584662 h 3180739"/>
                        <a:gd name="connsiteX80" fmla="*/ 2695713 w 3171035"/>
                        <a:gd name="connsiteY80" fmla="*/ 736197 h 3180739"/>
                        <a:gd name="connsiteX81" fmla="*/ 2790128 w 3171035"/>
                        <a:gd name="connsiteY81" fmla="*/ 877978 h 3180739"/>
                        <a:gd name="connsiteX82" fmla="*/ 2988670 w 3171035"/>
                        <a:gd name="connsiteY82" fmla="*/ 835149 h 3180739"/>
                        <a:gd name="connsiteX83" fmla="*/ 3045808 w 3171035"/>
                        <a:gd name="connsiteY83" fmla="*/ 955030 h 3180739"/>
                        <a:gd name="connsiteX84" fmla="*/ 2889317 w 3171035"/>
                        <a:gd name="connsiteY84" fmla="*/ 1080823 h 3180739"/>
                        <a:gd name="connsiteX85" fmla="*/ 2939763 w 3171035"/>
                        <a:gd name="connsiteY85" fmla="*/ 1235148 h 3180739"/>
                        <a:gd name="connsiteX86" fmla="*/ 3135030 w 3171035"/>
                        <a:gd name="connsiteY86" fmla="*/ 1239792 h 3180739"/>
                        <a:gd name="connsiteX87" fmla="*/ 3162523 w 3171035"/>
                        <a:gd name="connsiteY87" fmla="*/ 1369716 h 3180739"/>
                        <a:gd name="connsiteX88" fmla="*/ 2980226 w 3171035"/>
                        <a:gd name="connsiteY88" fmla="*/ 1455724 h 3180739"/>
                        <a:gd name="connsiteX89" fmla="*/ 2986351 w 3171035"/>
                        <a:gd name="connsiteY89" fmla="*/ 1631053 h 3180739"/>
                        <a:gd name="connsiteX90" fmla="*/ 3171035 w 3171035"/>
                        <a:gd name="connsiteY90" fmla="*/ 1689698 h 3180739"/>
                        <a:gd name="connsiteX91" fmla="*/ 3161063 w 3171035"/>
                        <a:gd name="connsiteY91" fmla="*/ 1822124 h 3180739"/>
                        <a:gd name="connsiteX92" fmla="*/ 2963663 w 3171035"/>
                        <a:gd name="connsiteY92" fmla="*/ 1853402 h 3180739"/>
                        <a:gd name="connsiteX93" fmla="*/ 2960364 w 3171035"/>
                        <a:gd name="connsiteY93" fmla="*/ 1876736 h 3180739"/>
                        <a:gd name="connsiteX94" fmla="*/ 2928221 w 3171035"/>
                        <a:gd name="connsiteY94" fmla="*/ 1999244 h 3180739"/>
                        <a:gd name="connsiteX95" fmla="*/ 3090916 w 3171035"/>
                        <a:gd name="connsiteY95" fmla="*/ 2107762 h 3180739"/>
                        <a:gd name="connsiteX96" fmla="*/ 3044640 w 3171035"/>
                        <a:gd name="connsiteY96" fmla="*/ 2232240 h 3180739"/>
                        <a:gd name="connsiteX97" fmla="*/ 2845101 w 3171035"/>
                        <a:gd name="connsiteY97" fmla="*/ 2207446 h 3180739"/>
                        <a:gd name="connsiteX98" fmla="*/ 2809657 w 3171035"/>
                        <a:gd name="connsiteY98" fmla="*/ 2278865 h 3180739"/>
                        <a:gd name="connsiteX99" fmla="*/ 2764753 w 3171035"/>
                        <a:gd name="connsiteY99" fmla="*/ 2347473 h 3180739"/>
                        <a:gd name="connsiteX100" fmla="*/ 2887835 w 3171035"/>
                        <a:gd name="connsiteY100" fmla="*/ 2507752 h 3180739"/>
                        <a:gd name="connsiteX101" fmla="*/ 2803958 w 3171035"/>
                        <a:gd name="connsiteY101" fmla="*/ 2610712 h 3180739"/>
                        <a:gd name="connsiteX102" fmla="*/ 2629138 w 3171035"/>
                        <a:gd name="connsiteY102" fmla="*/ 2525982 h 3180739"/>
                        <a:gd name="connsiteX103" fmla="*/ 2578529 w 3171035"/>
                        <a:gd name="connsiteY103" fmla="*/ 2584122 h 3180739"/>
                        <a:gd name="connsiteX104" fmla="*/ 2526456 w 3171035"/>
                        <a:gd name="connsiteY104" fmla="*/ 2631952 h 3180739"/>
                        <a:gd name="connsiteX105" fmla="*/ 2608792 w 3171035"/>
                        <a:gd name="connsiteY105" fmla="*/ 2814437 h 3180739"/>
                        <a:gd name="connsiteX106" fmla="*/ 2503568 w 3171035"/>
                        <a:gd name="connsiteY106" fmla="*/ 2895456 h 3180739"/>
                        <a:gd name="connsiteX107" fmla="*/ 2347733 w 3171035"/>
                        <a:gd name="connsiteY107" fmla="*/ 2768836 h 3180739"/>
                        <a:gd name="connsiteX108" fmla="*/ 2293201 w 3171035"/>
                        <a:gd name="connsiteY108" fmla="*/ 2803791 h 3180739"/>
                        <a:gd name="connsiteX109" fmla="*/ 2220287 w 3171035"/>
                        <a:gd name="connsiteY109" fmla="*/ 2841379 h 3180739"/>
                        <a:gd name="connsiteX110" fmla="*/ 2248911 w 3171035"/>
                        <a:gd name="connsiteY110" fmla="*/ 3038710 h 3180739"/>
                        <a:gd name="connsiteX111" fmla="*/ 2125404 w 3171035"/>
                        <a:gd name="connsiteY111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252902 w 3171035"/>
                        <a:gd name="connsiteY11" fmla="*/ 2953679 h 3180739"/>
                        <a:gd name="connsiteX12" fmla="*/ 1111558 w 3171035"/>
                        <a:gd name="connsiteY12" fmla="*/ 2910446 h 3180739"/>
                        <a:gd name="connsiteX13" fmla="*/ 983767 w 3171035"/>
                        <a:gd name="connsiteY13" fmla="*/ 3067465 h 3180739"/>
                        <a:gd name="connsiteX14" fmla="*/ 864234 w 3171035"/>
                        <a:gd name="connsiteY14" fmla="*/ 3009602 h 3180739"/>
                        <a:gd name="connsiteX15" fmla="*/ 907320 w 3171035"/>
                        <a:gd name="connsiteY15" fmla="*/ 2815576 h 3180739"/>
                        <a:gd name="connsiteX16" fmla="*/ 830683 w 3171035"/>
                        <a:gd name="connsiteY16" fmla="*/ 2772184 h 3180739"/>
                        <a:gd name="connsiteX17" fmla="*/ 760926 w 3171035"/>
                        <a:gd name="connsiteY17" fmla="*/ 2719936 h 3180739"/>
                        <a:gd name="connsiteX18" fmla="*/ 597918 w 3171035"/>
                        <a:gd name="connsiteY18" fmla="*/ 2832979 h 3180739"/>
                        <a:gd name="connsiteX19" fmla="*/ 499149 w 3171035"/>
                        <a:gd name="connsiteY19" fmla="*/ 2744205 h 3180739"/>
                        <a:gd name="connsiteX20" fmla="*/ 592045 w 3171035"/>
                        <a:gd name="connsiteY20" fmla="*/ 2574098 h 3180739"/>
                        <a:gd name="connsiteX21" fmla="*/ 520580 w 3171035"/>
                        <a:gd name="connsiteY21" fmla="*/ 2501938 h 3180739"/>
                        <a:gd name="connsiteX22" fmla="*/ 496178 w 3171035"/>
                        <a:gd name="connsiteY22" fmla="*/ 2470496 h 3180739"/>
                        <a:gd name="connsiteX23" fmla="*/ 313006 w 3171035"/>
                        <a:gd name="connsiteY23" fmla="*/ 2539883 h 3180739"/>
                        <a:gd name="connsiteX24" fmla="*/ 238634 w 3171035"/>
                        <a:gd name="connsiteY24" fmla="*/ 2429861 h 3180739"/>
                        <a:gd name="connsiteX25" fmla="*/ 370045 w 3171035"/>
                        <a:gd name="connsiteY25" fmla="*/ 2287114 h 3180739"/>
                        <a:gd name="connsiteX26" fmla="*/ 311564 w 3171035"/>
                        <a:gd name="connsiteY26" fmla="*/ 2172799 h 3180739"/>
                        <a:gd name="connsiteX27" fmla="*/ 295635 w 3171035"/>
                        <a:gd name="connsiteY27" fmla="*/ 2132330 h 3180739"/>
                        <a:gd name="connsiteX28" fmla="*/ 103079 w 3171035"/>
                        <a:gd name="connsiteY28" fmla="*/ 2150140 h 3180739"/>
                        <a:gd name="connsiteX29" fmla="*/ 60733 w 3171035"/>
                        <a:gd name="connsiteY29" fmla="*/ 2024271 h 3180739"/>
                        <a:gd name="connsiteX30" fmla="*/ 226269 w 3171035"/>
                        <a:gd name="connsiteY30" fmla="*/ 1921216 h 3180739"/>
                        <a:gd name="connsiteX31" fmla="*/ 217962 w 3171035"/>
                        <a:gd name="connsiteY31" fmla="*/ 1891262 h 3180739"/>
                        <a:gd name="connsiteX32" fmla="*/ 200221 w 3171035"/>
                        <a:gd name="connsiteY32" fmla="*/ 1782957 h 3180739"/>
                        <a:gd name="connsiteX33" fmla="*/ 5391 w 3171035"/>
                        <a:gd name="connsiteY33" fmla="*/ 1745142 h 3180739"/>
                        <a:gd name="connsiteX34" fmla="*/ 0 w 3171035"/>
                        <a:gd name="connsiteY34" fmla="*/ 1612451 h 3180739"/>
                        <a:gd name="connsiteX35" fmla="*/ 187219 w 3171035"/>
                        <a:gd name="connsiteY35" fmla="*/ 1560050 h 3180739"/>
                        <a:gd name="connsiteX36" fmla="*/ 192903 w 3171035"/>
                        <a:gd name="connsiteY36" fmla="*/ 1448336 h 3180739"/>
                        <a:gd name="connsiteX37" fmla="*/ 199656 w 3171035"/>
                        <a:gd name="connsiteY37" fmla="*/ 1402148 h 3180739"/>
                        <a:gd name="connsiteX38" fmla="*/ 19664 w 3171035"/>
                        <a:gd name="connsiteY38" fmla="*/ 1311302 h 3180739"/>
                        <a:gd name="connsiteX39" fmla="*/ 50600 w 3171035"/>
                        <a:gd name="connsiteY39" fmla="*/ 1182155 h 3180739"/>
                        <a:gd name="connsiteX40" fmla="*/ 248017 w 3171035"/>
                        <a:gd name="connsiteY40" fmla="*/ 1182708 h 3180739"/>
                        <a:gd name="connsiteX41" fmla="*/ 271243 w 3171035"/>
                        <a:gd name="connsiteY41" fmla="*/ 1110342 h 3180739"/>
                        <a:gd name="connsiteX42" fmla="*/ 301810 w 3171035"/>
                        <a:gd name="connsiteY42" fmla="*/ 1039267 h 3180739"/>
                        <a:gd name="connsiteX43" fmla="*/ 153232 w 3171035"/>
                        <a:gd name="connsiteY43" fmla="*/ 907843 h 3180739"/>
                        <a:gd name="connsiteX44" fmla="*/ 215955 w 3171035"/>
                        <a:gd name="connsiteY44" fmla="*/ 790787 h 3180739"/>
                        <a:gd name="connsiteX45" fmla="*/ 404589 w 3171035"/>
                        <a:gd name="connsiteY45" fmla="*/ 840887 h 3180739"/>
                        <a:gd name="connsiteX46" fmla="*/ 407683 w 3171035"/>
                        <a:gd name="connsiteY46" fmla="*/ 835422 h 3180739"/>
                        <a:gd name="connsiteX47" fmla="*/ 499532 w 3171035"/>
                        <a:gd name="connsiteY47" fmla="*/ 712793 h 3180739"/>
                        <a:gd name="connsiteX48" fmla="*/ 392278 w 3171035"/>
                        <a:gd name="connsiteY48" fmla="*/ 554059 h 3180739"/>
                        <a:gd name="connsiteX49" fmla="*/ 482243 w 3171035"/>
                        <a:gd name="connsiteY49" fmla="*/ 456373 h 3180739"/>
                        <a:gd name="connsiteX50" fmla="*/ 651505 w 3171035"/>
                        <a:gd name="connsiteY50" fmla="*/ 551489 h 3180739"/>
                        <a:gd name="connsiteX51" fmla="*/ 677929 w 3171035"/>
                        <a:gd name="connsiteY51" fmla="*/ 525319 h 3180739"/>
                        <a:gd name="connsiteX52" fmla="*/ 765738 w 3171035"/>
                        <a:gd name="connsiteY52" fmla="*/ 457171 h 3180739"/>
                        <a:gd name="connsiteX53" fmla="*/ 709237 w 3171035"/>
                        <a:gd name="connsiteY53" fmla="*/ 264903 h 3180739"/>
                        <a:gd name="connsiteX54" fmla="*/ 824607 w 3171035"/>
                        <a:gd name="connsiteY54" fmla="*/ 199132 h 3180739"/>
                        <a:gd name="connsiteX55" fmla="*/ 957502 w 3171035"/>
                        <a:gd name="connsiteY55" fmla="*/ 341660 h 3180739"/>
                        <a:gd name="connsiteX56" fmla="*/ 1007068 w 3171035"/>
                        <a:gd name="connsiteY56" fmla="*/ 316303 h 3180739"/>
                        <a:gd name="connsiteX57" fmla="*/ 1105222 w 3171035"/>
                        <a:gd name="connsiteY57" fmla="*/ 277669 h 3180739"/>
                        <a:gd name="connsiteX58" fmla="*/ 1085630 w 3171035"/>
                        <a:gd name="connsiteY58" fmla="*/ 80113 h 3180739"/>
                        <a:gd name="connsiteX59" fmla="*/ 1236120 w 3171035"/>
                        <a:gd name="connsiteY59" fmla="*/ 37366 h 3180739"/>
                        <a:gd name="connsiteX60" fmla="*/ 1323934 w 3171035"/>
                        <a:gd name="connsiteY60" fmla="*/ 217003 h 3180739"/>
                        <a:gd name="connsiteX61" fmla="*/ 1417429 w 3171035"/>
                        <a:gd name="connsiteY61" fmla="*/ 200656 h 3180739"/>
                        <a:gd name="connsiteX62" fmla="*/ 1487425 w 3171035"/>
                        <a:gd name="connsiteY62" fmla="*/ 195547 h 3180739"/>
                        <a:gd name="connsiteX63" fmla="*/ 1533687 w 3171035"/>
                        <a:gd name="connsiteY63" fmla="*/ 0 h 3180739"/>
                        <a:gd name="connsiteX64" fmla="*/ 1666488 w 3171035"/>
                        <a:gd name="connsiteY64" fmla="*/ 0 h 3180739"/>
                        <a:gd name="connsiteX65" fmla="*/ 1713021 w 3171035"/>
                        <a:gd name="connsiteY65" fmla="*/ 196691 h 3180739"/>
                        <a:gd name="connsiteX66" fmla="*/ 1827814 w 3171035"/>
                        <a:gd name="connsiteY66" fmla="*/ 211044 h 3180739"/>
                        <a:gd name="connsiteX67" fmla="*/ 1868036 w 3171035"/>
                        <a:gd name="connsiteY67" fmla="*/ 220686 h 3180739"/>
                        <a:gd name="connsiteX68" fmla="*/ 1966340 w 3171035"/>
                        <a:gd name="connsiteY68" fmla="*/ 44283 h 3180739"/>
                        <a:gd name="connsiteX69" fmla="*/ 2094111 w 3171035"/>
                        <a:gd name="connsiteY69" fmla="*/ 80485 h 3180739"/>
                        <a:gd name="connsiteX70" fmla="*/ 2085164 w 3171035"/>
                        <a:gd name="connsiteY70" fmla="*/ 284665 h 3180739"/>
                        <a:gd name="connsiteX71" fmla="*/ 2159615 w 3171035"/>
                        <a:gd name="connsiteY71" fmla="*/ 312606 h 3180739"/>
                        <a:gd name="connsiteX72" fmla="*/ 2226104 w 3171035"/>
                        <a:gd name="connsiteY72" fmla="*/ 347399 h 3180739"/>
                        <a:gd name="connsiteX73" fmla="*/ 2364977 w 3171035"/>
                        <a:gd name="connsiteY73" fmla="*/ 209566 h 3180739"/>
                        <a:gd name="connsiteX74" fmla="*/ 2477715 w 3171035"/>
                        <a:gd name="connsiteY74" fmla="*/ 279754 h 3180739"/>
                        <a:gd name="connsiteX75" fmla="*/ 2415747 w 3171035"/>
                        <a:gd name="connsiteY75" fmla="*/ 463940 h 3180739"/>
                        <a:gd name="connsiteX76" fmla="*/ 2455995 w 3171035"/>
                        <a:gd name="connsiteY76" fmla="*/ 491791 h 3180739"/>
                        <a:gd name="connsiteX77" fmla="*/ 2545864 w 3171035"/>
                        <a:gd name="connsiteY77" fmla="*/ 570128 h 3180739"/>
                        <a:gd name="connsiteX78" fmla="*/ 2728079 w 3171035"/>
                        <a:gd name="connsiteY78" fmla="*/ 481733 h 3180739"/>
                        <a:gd name="connsiteX79" fmla="*/ 2811993 w 3171035"/>
                        <a:gd name="connsiteY79" fmla="*/ 584662 h 3180739"/>
                        <a:gd name="connsiteX80" fmla="*/ 2695713 w 3171035"/>
                        <a:gd name="connsiteY80" fmla="*/ 736197 h 3180739"/>
                        <a:gd name="connsiteX81" fmla="*/ 2790128 w 3171035"/>
                        <a:gd name="connsiteY81" fmla="*/ 877978 h 3180739"/>
                        <a:gd name="connsiteX82" fmla="*/ 2988670 w 3171035"/>
                        <a:gd name="connsiteY82" fmla="*/ 835149 h 3180739"/>
                        <a:gd name="connsiteX83" fmla="*/ 3045808 w 3171035"/>
                        <a:gd name="connsiteY83" fmla="*/ 955030 h 3180739"/>
                        <a:gd name="connsiteX84" fmla="*/ 2889317 w 3171035"/>
                        <a:gd name="connsiteY84" fmla="*/ 1080823 h 3180739"/>
                        <a:gd name="connsiteX85" fmla="*/ 2939763 w 3171035"/>
                        <a:gd name="connsiteY85" fmla="*/ 1235148 h 3180739"/>
                        <a:gd name="connsiteX86" fmla="*/ 3135030 w 3171035"/>
                        <a:gd name="connsiteY86" fmla="*/ 1239792 h 3180739"/>
                        <a:gd name="connsiteX87" fmla="*/ 3162523 w 3171035"/>
                        <a:gd name="connsiteY87" fmla="*/ 1369716 h 3180739"/>
                        <a:gd name="connsiteX88" fmla="*/ 2980226 w 3171035"/>
                        <a:gd name="connsiteY88" fmla="*/ 1455724 h 3180739"/>
                        <a:gd name="connsiteX89" fmla="*/ 2986351 w 3171035"/>
                        <a:gd name="connsiteY89" fmla="*/ 1631053 h 3180739"/>
                        <a:gd name="connsiteX90" fmla="*/ 3171035 w 3171035"/>
                        <a:gd name="connsiteY90" fmla="*/ 1689698 h 3180739"/>
                        <a:gd name="connsiteX91" fmla="*/ 3161063 w 3171035"/>
                        <a:gd name="connsiteY91" fmla="*/ 1822124 h 3180739"/>
                        <a:gd name="connsiteX92" fmla="*/ 2963663 w 3171035"/>
                        <a:gd name="connsiteY92" fmla="*/ 1853402 h 3180739"/>
                        <a:gd name="connsiteX93" fmla="*/ 2928221 w 3171035"/>
                        <a:gd name="connsiteY93" fmla="*/ 1999244 h 3180739"/>
                        <a:gd name="connsiteX94" fmla="*/ 3090916 w 3171035"/>
                        <a:gd name="connsiteY94" fmla="*/ 2107762 h 3180739"/>
                        <a:gd name="connsiteX95" fmla="*/ 3044640 w 3171035"/>
                        <a:gd name="connsiteY95" fmla="*/ 2232240 h 3180739"/>
                        <a:gd name="connsiteX96" fmla="*/ 2845101 w 3171035"/>
                        <a:gd name="connsiteY96" fmla="*/ 2207446 h 3180739"/>
                        <a:gd name="connsiteX97" fmla="*/ 2809657 w 3171035"/>
                        <a:gd name="connsiteY97" fmla="*/ 2278865 h 3180739"/>
                        <a:gd name="connsiteX98" fmla="*/ 2764753 w 3171035"/>
                        <a:gd name="connsiteY98" fmla="*/ 2347473 h 3180739"/>
                        <a:gd name="connsiteX99" fmla="*/ 2887835 w 3171035"/>
                        <a:gd name="connsiteY99" fmla="*/ 2507752 h 3180739"/>
                        <a:gd name="connsiteX100" fmla="*/ 2803958 w 3171035"/>
                        <a:gd name="connsiteY100" fmla="*/ 2610712 h 3180739"/>
                        <a:gd name="connsiteX101" fmla="*/ 2629138 w 3171035"/>
                        <a:gd name="connsiteY101" fmla="*/ 2525982 h 3180739"/>
                        <a:gd name="connsiteX102" fmla="*/ 2578529 w 3171035"/>
                        <a:gd name="connsiteY102" fmla="*/ 2584122 h 3180739"/>
                        <a:gd name="connsiteX103" fmla="*/ 2526456 w 3171035"/>
                        <a:gd name="connsiteY103" fmla="*/ 2631952 h 3180739"/>
                        <a:gd name="connsiteX104" fmla="*/ 2608792 w 3171035"/>
                        <a:gd name="connsiteY104" fmla="*/ 2814437 h 3180739"/>
                        <a:gd name="connsiteX105" fmla="*/ 2503568 w 3171035"/>
                        <a:gd name="connsiteY105" fmla="*/ 2895456 h 3180739"/>
                        <a:gd name="connsiteX106" fmla="*/ 2347733 w 3171035"/>
                        <a:gd name="connsiteY106" fmla="*/ 2768836 h 3180739"/>
                        <a:gd name="connsiteX107" fmla="*/ 2293201 w 3171035"/>
                        <a:gd name="connsiteY107" fmla="*/ 2803791 h 3180739"/>
                        <a:gd name="connsiteX108" fmla="*/ 2220287 w 3171035"/>
                        <a:gd name="connsiteY108" fmla="*/ 2841379 h 3180739"/>
                        <a:gd name="connsiteX109" fmla="*/ 2248911 w 3171035"/>
                        <a:gd name="connsiteY109" fmla="*/ 3038710 h 3180739"/>
                        <a:gd name="connsiteX110" fmla="*/ 2125404 w 3171035"/>
                        <a:gd name="connsiteY110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252902 w 3171035"/>
                        <a:gd name="connsiteY11" fmla="*/ 2953679 h 3180739"/>
                        <a:gd name="connsiteX12" fmla="*/ 1111558 w 3171035"/>
                        <a:gd name="connsiteY12" fmla="*/ 2910446 h 3180739"/>
                        <a:gd name="connsiteX13" fmla="*/ 983767 w 3171035"/>
                        <a:gd name="connsiteY13" fmla="*/ 3067465 h 3180739"/>
                        <a:gd name="connsiteX14" fmla="*/ 864234 w 3171035"/>
                        <a:gd name="connsiteY14" fmla="*/ 3009602 h 3180739"/>
                        <a:gd name="connsiteX15" fmla="*/ 907320 w 3171035"/>
                        <a:gd name="connsiteY15" fmla="*/ 2815576 h 3180739"/>
                        <a:gd name="connsiteX16" fmla="*/ 830683 w 3171035"/>
                        <a:gd name="connsiteY16" fmla="*/ 2772184 h 3180739"/>
                        <a:gd name="connsiteX17" fmla="*/ 760926 w 3171035"/>
                        <a:gd name="connsiteY17" fmla="*/ 2719936 h 3180739"/>
                        <a:gd name="connsiteX18" fmla="*/ 597918 w 3171035"/>
                        <a:gd name="connsiteY18" fmla="*/ 2832979 h 3180739"/>
                        <a:gd name="connsiteX19" fmla="*/ 499149 w 3171035"/>
                        <a:gd name="connsiteY19" fmla="*/ 2744205 h 3180739"/>
                        <a:gd name="connsiteX20" fmla="*/ 592045 w 3171035"/>
                        <a:gd name="connsiteY20" fmla="*/ 2574098 h 3180739"/>
                        <a:gd name="connsiteX21" fmla="*/ 520580 w 3171035"/>
                        <a:gd name="connsiteY21" fmla="*/ 2501938 h 3180739"/>
                        <a:gd name="connsiteX22" fmla="*/ 496178 w 3171035"/>
                        <a:gd name="connsiteY22" fmla="*/ 2470496 h 3180739"/>
                        <a:gd name="connsiteX23" fmla="*/ 313006 w 3171035"/>
                        <a:gd name="connsiteY23" fmla="*/ 2539883 h 3180739"/>
                        <a:gd name="connsiteX24" fmla="*/ 238634 w 3171035"/>
                        <a:gd name="connsiteY24" fmla="*/ 2429861 h 3180739"/>
                        <a:gd name="connsiteX25" fmla="*/ 370045 w 3171035"/>
                        <a:gd name="connsiteY25" fmla="*/ 2287114 h 3180739"/>
                        <a:gd name="connsiteX26" fmla="*/ 311564 w 3171035"/>
                        <a:gd name="connsiteY26" fmla="*/ 2172799 h 3180739"/>
                        <a:gd name="connsiteX27" fmla="*/ 295635 w 3171035"/>
                        <a:gd name="connsiteY27" fmla="*/ 2132330 h 3180739"/>
                        <a:gd name="connsiteX28" fmla="*/ 103079 w 3171035"/>
                        <a:gd name="connsiteY28" fmla="*/ 2150140 h 3180739"/>
                        <a:gd name="connsiteX29" fmla="*/ 60733 w 3171035"/>
                        <a:gd name="connsiteY29" fmla="*/ 2024271 h 3180739"/>
                        <a:gd name="connsiteX30" fmla="*/ 226269 w 3171035"/>
                        <a:gd name="connsiteY30" fmla="*/ 1921216 h 3180739"/>
                        <a:gd name="connsiteX31" fmla="*/ 217962 w 3171035"/>
                        <a:gd name="connsiteY31" fmla="*/ 1891262 h 3180739"/>
                        <a:gd name="connsiteX32" fmla="*/ 200221 w 3171035"/>
                        <a:gd name="connsiteY32" fmla="*/ 1782957 h 3180739"/>
                        <a:gd name="connsiteX33" fmla="*/ 5391 w 3171035"/>
                        <a:gd name="connsiteY33" fmla="*/ 1745142 h 3180739"/>
                        <a:gd name="connsiteX34" fmla="*/ 0 w 3171035"/>
                        <a:gd name="connsiteY34" fmla="*/ 1612451 h 3180739"/>
                        <a:gd name="connsiteX35" fmla="*/ 187219 w 3171035"/>
                        <a:gd name="connsiteY35" fmla="*/ 1560050 h 3180739"/>
                        <a:gd name="connsiteX36" fmla="*/ 192903 w 3171035"/>
                        <a:gd name="connsiteY36" fmla="*/ 1448336 h 3180739"/>
                        <a:gd name="connsiteX37" fmla="*/ 199656 w 3171035"/>
                        <a:gd name="connsiteY37" fmla="*/ 1402148 h 3180739"/>
                        <a:gd name="connsiteX38" fmla="*/ 19664 w 3171035"/>
                        <a:gd name="connsiteY38" fmla="*/ 1311302 h 3180739"/>
                        <a:gd name="connsiteX39" fmla="*/ 50600 w 3171035"/>
                        <a:gd name="connsiteY39" fmla="*/ 1182155 h 3180739"/>
                        <a:gd name="connsiteX40" fmla="*/ 248017 w 3171035"/>
                        <a:gd name="connsiteY40" fmla="*/ 1182708 h 3180739"/>
                        <a:gd name="connsiteX41" fmla="*/ 271243 w 3171035"/>
                        <a:gd name="connsiteY41" fmla="*/ 1110342 h 3180739"/>
                        <a:gd name="connsiteX42" fmla="*/ 301810 w 3171035"/>
                        <a:gd name="connsiteY42" fmla="*/ 1039267 h 3180739"/>
                        <a:gd name="connsiteX43" fmla="*/ 153232 w 3171035"/>
                        <a:gd name="connsiteY43" fmla="*/ 907843 h 3180739"/>
                        <a:gd name="connsiteX44" fmla="*/ 215955 w 3171035"/>
                        <a:gd name="connsiteY44" fmla="*/ 790787 h 3180739"/>
                        <a:gd name="connsiteX45" fmla="*/ 404589 w 3171035"/>
                        <a:gd name="connsiteY45" fmla="*/ 840887 h 3180739"/>
                        <a:gd name="connsiteX46" fmla="*/ 407683 w 3171035"/>
                        <a:gd name="connsiteY46" fmla="*/ 835422 h 3180739"/>
                        <a:gd name="connsiteX47" fmla="*/ 499532 w 3171035"/>
                        <a:gd name="connsiteY47" fmla="*/ 712793 h 3180739"/>
                        <a:gd name="connsiteX48" fmla="*/ 392278 w 3171035"/>
                        <a:gd name="connsiteY48" fmla="*/ 554059 h 3180739"/>
                        <a:gd name="connsiteX49" fmla="*/ 482243 w 3171035"/>
                        <a:gd name="connsiteY49" fmla="*/ 456373 h 3180739"/>
                        <a:gd name="connsiteX50" fmla="*/ 651505 w 3171035"/>
                        <a:gd name="connsiteY50" fmla="*/ 551489 h 3180739"/>
                        <a:gd name="connsiteX51" fmla="*/ 677929 w 3171035"/>
                        <a:gd name="connsiteY51" fmla="*/ 525319 h 3180739"/>
                        <a:gd name="connsiteX52" fmla="*/ 765738 w 3171035"/>
                        <a:gd name="connsiteY52" fmla="*/ 457171 h 3180739"/>
                        <a:gd name="connsiteX53" fmla="*/ 709237 w 3171035"/>
                        <a:gd name="connsiteY53" fmla="*/ 264903 h 3180739"/>
                        <a:gd name="connsiteX54" fmla="*/ 824607 w 3171035"/>
                        <a:gd name="connsiteY54" fmla="*/ 199132 h 3180739"/>
                        <a:gd name="connsiteX55" fmla="*/ 957502 w 3171035"/>
                        <a:gd name="connsiteY55" fmla="*/ 341660 h 3180739"/>
                        <a:gd name="connsiteX56" fmla="*/ 1007068 w 3171035"/>
                        <a:gd name="connsiteY56" fmla="*/ 316303 h 3180739"/>
                        <a:gd name="connsiteX57" fmla="*/ 1105222 w 3171035"/>
                        <a:gd name="connsiteY57" fmla="*/ 277669 h 3180739"/>
                        <a:gd name="connsiteX58" fmla="*/ 1085630 w 3171035"/>
                        <a:gd name="connsiteY58" fmla="*/ 80113 h 3180739"/>
                        <a:gd name="connsiteX59" fmla="*/ 1236120 w 3171035"/>
                        <a:gd name="connsiteY59" fmla="*/ 37366 h 3180739"/>
                        <a:gd name="connsiteX60" fmla="*/ 1323934 w 3171035"/>
                        <a:gd name="connsiteY60" fmla="*/ 217003 h 3180739"/>
                        <a:gd name="connsiteX61" fmla="*/ 1417429 w 3171035"/>
                        <a:gd name="connsiteY61" fmla="*/ 200656 h 3180739"/>
                        <a:gd name="connsiteX62" fmla="*/ 1487425 w 3171035"/>
                        <a:gd name="connsiteY62" fmla="*/ 195547 h 3180739"/>
                        <a:gd name="connsiteX63" fmla="*/ 1533687 w 3171035"/>
                        <a:gd name="connsiteY63" fmla="*/ 0 h 3180739"/>
                        <a:gd name="connsiteX64" fmla="*/ 1666488 w 3171035"/>
                        <a:gd name="connsiteY64" fmla="*/ 0 h 3180739"/>
                        <a:gd name="connsiteX65" fmla="*/ 1713021 w 3171035"/>
                        <a:gd name="connsiteY65" fmla="*/ 196691 h 3180739"/>
                        <a:gd name="connsiteX66" fmla="*/ 1827814 w 3171035"/>
                        <a:gd name="connsiteY66" fmla="*/ 211044 h 3180739"/>
                        <a:gd name="connsiteX67" fmla="*/ 1868036 w 3171035"/>
                        <a:gd name="connsiteY67" fmla="*/ 220686 h 3180739"/>
                        <a:gd name="connsiteX68" fmla="*/ 1966340 w 3171035"/>
                        <a:gd name="connsiteY68" fmla="*/ 44283 h 3180739"/>
                        <a:gd name="connsiteX69" fmla="*/ 2094111 w 3171035"/>
                        <a:gd name="connsiteY69" fmla="*/ 80485 h 3180739"/>
                        <a:gd name="connsiteX70" fmla="*/ 2085164 w 3171035"/>
                        <a:gd name="connsiteY70" fmla="*/ 284665 h 3180739"/>
                        <a:gd name="connsiteX71" fmla="*/ 2159615 w 3171035"/>
                        <a:gd name="connsiteY71" fmla="*/ 312606 h 3180739"/>
                        <a:gd name="connsiteX72" fmla="*/ 2226104 w 3171035"/>
                        <a:gd name="connsiteY72" fmla="*/ 347399 h 3180739"/>
                        <a:gd name="connsiteX73" fmla="*/ 2364977 w 3171035"/>
                        <a:gd name="connsiteY73" fmla="*/ 209566 h 3180739"/>
                        <a:gd name="connsiteX74" fmla="*/ 2477715 w 3171035"/>
                        <a:gd name="connsiteY74" fmla="*/ 279754 h 3180739"/>
                        <a:gd name="connsiteX75" fmla="*/ 2415747 w 3171035"/>
                        <a:gd name="connsiteY75" fmla="*/ 463940 h 3180739"/>
                        <a:gd name="connsiteX76" fmla="*/ 2455995 w 3171035"/>
                        <a:gd name="connsiteY76" fmla="*/ 491791 h 3180739"/>
                        <a:gd name="connsiteX77" fmla="*/ 2545864 w 3171035"/>
                        <a:gd name="connsiteY77" fmla="*/ 570128 h 3180739"/>
                        <a:gd name="connsiteX78" fmla="*/ 2728079 w 3171035"/>
                        <a:gd name="connsiteY78" fmla="*/ 481733 h 3180739"/>
                        <a:gd name="connsiteX79" fmla="*/ 2811993 w 3171035"/>
                        <a:gd name="connsiteY79" fmla="*/ 584662 h 3180739"/>
                        <a:gd name="connsiteX80" fmla="*/ 2695713 w 3171035"/>
                        <a:gd name="connsiteY80" fmla="*/ 736197 h 3180739"/>
                        <a:gd name="connsiteX81" fmla="*/ 2790128 w 3171035"/>
                        <a:gd name="connsiteY81" fmla="*/ 877978 h 3180739"/>
                        <a:gd name="connsiteX82" fmla="*/ 2988670 w 3171035"/>
                        <a:gd name="connsiteY82" fmla="*/ 835149 h 3180739"/>
                        <a:gd name="connsiteX83" fmla="*/ 3045808 w 3171035"/>
                        <a:gd name="connsiteY83" fmla="*/ 955030 h 3180739"/>
                        <a:gd name="connsiteX84" fmla="*/ 2889317 w 3171035"/>
                        <a:gd name="connsiteY84" fmla="*/ 1080823 h 3180739"/>
                        <a:gd name="connsiteX85" fmla="*/ 2939763 w 3171035"/>
                        <a:gd name="connsiteY85" fmla="*/ 1235148 h 3180739"/>
                        <a:gd name="connsiteX86" fmla="*/ 3135030 w 3171035"/>
                        <a:gd name="connsiteY86" fmla="*/ 1239792 h 3180739"/>
                        <a:gd name="connsiteX87" fmla="*/ 3162523 w 3171035"/>
                        <a:gd name="connsiteY87" fmla="*/ 1369716 h 3180739"/>
                        <a:gd name="connsiteX88" fmla="*/ 2980226 w 3171035"/>
                        <a:gd name="connsiteY88" fmla="*/ 1455724 h 3180739"/>
                        <a:gd name="connsiteX89" fmla="*/ 2986351 w 3171035"/>
                        <a:gd name="connsiteY89" fmla="*/ 1631053 h 3180739"/>
                        <a:gd name="connsiteX90" fmla="*/ 3171035 w 3171035"/>
                        <a:gd name="connsiteY90" fmla="*/ 1689698 h 3180739"/>
                        <a:gd name="connsiteX91" fmla="*/ 3161063 w 3171035"/>
                        <a:gd name="connsiteY91" fmla="*/ 1822124 h 3180739"/>
                        <a:gd name="connsiteX92" fmla="*/ 2963663 w 3171035"/>
                        <a:gd name="connsiteY92" fmla="*/ 1853402 h 3180739"/>
                        <a:gd name="connsiteX93" fmla="*/ 2928221 w 3171035"/>
                        <a:gd name="connsiteY93" fmla="*/ 1999244 h 3180739"/>
                        <a:gd name="connsiteX94" fmla="*/ 3090916 w 3171035"/>
                        <a:gd name="connsiteY94" fmla="*/ 2107762 h 3180739"/>
                        <a:gd name="connsiteX95" fmla="*/ 3044640 w 3171035"/>
                        <a:gd name="connsiteY95" fmla="*/ 2232240 h 3180739"/>
                        <a:gd name="connsiteX96" fmla="*/ 2845101 w 3171035"/>
                        <a:gd name="connsiteY96" fmla="*/ 2207446 h 3180739"/>
                        <a:gd name="connsiteX97" fmla="*/ 2764753 w 3171035"/>
                        <a:gd name="connsiteY97" fmla="*/ 2347473 h 3180739"/>
                        <a:gd name="connsiteX98" fmla="*/ 2887835 w 3171035"/>
                        <a:gd name="connsiteY98" fmla="*/ 2507752 h 3180739"/>
                        <a:gd name="connsiteX99" fmla="*/ 2803958 w 3171035"/>
                        <a:gd name="connsiteY99" fmla="*/ 2610712 h 3180739"/>
                        <a:gd name="connsiteX100" fmla="*/ 2629138 w 3171035"/>
                        <a:gd name="connsiteY100" fmla="*/ 2525982 h 3180739"/>
                        <a:gd name="connsiteX101" fmla="*/ 2578529 w 3171035"/>
                        <a:gd name="connsiteY101" fmla="*/ 2584122 h 3180739"/>
                        <a:gd name="connsiteX102" fmla="*/ 2526456 w 3171035"/>
                        <a:gd name="connsiteY102" fmla="*/ 2631952 h 3180739"/>
                        <a:gd name="connsiteX103" fmla="*/ 2608792 w 3171035"/>
                        <a:gd name="connsiteY103" fmla="*/ 2814437 h 3180739"/>
                        <a:gd name="connsiteX104" fmla="*/ 2503568 w 3171035"/>
                        <a:gd name="connsiteY104" fmla="*/ 2895456 h 3180739"/>
                        <a:gd name="connsiteX105" fmla="*/ 2347733 w 3171035"/>
                        <a:gd name="connsiteY105" fmla="*/ 2768836 h 3180739"/>
                        <a:gd name="connsiteX106" fmla="*/ 2293201 w 3171035"/>
                        <a:gd name="connsiteY106" fmla="*/ 2803791 h 3180739"/>
                        <a:gd name="connsiteX107" fmla="*/ 2220287 w 3171035"/>
                        <a:gd name="connsiteY107" fmla="*/ 2841379 h 3180739"/>
                        <a:gd name="connsiteX108" fmla="*/ 2248911 w 3171035"/>
                        <a:gd name="connsiteY108" fmla="*/ 3038710 h 3180739"/>
                        <a:gd name="connsiteX109" fmla="*/ 2125404 w 3171035"/>
                        <a:gd name="connsiteY109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252902 w 3171035"/>
                        <a:gd name="connsiteY11" fmla="*/ 2953679 h 3180739"/>
                        <a:gd name="connsiteX12" fmla="*/ 1111558 w 3171035"/>
                        <a:gd name="connsiteY12" fmla="*/ 2910446 h 3180739"/>
                        <a:gd name="connsiteX13" fmla="*/ 983767 w 3171035"/>
                        <a:gd name="connsiteY13" fmla="*/ 3067465 h 3180739"/>
                        <a:gd name="connsiteX14" fmla="*/ 864234 w 3171035"/>
                        <a:gd name="connsiteY14" fmla="*/ 3009602 h 3180739"/>
                        <a:gd name="connsiteX15" fmla="*/ 907320 w 3171035"/>
                        <a:gd name="connsiteY15" fmla="*/ 2815576 h 3180739"/>
                        <a:gd name="connsiteX16" fmla="*/ 830683 w 3171035"/>
                        <a:gd name="connsiteY16" fmla="*/ 2772184 h 3180739"/>
                        <a:gd name="connsiteX17" fmla="*/ 760926 w 3171035"/>
                        <a:gd name="connsiteY17" fmla="*/ 2719936 h 3180739"/>
                        <a:gd name="connsiteX18" fmla="*/ 597918 w 3171035"/>
                        <a:gd name="connsiteY18" fmla="*/ 2832979 h 3180739"/>
                        <a:gd name="connsiteX19" fmla="*/ 499149 w 3171035"/>
                        <a:gd name="connsiteY19" fmla="*/ 2744205 h 3180739"/>
                        <a:gd name="connsiteX20" fmla="*/ 592045 w 3171035"/>
                        <a:gd name="connsiteY20" fmla="*/ 2574098 h 3180739"/>
                        <a:gd name="connsiteX21" fmla="*/ 520580 w 3171035"/>
                        <a:gd name="connsiteY21" fmla="*/ 2501938 h 3180739"/>
                        <a:gd name="connsiteX22" fmla="*/ 496178 w 3171035"/>
                        <a:gd name="connsiteY22" fmla="*/ 2470496 h 3180739"/>
                        <a:gd name="connsiteX23" fmla="*/ 313006 w 3171035"/>
                        <a:gd name="connsiteY23" fmla="*/ 2539883 h 3180739"/>
                        <a:gd name="connsiteX24" fmla="*/ 238634 w 3171035"/>
                        <a:gd name="connsiteY24" fmla="*/ 2429861 h 3180739"/>
                        <a:gd name="connsiteX25" fmla="*/ 370045 w 3171035"/>
                        <a:gd name="connsiteY25" fmla="*/ 2287114 h 3180739"/>
                        <a:gd name="connsiteX26" fmla="*/ 311564 w 3171035"/>
                        <a:gd name="connsiteY26" fmla="*/ 2172799 h 3180739"/>
                        <a:gd name="connsiteX27" fmla="*/ 295635 w 3171035"/>
                        <a:gd name="connsiteY27" fmla="*/ 2132330 h 3180739"/>
                        <a:gd name="connsiteX28" fmla="*/ 103079 w 3171035"/>
                        <a:gd name="connsiteY28" fmla="*/ 2150140 h 3180739"/>
                        <a:gd name="connsiteX29" fmla="*/ 60733 w 3171035"/>
                        <a:gd name="connsiteY29" fmla="*/ 2024271 h 3180739"/>
                        <a:gd name="connsiteX30" fmla="*/ 226269 w 3171035"/>
                        <a:gd name="connsiteY30" fmla="*/ 1921216 h 3180739"/>
                        <a:gd name="connsiteX31" fmla="*/ 217962 w 3171035"/>
                        <a:gd name="connsiteY31" fmla="*/ 1891262 h 3180739"/>
                        <a:gd name="connsiteX32" fmla="*/ 200221 w 3171035"/>
                        <a:gd name="connsiteY32" fmla="*/ 1782957 h 3180739"/>
                        <a:gd name="connsiteX33" fmla="*/ 5391 w 3171035"/>
                        <a:gd name="connsiteY33" fmla="*/ 1745142 h 3180739"/>
                        <a:gd name="connsiteX34" fmla="*/ 0 w 3171035"/>
                        <a:gd name="connsiteY34" fmla="*/ 1612451 h 3180739"/>
                        <a:gd name="connsiteX35" fmla="*/ 187219 w 3171035"/>
                        <a:gd name="connsiteY35" fmla="*/ 1560050 h 3180739"/>
                        <a:gd name="connsiteX36" fmla="*/ 192903 w 3171035"/>
                        <a:gd name="connsiteY36" fmla="*/ 1448336 h 3180739"/>
                        <a:gd name="connsiteX37" fmla="*/ 199656 w 3171035"/>
                        <a:gd name="connsiteY37" fmla="*/ 1402148 h 3180739"/>
                        <a:gd name="connsiteX38" fmla="*/ 19664 w 3171035"/>
                        <a:gd name="connsiteY38" fmla="*/ 1311302 h 3180739"/>
                        <a:gd name="connsiteX39" fmla="*/ 50600 w 3171035"/>
                        <a:gd name="connsiteY39" fmla="*/ 1182155 h 3180739"/>
                        <a:gd name="connsiteX40" fmla="*/ 248017 w 3171035"/>
                        <a:gd name="connsiteY40" fmla="*/ 1182708 h 3180739"/>
                        <a:gd name="connsiteX41" fmla="*/ 271243 w 3171035"/>
                        <a:gd name="connsiteY41" fmla="*/ 1110342 h 3180739"/>
                        <a:gd name="connsiteX42" fmla="*/ 301810 w 3171035"/>
                        <a:gd name="connsiteY42" fmla="*/ 1039267 h 3180739"/>
                        <a:gd name="connsiteX43" fmla="*/ 153232 w 3171035"/>
                        <a:gd name="connsiteY43" fmla="*/ 907843 h 3180739"/>
                        <a:gd name="connsiteX44" fmla="*/ 215955 w 3171035"/>
                        <a:gd name="connsiteY44" fmla="*/ 790787 h 3180739"/>
                        <a:gd name="connsiteX45" fmla="*/ 404589 w 3171035"/>
                        <a:gd name="connsiteY45" fmla="*/ 840887 h 3180739"/>
                        <a:gd name="connsiteX46" fmla="*/ 407683 w 3171035"/>
                        <a:gd name="connsiteY46" fmla="*/ 835422 h 3180739"/>
                        <a:gd name="connsiteX47" fmla="*/ 499532 w 3171035"/>
                        <a:gd name="connsiteY47" fmla="*/ 712793 h 3180739"/>
                        <a:gd name="connsiteX48" fmla="*/ 392278 w 3171035"/>
                        <a:gd name="connsiteY48" fmla="*/ 554059 h 3180739"/>
                        <a:gd name="connsiteX49" fmla="*/ 482243 w 3171035"/>
                        <a:gd name="connsiteY49" fmla="*/ 456373 h 3180739"/>
                        <a:gd name="connsiteX50" fmla="*/ 651505 w 3171035"/>
                        <a:gd name="connsiteY50" fmla="*/ 551489 h 3180739"/>
                        <a:gd name="connsiteX51" fmla="*/ 677929 w 3171035"/>
                        <a:gd name="connsiteY51" fmla="*/ 525319 h 3180739"/>
                        <a:gd name="connsiteX52" fmla="*/ 765738 w 3171035"/>
                        <a:gd name="connsiteY52" fmla="*/ 457171 h 3180739"/>
                        <a:gd name="connsiteX53" fmla="*/ 709237 w 3171035"/>
                        <a:gd name="connsiteY53" fmla="*/ 264903 h 3180739"/>
                        <a:gd name="connsiteX54" fmla="*/ 824607 w 3171035"/>
                        <a:gd name="connsiteY54" fmla="*/ 199132 h 3180739"/>
                        <a:gd name="connsiteX55" fmla="*/ 957502 w 3171035"/>
                        <a:gd name="connsiteY55" fmla="*/ 341660 h 3180739"/>
                        <a:gd name="connsiteX56" fmla="*/ 1007068 w 3171035"/>
                        <a:gd name="connsiteY56" fmla="*/ 316303 h 3180739"/>
                        <a:gd name="connsiteX57" fmla="*/ 1105222 w 3171035"/>
                        <a:gd name="connsiteY57" fmla="*/ 277669 h 3180739"/>
                        <a:gd name="connsiteX58" fmla="*/ 1085630 w 3171035"/>
                        <a:gd name="connsiteY58" fmla="*/ 80113 h 3180739"/>
                        <a:gd name="connsiteX59" fmla="*/ 1236120 w 3171035"/>
                        <a:gd name="connsiteY59" fmla="*/ 37366 h 3180739"/>
                        <a:gd name="connsiteX60" fmla="*/ 1323934 w 3171035"/>
                        <a:gd name="connsiteY60" fmla="*/ 217003 h 3180739"/>
                        <a:gd name="connsiteX61" fmla="*/ 1417429 w 3171035"/>
                        <a:gd name="connsiteY61" fmla="*/ 200656 h 3180739"/>
                        <a:gd name="connsiteX62" fmla="*/ 1487425 w 3171035"/>
                        <a:gd name="connsiteY62" fmla="*/ 195547 h 3180739"/>
                        <a:gd name="connsiteX63" fmla="*/ 1533687 w 3171035"/>
                        <a:gd name="connsiteY63" fmla="*/ 0 h 3180739"/>
                        <a:gd name="connsiteX64" fmla="*/ 1666488 w 3171035"/>
                        <a:gd name="connsiteY64" fmla="*/ 0 h 3180739"/>
                        <a:gd name="connsiteX65" fmla="*/ 1713021 w 3171035"/>
                        <a:gd name="connsiteY65" fmla="*/ 196691 h 3180739"/>
                        <a:gd name="connsiteX66" fmla="*/ 1827814 w 3171035"/>
                        <a:gd name="connsiteY66" fmla="*/ 211044 h 3180739"/>
                        <a:gd name="connsiteX67" fmla="*/ 1868036 w 3171035"/>
                        <a:gd name="connsiteY67" fmla="*/ 220686 h 3180739"/>
                        <a:gd name="connsiteX68" fmla="*/ 1966340 w 3171035"/>
                        <a:gd name="connsiteY68" fmla="*/ 44283 h 3180739"/>
                        <a:gd name="connsiteX69" fmla="*/ 2094111 w 3171035"/>
                        <a:gd name="connsiteY69" fmla="*/ 80485 h 3180739"/>
                        <a:gd name="connsiteX70" fmla="*/ 2085164 w 3171035"/>
                        <a:gd name="connsiteY70" fmla="*/ 284665 h 3180739"/>
                        <a:gd name="connsiteX71" fmla="*/ 2159615 w 3171035"/>
                        <a:gd name="connsiteY71" fmla="*/ 312606 h 3180739"/>
                        <a:gd name="connsiteX72" fmla="*/ 2226104 w 3171035"/>
                        <a:gd name="connsiteY72" fmla="*/ 347399 h 3180739"/>
                        <a:gd name="connsiteX73" fmla="*/ 2364977 w 3171035"/>
                        <a:gd name="connsiteY73" fmla="*/ 209566 h 3180739"/>
                        <a:gd name="connsiteX74" fmla="*/ 2477715 w 3171035"/>
                        <a:gd name="connsiteY74" fmla="*/ 279754 h 3180739"/>
                        <a:gd name="connsiteX75" fmla="*/ 2415747 w 3171035"/>
                        <a:gd name="connsiteY75" fmla="*/ 463940 h 3180739"/>
                        <a:gd name="connsiteX76" fmla="*/ 2455995 w 3171035"/>
                        <a:gd name="connsiteY76" fmla="*/ 491791 h 3180739"/>
                        <a:gd name="connsiteX77" fmla="*/ 2545864 w 3171035"/>
                        <a:gd name="connsiteY77" fmla="*/ 570128 h 3180739"/>
                        <a:gd name="connsiteX78" fmla="*/ 2728079 w 3171035"/>
                        <a:gd name="connsiteY78" fmla="*/ 481733 h 3180739"/>
                        <a:gd name="connsiteX79" fmla="*/ 2811993 w 3171035"/>
                        <a:gd name="connsiteY79" fmla="*/ 584662 h 3180739"/>
                        <a:gd name="connsiteX80" fmla="*/ 2695713 w 3171035"/>
                        <a:gd name="connsiteY80" fmla="*/ 736197 h 3180739"/>
                        <a:gd name="connsiteX81" fmla="*/ 2790128 w 3171035"/>
                        <a:gd name="connsiteY81" fmla="*/ 877978 h 3180739"/>
                        <a:gd name="connsiteX82" fmla="*/ 2988670 w 3171035"/>
                        <a:gd name="connsiteY82" fmla="*/ 835149 h 3180739"/>
                        <a:gd name="connsiteX83" fmla="*/ 3045808 w 3171035"/>
                        <a:gd name="connsiteY83" fmla="*/ 955030 h 3180739"/>
                        <a:gd name="connsiteX84" fmla="*/ 2889317 w 3171035"/>
                        <a:gd name="connsiteY84" fmla="*/ 1080823 h 3180739"/>
                        <a:gd name="connsiteX85" fmla="*/ 2939763 w 3171035"/>
                        <a:gd name="connsiteY85" fmla="*/ 1235148 h 3180739"/>
                        <a:gd name="connsiteX86" fmla="*/ 3135030 w 3171035"/>
                        <a:gd name="connsiteY86" fmla="*/ 1239792 h 3180739"/>
                        <a:gd name="connsiteX87" fmla="*/ 3162523 w 3171035"/>
                        <a:gd name="connsiteY87" fmla="*/ 1369716 h 3180739"/>
                        <a:gd name="connsiteX88" fmla="*/ 2980226 w 3171035"/>
                        <a:gd name="connsiteY88" fmla="*/ 1455724 h 3180739"/>
                        <a:gd name="connsiteX89" fmla="*/ 2986351 w 3171035"/>
                        <a:gd name="connsiteY89" fmla="*/ 1631053 h 3180739"/>
                        <a:gd name="connsiteX90" fmla="*/ 3171035 w 3171035"/>
                        <a:gd name="connsiteY90" fmla="*/ 1689698 h 3180739"/>
                        <a:gd name="connsiteX91" fmla="*/ 3161063 w 3171035"/>
                        <a:gd name="connsiteY91" fmla="*/ 1822124 h 3180739"/>
                        <a:gd name="connsiteX92" fmla="*/ 2963663 w 3171035"/>
                        <a:gd name="connsiteY92" fmla="*/ 1853402 h 3180739"/>
                        <a:gd name="connsiteX93" fmla="*/ 2928221 w 3171035"/>
                        <a:gd name="connsiteY93" fmla="*/ 1999244 h 3180739"/>
                        <a:gd name="connsiteX94" fmla="*/ 3090916 w 3171035"/>
                        <a:gd name="connsiteY94" fmla="*/ 2107762 h 3180739"/>
                        <a:gd name="connsiteX95" fmla="*/ 3044640 w 3171035"/>
                        <a:gd name="connsiteY95" fmla="*/ 2232240 h 3180739"/>
                        <a:gd name="connsiteX96" fmla="*/ 2845101 w 3171035"/>
                        <a:gd name="connsiteY96" fmla="*/ 2207446 h 3180739"/>
                        <a:gd name="connsiteX97" fmla="*/ 2764753 w 3171035"/>
                        <a:gd name="connsiteY97" fmla="*/ 2347473 h 3180739"/>
                        <a:gd name="connsiteX98" fmla="*/ 2887835 w 3171035"/>
                        <a:gd name="connsiteY98" fmla="*/ 2507752 h 3180739"/>
                        <a:gd name="connsiteX99" fmla="*/ 2803958 w 3171035"/>
                        <a:gd name="connsiteY99" fmla="*/ 2610712 h 3180739"/>
                        <a:gd name="connsiteX100" fmla="*/ 2629138 w 3171035"/>
                        <a:gd name="connsiteY100" fmla="*/ 2525982 h 3180739"/>
                        <a:gd name="connsiteX101" fmla="*/ 2526456 w 3171035"/>
                        <a:gd name="connsiteY101" fmla="*/ 2631952 h 3180739"/>
                        <a:gd name="connsiteX102" fmla="*/ 2608792 w 3171035"/>
                        <a:gd name="connsiteY102" fmla="*/ 2814437 h 3180739"/>
                        <a:gd name="connsiteX103" fmla="*/ 2503568 w 3171035"/>
                        <a:gd name="connsiteY103" fmla="*/ 2895456 h 3180739"/>
                        <a:gd name="connsiteX104" fmla="*/ 2347733 w 3171035"/>
                        <a:gd name="connsiteY104" fmla="*/ 2768836 h 3180739"/>
                        <a:gd name="connsiteX105" fmla="*/ 2293201 w 3171035"/>
                        <a:gd name="connsiteY105" fmla="*/ 2803791 h 3180739"/>
                        <a:gd name="connsiteX106" fmla="*/ 2220287 w 3171035"/>
                        <a:gd name="connsiteY106" fmla="*/ 2841379 h 3180739"/>
                        <a:gd name="connsiteX107" fmla="*/ 2248911 w 3171035"/>
                        <a:gd name="connsiteY107" fmla="*/ 3038710 h 3180739"/>
                        <a:gd name="connsiteX108" fmla="*/ 2125404 w 3171035"/>
                        <a:gd name="connsiteY108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252902 w 3171035"/>
                        <a:gd name="connsiteY11" fmla="*/ 2953679 h 3180739"/>
                        <a:gd name="connsiteX12" fmla="*/ 1111558 w 3171035"/>
                        <a:gd name="connsiteY12" fmla="*/ 2910446 h 3180739"/>
                        <a:gd name="connsiteX13" fmla="*/ 983767 w 3171035"/>
                        <a:gd name="connsiteY13" fmla="*/ 3067465 h 3180739"/>
                        <a:gd name="connsiteX14" fmla="*/ 864234 w 3171035"/>
                        <a:gd name="connsiteY14" fmla="*/ 3009602 h 3180739"/>
                        <a:gd name="connsiteX15" fmla="*/ 907320 w 3171035"/>
                        <a:gd name="connsiteY15" fmla="*/ 2815576 h 3180739"/>
                        <a:gd name="connsiteX16" fmla="*/ 830683 w 3171035"/>
                        <a:gd name="connsiteY16" fmla="*/ 2772184 h 3180739"/>
                        <a:gd name="connsiteX17" fmla="*/ 760926 w 3171035"/>
                        <a:gd name="connsiteY17" fmla="*/ 2719936 h 3180739"/>
                        <a:gd name="connsiteX18" fmla="*/ 597918 w 3171035"/>
                        <a:gd name="connsiteY18" fmla="*/ 2832979 h 3180739"/>
                        <a:gd name="connsiteX19" fmla="*/ 499149 w 3171035"/>
                        <a:gd name="connsiteY19" fmla="*/ 2744205 h 3180739"/>
                        <a:gd name="connsiteX20" fmla="*/ 592045 w 3171035"/>
                        <a:gd name="connsiteY20" fmla="*/ 2574098 h 3180739"/>
                        <a:gd name="connsiteX21" fmla="*/ 520580 w 3171035"/>
                        <a:gd name="connsiteY21" fmla="*/ 2501938 h 3180739"/>
                        <a:gd name="connsiteX22" fmla="*/ 496178 w 3171035"/>
                        <a:gd name="connsiteY22" fmla="*/ 2470496 h 3180739"/>
                        <a:gd name="connsiteX23" fmla="*/ 313006 w 3171035"/>
                        <a:gd name="connsiteY23" fmla="*/ 2539883 h 3180739"/>
                        <a:gd name="connsiteX24" fmla="*/ 238634 w 3171035"/>
                        <a:gd name="connsiteY24" fmla="*/ 2429861 h 3180739"/>
                        <a:gd name="connsiteX25" fmla="*/ 370045 w 3171035"/>
                        <a:gd name="connsiteY25" fmla="*/ 2287114 h 3180739"/>
                        <a:gd name="connsiteX26" fmla="*/ 311564 w 3171035"/>
                        <a:gd name="connsiteY26" fmla="*/ 2172799 h 3180739"/>
                        <a:gd name="connsiteX27" fmla="*/ 295635 w 3171035"/>
                        <a:gd name="connsiteY27" fmla="*/ 2132330 h 3180739"/>
                        <a:gd name="connsiteX28" fmla="*/ 103079 w 3171035"/>
                        <a:gd name="connsiteY28" fmla="*/ 2150140 h 3180739"/>
                        <a:gd name="connsiteX29" fmla="*/ 60733 w 3171035"/>
                        <a:gd name="connsiteY29" fmla="*/ 2024271 h 3180739"/>
                        <a:gd name="connsiteX30" fmla="*/ 226269 w 3171035"/>
                        <a:gd name="connsiteY30" fmla="*/ 1921216 h 3180739"/>
                        <a:gd name="connsiteX31" fmla="*/ 217962 w 3171035"/>
                        <a:gd name="connsiteY31" fmla="*/ 1891262 h 3180739"/>
                        <a:gd name="connsiteX32" fmla="*/ 200221 w 3171035"/>
                        <a:gd name="connsiteY32" fmla="*/ 1782957 h 3180739"/>
                        <a:gd name="connsiteX33" fmla="*/ 5391 w 3171035"/>
                        <a:gd name="connsiteY33" fmla="*/ 1745142 h 3180739"/>
                        <a:gd name="connsiteX34" fmla="*/ 0 w 3171035"/>
                        <a:gd name="connsiteY34" fmla="*/ 1612451 h 3180739"/>
                        <a:gd name="connsiteX35" fmla="*/ 187219 w 3171035"/>
                        <a:gd name="connsiteY35" fmla="*/ 1560050 h 3180739"/>
                        <a:gd name="connsiteX36" fmla="*/ 192903 w 3171035"/>
                        <a:gd name="connsiteY36" fmla="*/ 1448336 h 3180739"/>
                        <a:gd name="connsiteX37" fmla="*/ 199656 w 3171035"/>
                        <a:gd name="connsiteY37" fmla="*/ 1402148 h 3180739"/>
                        <a:gd name="connsiteX38" fmla="*/ 19664 w 3171035"/>
                        <a:gd name="connsiteY38" fmla="*/ 1311302 h 3180739"/>
                        <a:gd name="connsiteX39" fmla="*/ 50600 w 3171035"/>
                        <a:gd name="connsiteY39" fmla="*/ 1182155 h 3180739"/>
                        <a:gd name="connsiteX40" fmla="*/ 248017 w 3171035"/>
                        <a:gd name="connsiteY40" fmla="*/ 1182708 h 3180739"/>
                        <a:gd name="connsiteX41" fmla="*/ 271243 w 3171035"/>
                        <a:gd name="connsiteY41" fmla="*/ 1110342 h 3180739"/>
                        <a:gd name="connsiteX42" fmla="*/ 301810 w 3171035"/>
                        <a:gd name="connsiteY42" fmla="*/ 1039267 h 3180739"/>
                        <a:gd name="connsiteX43" fmla="*/ 153232 w 3171035"/>
                        <a:gd name="connsiteY43" fmla="*/ 907843 h 3180739"/>
                        <a:gd name="connsiteX44" fmla="*/ 215955 w 3171035"/>
                        <a:gd name="connsiteY44" fmla="*/ 790787 h 3180739"/>
                        <a:gd name="connsiteX45" fmla="*/ 404589 w 3171035"/>
                        <a:gd name="connsiteY45" fmla="*/ 840887 h 3180739"/>
                        <a:gd name="connsiteX46" fmla="*/ 407683 w 3171035"/>
                        <a:gd name="connsiteY46" fmla="*/ 835422 h 3180739"/>
                        <a:gd name="connsiteX47" fmla="*/ 499532 w 3171035"/>
                        <a:gd name="connsiteY47" fmla="*/ 712793 h 3180739"/>
                        <a:gd name="connsiteX48" fmla="*/ 392278 w 3171035"/>
                        <a:gd name="connsiteY48" fmla="*/ 554059 h 3180739"/>
                        <a:gd name="connsiteX49" fmla="*/ 482243 w 3171035"/>
                        <a:gd name="connsiteY49" fmla="*/ 456373 h 3180739"/>
                        <a:gd name="connsiteX50" fmla="*/ 651505 w 3171035"/>
                        <a:gd name="connsiteY50" fmla="*/ 551489 h 3180739"/>
                        <a:gd name="connsiteX51" fmla="*/ 677929 w 3171035"/>
                        <a:gd name="connsiteY51" fmla="*/ 525319 h 3180739"/>
                        <a:gd name="connsiteX52" fmla="*/ 765738 w 3171035"/>
                        <a:gd name="connsiteY52" fmla="*/ 457171 h 3180739"/>
                        <a:gd name="connsiteX53" fmla="*/ 709237 w 3171035"/>
                        <a:gd name="connsiteY53" fmla="*/ 264903 h 3180739"/>
                        <a:gd name="connsiteX54" fmla="*/ 824607 w 3171035"/>
                        <a:gd name="connsiteY54" fmla="*/ 199132 h 3180739"/>
                        <a:gd name="connsiteX55" fmla="*/ 957502 w 3171035"/>
                        <a:gd name="connsiteY55" fmla="*/ 341660 h 3180739"/>
                        <a:gd name="connsiteX56" fmla="*/ 1007068 w 3171035"/>
                        <a:gd name="connsiteY56" fmla="*/ 316303 h 3180739"/>
                        <a:gd name="connsiteX57" fmla="*/ 1105222 w 3171035"/>
                        <a:gd name="connsiteY57" fmla="*/ 277669 h 3180739"/>
                        <a:gd name="connsiteX58" fmla="*/ 1085630 w 3171035"/>
                        <a:gd name="connsiteY58" fmla="*/ 80113 h 3180739"/>
                        <a:gd name="connsiteX59" fmla="*/ 1236120 w 3171035"/>
                        <a:gd name="connsiteY59" fmla="*/ 37366 h 3180739"/>
                        <a:gd name="connsiteX60" fmla="*/ 1323934 w 3171035"/>
                        <a:gd name="connsiteY60" fmla="*/ 217003 h 3180739"/>
                        <a:gd name="connsiteX61" fmla="*/ 1417429 w 3171035"/>
                        <a:gd name="connsiteY61" fmla="*/ 200656 h 3180739"/>
                        <a:gd name="connsiteX62" fmla="*/ 1487425 w 3171035"/>
                        <a:gd name="connsiteY62" fmla="*/ 195547 h 3180739"/>
                        <a:gd name="connsiteX63" fmla="*/ 1533687 w 3171035"/>
                        <a:gd name="connsiteY63" fmla="*/ 0 h 3180739"/>
                        <a:gd name="connsiteX64" fmla="*/ 1666488 w 3171035"/>
                        <a:gd name="connsiteY64" fmla="*/ 0 h 3180739"/>
                        <a:gd name="connsiteX65" fmla="*/ 1713021 w 3171035"/>
                        <a:gd name="connsiteY65" fmla="*/ 196691 h 3180739"/>
                        <a:gd name="connsiteX66" fmla="*/ 1827814 w 3171035"/>
                        <a:gd name="connsiteY66" fmla="*/ 211044 h 3180739"/>
                        <a:gd name="connsiteX67" fmla="*/ 1868036 w 3171035"/>
                        <a:gd name="connsiteY67" fmla="*/ 220686 h 3180739"/>
                        <a:gd name="connsiteX68" fmla="*/ 1966340 w 3171035"/>
                        <a:gd name="connsiteY68" fmla="*/ 44283 h 3180739"/>
                        <a:gd name="connsiteX69" fmla="*/ 2094111 w 3171035"/>
                        <a:gd name="connsiteY69" fmla="*/ 80485 h 3180739"/>
                        <a:gd name="connsiteX70" fmla="*/ 2085164 w 3171035"/>
                        <a:gd name="connsiteY70" fmla="*/ 284665 h 3180739"/>
                        <a:gd name="connsiteX71" fmla="*/ 2159615 w 3171035"/>
                        <a:gd name="connsiteY71" fmla="*/ 312606 h 3180739"/>
                        <a:gd name="connsiteX72" fmla="*/ 2226104 w 3171035"/>
                        <a:gd name="connsiteY72" fmla="*/ 347399 h 3180739"/>
                        <a:gd name="connsiteX73" fmla="*/ 2364977 w 3171035"/>
                        <a:gd name="connsiteY73" fmla="*/ 209566 h 3180739"/>
                        <a:gd name="connsiteX74" fmla="*/ 2477715 w 3171035"/>
                        <a:gd name="connsiteY74" fmla="*/ 279754 h 3180739"/>
                        <a:gd name="connsiteX75" fmla="*/ 2415747 w 3171035"/>
                        <a:gd name="connsiteY75" fmla="*/ 463940 h 3180739"/>
                        <a:gd name="connsiteX76" fmla="*/ 2455995 w 3171035"/>
                        <a:gd name="connsiteY76" fmla="*/ 491791 h 3180739"/>
                        <a:gd name="connsiteX77" fmla="*/ 2545864 w 3171035"/>
                        <a:gd name="connsiteY77" fmla="*/ 570128 h 3180739"/>
                        <a:gd name="connsiteX78" fmla="*/ 2728079 w 3171035"/>
                        <a:gd name="connsiteY78" fmla="*/ 481733 h 3180739"/>
                        <a:gd name="connsiteX79" fmla="*/ 2811993 w 3171035"/>
                        <a:gd name="connsiteY79" fmla="*/ 584662 h 3180739"/>
                        <a:gd name="connsiteX80" fmla="*/ 2695713 w 3171035"/>
                        <a:gd name="connsiteY80" fmla="*/ 736197 h 3180739"/>
                        <a:gd name="connsiteX81" fmla="*/ 2790128 w 3171035"/>
                        <a:gd name="connsiteY81" fmla="*/ 877978 h 3180739"/>
                        <a:gd name="connsiteX82" fmla="*/ 2988670 w 3171035"/>
                        <a:gd name="connsiteY82" fmla="*/ 835149 h 3180739"/>
                        <a:gd name="connsiteX83" fmla="*/ 3045808 w 3171035"/>
                        <a:gd name="connsiteY83" fmla="*/ 955030 h 3180739"/>
                        <a:gd name="connsiteX84" fmla="*/ 2889317 w 3171035"/>
                        <a:gd name="connsiteY84" fmla="*/ 1080823 h 3180739"/>
                        <a:gd name="connsiteX85" fmla="*/ 2939763 w 3171035"/>
                        <a:gd name="connsiteY85" fmla="*/ 1235148 h 3180739"/>
                        <a:gd name="connsiteX86" fmla="*/ 3135030 w 3171035"/>
                        <a:gd name="connsiteY86" fmla="*/ 1239792 h 3180739"/>
                        <a:gd name="connsiteX87" fmla="*/ 3162523 w 3171035"/>
                        <a:gd name="connsiteY87" fmla="*/ 1369716 h 3180739"/>
                        <a:gd name="connsiteX88" fmla="*/ 2980226 w 3171035"/>
                        <a:gd name="connsiteY88" fmla="*/ 1455724 h 3180739"/>
                        <a:gd name="connsiteX89" fmla="*/ 2986351 w 3171035"/>
                        <a:gd name="connsiteY89" fmla="*/ 1631053 h 3180739"/>
                        <a:gd name="connsiteX90" fmla="*/ 3171035 w 3171035"/>
                        <a:gd name="connsiteY90" fmla="*/ 1689698 h 3180739"/>
                        <a:gd name="connsiteX91" fmla="*/ 3161063 w 3171035"/>
                        <a:gd name="connsiteY91" fmla="*/ 1822124 h 3180739"/>
                        <a:gd name="connsiteX92" fmla="*/ 2963663 w 3171035"/>
                        <a:gd name="connsiteY92" fmla="*/ 1853402 h 3180739"/>
                        <a:gd name="connsiteX93" fmla="*/ 2928221 w 3171035"/>
                        <a:gd name="connsiteY93" fmla="*/ 1999244 h 3180739"/>
                        <a:gd name="connsiteX94" fmla="*/ 3090916 w 3171035"/>
                        <a:gd name="connsiteY94" fmla="*/ 2107762 h 3180739"/>
                        <a:gd name="connsiteX95" fmla="*/ 3044640 w 3171035"/>
                        <a:gd name="connsiteY95" fmla="*/ 2232240 h 3180739"/>
                        <a:gd name="connsiteX96" fmla="*/ 2845101 w 3171035"/>
                        <a:gd name="connsiteY96" fmla="*/ 2207446 h 3180739"/>
                        <a:gd name="connsiteX97" fmla="*/ 2764753 w 3171035"/>
                        <a:gd name="connsiteY97" fmla="*/ 2347473 h 3180739"/>
                        <a:gd name="connsiteX98" fmla="*/ 2887835 w 3171035"/>
                        <a:gd name="connsiteY98" fmla="*/ 2507752 h 3180739"/>
                        <a:gd name="connsiteX99" fmla="*/ 2803958 w 3171035"/>
                        <a:gd name="connsiteY99" fmla="*/ 2610712 h 3180739"/>
                        <a:gd name="connsiteX100" fmla="*/ 2629138 w 3171035"/>
                        <a:gd name="connsiteY100" fmla="*/ 2525982 h 3180739"/>
                        <a:gd name="connsiteX101" fmla="*/ 2526456 w 3171035"/>
                        <a:gd name="connsiteY101" fmla="*/ 2631952 h 3180739"/>
                        <a:gd name="connsiteX102" fmla="*/ 2608792 w 3171035"/>
                        <a:gd name="connsiteY102" fmla="*/ 2814437 h 3180739"/>
                        <a:gd name="connsiteX103" fmla="*/ 2503568 w 3171035"/>
                        <a:gd name="connsiteY103" fmla="*/ 2895456 h 3180739"/>
                        <a:gd name="connsiteX104" fmla="*/ 2347733 w 3171035"/>
                        <a:gd name="connsiteY104" fmla="*/ 2768836 h 3180739"/>
                        <a:gd name="connsiteX105" fmla="*/ 2220287 w 3171035"/>
                        <a:gd name="connsiteY105" fmla="*/ 2841379 h 3180739"/>
                        <a:gd name="connsiteX106" fmla="*/ 2248911 w 3171035"/>
                        <a:gd name="connsiteY106" fmla="*/ 3038710 h 3180739"/>
                        <a:gd name="connsiteX107" fmla="*/ 2125404 w 3171035"/>
                        <a:gd name="connsiteY107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111558 w 3171035"/>
                        <a:gd name="connsiteY11" fmla="*/ 2910446 h 3180739"/>
                        <a:gd name="connsiteX12" fmla="*/ 983767 w 3171035"/>
                        <a:gd name="connsiteY12" fmla="*/ 3067465 h 3180739"/>
                        <a:gd name="connsiteX13" fmla="*/ 864234 w 3171035"/>
                        <a:gd name="connsiteY13" fmla="*/ 3009602 h 3180739"/>
                        <a:gd name="connsiteX14" fmla="*/ 907320 w 3171035"/>
                        <a:gd name="connsiteY14" fmla="*/ 2815576 h 3180739"/>
                        <a:gd name="connsiteX15" fmla="*/ 830683 w 3171035"/>
                        <a:gd name="connsiteY15" fmla="*/ 2772184 h 3180739"/>
                        <a:gd name="connsiteX16" fmla="*/ 760926 w 3171035"/>
                        <a:gd name="connsiteY16" fmla="*/ 2719936 h 3180739"/>
                        <a:gd name="connsiteX17" fmla="*/ 597918 w 3171035"/>
                        <a:gd name="connsiteY17" fmla="*/ 2832979 h 3180739"/>
                        <a:gd name="connsiteX18" fmla="*/ 499149 w 3171035"/>
                        <a:gd name="connsiteY18" fmla="*/ 2744205 h 3180739"/>
                        <a:gd name="connsiteX19" fmla="*/ 592045 w 3171035"/>
                        <a:gd name="connsiteY19" fmla="*/ 2574098 h 3180739"/>
                        <a:gd name="connsiteX20" fmla="*/ 520580 w 3171035"/>
                        <a:gd name="connsiteY20" fmla="*/ 2501938 h 3180739"/>
                        <a:gd name="connsiteX21" fmla="*/ 496178 w 3171035"/>
                        <a:gd name="connsiteY21" fmla="*/ 2470496 h 3180739"/>
                        <a:gd name="connsiteX22" fmla="*/ 313006 w 3171035"/>
                        <a:gd name="connsiteY22" fmla="*/ 2539883 h 3180739"/>
                        <a:gd name="connsiteX23" fmla="*/ 238634 w 3171035"/>
                        <a:gd name="connsiteY23" fmla="*/ 2429861 h 3180739"/>
                        <a:gd name="connsiteX24" fmla="*/ 370045 w 3171035"/>
                        <a:gd name="connsiteY24" fmla="*/ 2287114 h 3180739"/>
                        <a:gd name="connsiteX25" fmla="*/ 311564 w 3171035"/>
                        <a:gd name="connsiteY25" fmla="*/ 2172799 h 3180739"/>
                        <a:gd name="connsiteX26" fmla="*/ 295635 w 3171035"/>
                        <a:gd name="connsiteY26" fmla="*/ 2132330 h 3180739"/>
                        <a:gd name="connsiteX27" fmla="*/ 103079 w 3171035"/>
                        <a:gd name="connsiteY27" fmla="*/ 2150140 h 3180739"/>
                        <a:gd name="connsiteX28" fmla="*/ 60733 w 3171035"/>
                        <a:gd name="connsiteY28" fmla="*/ 2024271 h 3180739"/>
                        <a:gd name="connsiteX29" fmla="*/ 226269 w 3171035"/>
                        <a:gd name="connsiteY29" fmla="*/ 1921216 h 3180739"/>
                        <a:gd name="connsiteX30" fmla="*/ 217962 w 3171035"/>
                        <a:gd name="connsiteY30" fmla="*/ 1891262 h 3180739"/>
                        <a:gd name="connsiteX31" fmla="*/ 200221 w 3171035"/>
                        <a:gd name="connsiteY31" fmla="*/ 1782957 h 3180739"/>
                        <a:gd name="connsiteX32" fmla="*/ 5391 w 3171035"/>
                        <a:gd name="connsiteY32" fmla="*/ 1745142 h 3180739"/>
                        <a:gd name="connsiteX33" fmla="*/ 0 w 3171035"/>
                        <a:gd name="connsiteY33" fmla="*/ 1612451 h 3180739"/>
                        <a:gd name="connsiteX34" fmla="*/ 187219 w 3171035"/>
                        <a:gd name="connsiteY34" fmla="*/ 1560050 h 3180739"/>
                        <a:gd name="connsiteX35" fmla="*/ 192903 w 3171035"/>
                        <a:gd name="connsiteY35" fmla="*/ 1448336 h 3180739"/>
                        <a:gd name="connsiteX36" fmla="*/ 199656 w 3171035"/>
                        <a:gd name="connsiteY36" fmla="*/ 1402148 h 3180739"/>
                        <a:gd name="connsiteX37" fmla="*/ 19664 w 3171035"/>
                        <a:gd name="connsiteY37" fmla="*/ 1311302 h 3180739"/>
                        <a:gd name="connsiteX38" fmla="*/ 50600 w 3171035"/>
                        <a:gd name="connsiteY38" fmla="*/ 1182155 h 3180739"/>
                        <a:gd name="connsiteX39" fmla="*/ 248017 w 3171035"/>
                        <a:gd name="connsiteY39" fmla="*/ 1182708 h 3180739"/>
                        <a:gd name="connsiteX40" fmla="*/ 271243 w 3171035"/>
                        <a:gd name="connsiteY40" fmla="*/ 1110342 h 3180739"/>
                        <a:gd name="connsiteX41" fmla="*/ 301810 w 3171035"/>
                        <a:gd name="connsiteY41" fmla="*/ 1039267 h 3180739"/>
                        <a:gd name="connsiteX42" fmla="*/ 153232 w 3171035"/>
                        <a:gd name="connsiteY42" fmla="*/ 907843 h 3180739"/>
                        <a:gd name="connsiteX43" fmla="*/ 215955 w 3171035"/>
                        <a:gd name="connsiteY43" fmla="*/ 790787 h 3180739"/>
                        <a:gd name="connsiteX44" fmla="*/ 404589 w 3171035"/>
                        <a:gd name="connsiteY44" fmla="*/ 840887 h 3180739"/>
                        <a:gd name="connsiteX45" fmla="*/ 407683 w 3171035"/>
                        <a:gd name="connsiteY45" fmla="*/ 835422 h 3180739"/>
                        <a:gd name="connsiteX46" fmla="*/ 499532 w 3171035"/>
                        <a:gd name="connsiteY46" fmla="*/ 712793 h 3180739"/>
                        <a:gd name="connsiteX47" fmla="*/ 392278 w 3171035"/>
                        <a:gd name="connsiteY47" fmla="*/ 554059 h 3180739"/>
                        <a:gd name="connsiteX48" fmla="*/ 482243 w 3171035"/>
                        <a:gd name="connsiteY48" fmla="*/ 456373 h 3180739"/>
                        <a:gd name="connsiteX49" fmla="*/ 651505 w 3171035"/>
                        <a:gd name="connsiteY49" fmla="*/ 551489 h 3180739"/>
                        <a:gd name="connsiteX50" fmla="*/ 677929 w 3171035"/>
                        <a:gd name="connsiteY50" fmla="*/ 525319 h 3180739"/>
                        <a:gd name="connsiteX51" fmla="*/ 765738 w 3171035"/>
                        <a:gd name="connsiteY51" fmla="*/ 457171 h 3180739"/>
                        <a:gd name="connsiteX52" fmla="*/ 709237 w 3171035"/>
                        <a:gd name="connsiteY52" fmla="*/ 264903 h 3180739"/>
                        <a:gd name="connsiteX53" fmla="*/ 824607 w 3171035"/>
                        <a:gd name="connsiteY53" fmla="*/ 199132 h 3180739"/>
                        <a:gd name="connsiteX54" fmla="*/ 957502 w 3171035"/>
                        <a:gd name="connsiteY54" fmla="*/ 341660 h 3180739"/>
                        <a:gd name="connsiteX55" fmla="*/ 1007068 w 3171035"/>
                        <a:gd name="connsiteY55" fmla="*/ 316303 h 3180739"/>
                        <a:gd name="connsiteX56" fmla="*/ 1105222 w 3171035"/>
                        <a:gd name="connsiteY56" fmla="*/ 277669 h 3180739"/>
                        <a:gd name="connsiteX57" fmla="*/ 1085630 w 3171035"/>
                        <a:gd name="connsiteY57" fmla="*/ 80113 h 3180739"/>
                        <a:gd name="connsiteX58" fmla="*/ 1236120 w 3171035"/>
                        <a:gd name="connsiteY58" fmla="*/ 37366 h 3180739"/>
                        <a:gd name="connsiteX59" fmla="*/ 1323934 w 3171035"/>
                        <a:gd name="connsiteY59" fmla="*/ 217003 h 3180739"/>
                        <a:gd name="connsiteX60" fmla="*/ 1417429 w 3171035"/>
                        <a:gd name="connsiteY60" fmla="*/ 200656 h 3180739"/>
                        <a:gd name="connsiteX61" fmla="*/ 1487425 w 3171035"/>
                        <a:gd name="connsiteY61" fmla="*/ 195547 h 3180739"/>
                        <a:gd name="connsiteX62" fmla="*/ 1533687 w 3171035"/>
                        <a:gd name="connsiteY62" fmla="*/ 0 h 3180739"/>
                        <a:gd name="connsiteX63" fmla="*/ 1666488 w 3171035"/>
                        <a:gd name="connsiteY63" fmla="*/ 0 h 3180739"/>
                        <a:gd name="connsiteX64" fmla="*/ 1713021 w 3171035"/>
                        <a:gd name="connsiteY64" fmla="*/ 196691 h 3180739"/>
                        <a:gd name="connsiteX65" fmla="*/ 1827814 w 3171035"/>
                        <a:gd name="connsiteY65" fmla="*/ 211044 h 3180739"/>
                        <a:gd name="connsiteX66" fmla="*/ 1868036 w 3171035"/>
                        <a:gd name="connsiteY66" fmla="*/ 220686 h 3180739"/>
                        <a:gd name="connsiteX67" fmla="*/ 1966340 w 3171035"/>
                        <a:gd name="connsiteY67" fmla="*/ 44283 h 3180739"/>
                        <a:gd name="connsiteX68" fmla="*/ 2094111 w 3171035"/>
                        <a:gd name="connsiteY68" fmla="*/ 80485 h 3180739"/>
                        <a:gd name="connsiteX69" fmla="*/ 2085164 w 3171035"/>
                        <a:gd name="connsiteY69" fmla="*/ 284665 h 3180739"/>
                        <a:gd name="connsiteX70" fmla="*/ 2159615 w 3171035"/>
                        <a:gd name="connsiteY70" fmla="*/ 312606 h 3180739"/>
                        <a:gd name="connsiteX71" fmla="*/ 2226104 w 3171035"/>
                        <a:gd name="connsiteY71" fmla="*/ 347399 h 3180739"/>
                        <a:gd name="connsiteX72" fmla="*/ 2364977 w 3171035"/>
                        <a:gd name="connsiteY72" fmla="*/ 209566 h 3180739"/>
                        <a:gd name="connsiteX73" fmla="*/ 2477715 w 3171035"/>
                        <a:gd name="connsiteY73" fmla="*/ 279754 h 3180739"/>
                        <a:gd name="connsiteX74" fmla="*/ 2415747 w 3171035"/>
                        <a:gd name="connsiteY74" fmla="*/ 463940 h 3180739"/>
                        <a:gd name="connsiteX75" fmla="*/ 2455995 w 3171035"/>
                        <a:gd name="connsiteY75" fmla="*/ 491791 h 3180739"/>
                        <a:gd name="connsiteX76" fmla="*/ 2545864 w 3171035"/>
                        <a:gd name="connsiteY76" fmla="*/ 570128 h 3180739"/>
                        <a:gd name="connsiteX77" fmla="*/ 2728079 w 3171035"/>
                        <a:gd name="connsiteY77" fmla="*/ 481733 h 3180739"/>
                        <a:gd name="connsiteX78" fmla="*/ 2811993 w 3171035"/>
                        <a:gd name="connsiteY78" fmla="*/ 584662 h 3180739"/>
                        <a:gd name="connsiteX79" fmla="*/ 2695713 w 3171035"/>
                        <a:gd name="connsiteY79" fmla="*/ 736197 h 3180739"/>
                        <a:gd name="connsiteX80" fmla="*/ 2790128 w 3171035"/>
                        <a:gd name="connsiteY80" fmla="*/ 877978 h 3180739"/>
                        <a:gd name="connsiteX81" fmla="*/ 2988670 w 3171035"/>
                        <a:gd name="connsiteY81" fmla="*/ 835149 h 3180739"/>
                        <a:gd name="connsiteX82" fmla="*/ 3045808 w 3171035"/>
                        <a:gd name="connsiteY82" fmla="*/ 955030 h 3180739"/>
                        <a:gd name="connsiteX83" fmla="*/ 2889317 w 3171035"/>
                        <a:gd name="connsiteY83" fmla="*/ 1080823 h 3180739"/>
                        <a:gd name="connsiteX84" fmla="*/ 2939763 w 3171035"/>
                        <a:gd name="connsiteY84" fmla="*/ 1235148 h 3180739"/>
                        <a:gd name="connsiteX85" fmla="*/ 3135030 w 3171035"/>
                        <a:gd name="connsiteY85" fmla="*/ 1239792 h 3180739"/>
                        <a:gd name="connsiteX86" fmla="*/ 3162523 w 3171035"/>
                        <a:gd name="connsiteY86" fmla="*/ 1369716 h 3180739"/>
                        <a:gd name="connsiteX87" fmla="*/ 2980226 w 3171035"/>
                        <a:gd name="connsiteY87" fmla="*/ 1455724 h 3180739"/>
                        <a:gd name="connsiteX88" fmla="*/ 2986351 w 3171035"/>
                        <a:gd name="connsiteY88" fmla="*/ 1631053 h 3180739"/>
                        <a:gd name="connsiteX89" fmla="*/ 3171035 w 3171035"/>
                        <a:gd name="connsiteY89" fmla="*/ 1689698 h 3180739"/>
                        <a:gd name="connsiteX90" fmla="*/ 3161063 w 3171035"/>
                        <a:gd name="connsiteY90" fmla="*/ 1822124 h 3180739"/>
                        <a:gd name="connsiteX91" fmla="*/ 2963663 w 3171035"/>
                        <a:gd name="connsiteY91" fmla="*/ 1853402 h 3180739"/>
                        <a:gd name="connsiteX92" fmla="*/ 2928221 w 3171035"/>
                        <a:gd name="connsiteY92" fmla="*/ 1999244 h 3180739"/>
                        <a:gd name="connsiteX93" fmla="*/ 3090916 w 3171035"/>
                        <a:gd name="connsiteY93" fmla="*/ 2107762 h 3180739"/>
                        <a:gd name="connsiteX94" fmla="*/ 3044640 w 3171035"/>
                        <a:gd name="connsiteY94" fmla="*/ 2232240 h 3180739"/>
                        <a:gd name="connsiteX95" fmla="*/ 2845101 w 3171035"/>
                        <a:gd name="connsiteY95" fmla="*/ 2207446 h 3180739"/>
                        <a:gd name="connsiteX96" fmla="*/ 2764753 w 3171035"/>
                        <a:gd name="connsiteY96" fmla="*/ 2347473 h 3180739"/>
                        <a:gd name="connsiteX97" fmla="*/ 2887835 w 3171035"/>
                        <a:gd name="connsiteY97" fmla="*/ 2507752 h 3180739"/>
                        <a:gd name="connsiteX98" fmla="*/ 2803958 w 3171035"/>
                        <a:gd name="connsiteY98" fmla="*/ 2610712 h 3180739"/>
                        <a:gd name="connsiteX99" fmla="*/ 2629138 w 3171035"/>
                        <a:gd name="connsiteY99" fmla="*/ 2525982 h 3180739"/>
                        <a:gd name="connsiteX100" fmla="*/ 2526456 w 3171035"/>
                        <a:gd name="connsiteY100" fmla="*/ 2631952 h 3180739"/>
                        <a:gd name="connsiteX101" fmla="*/ 2608792 w 3171035"/>
                        <a:gd name="connsiteY101" fmla="*/ 2814437 h 3180739"/>
                        <a:gd name="connsiteX102" fmla="*/ 2503568 w 3171035"/>
                        <a:gd name="connsiteY102" fmla="*/ 2895456 h 3180739"/>
                        <a:gd name="connsiteX103" fmla="*/ 2347733 w 3171035"/>
                        <a:gd name="connsiteY103" fmla="*/ 2768836 h 3180739"/>
                        <a:gd name="connsiteX104" fmla="*/ 2220287 w 3171035"/>
                        <a:gd name="connsiteY104" fmla="*/ 2841379 h 3180739"/>
                        <a:gd name="connsiteX105" fmla="*/ 2248911 w 3171035"/>
                        <a:gd name="connsiteY105" fmla="*/ 3038710 h 3180739"/>
                        <a:gd name="connsiteX106" fmla="*/ 2125404 w 3171035"/>
                        <a:gd name="connsiteY106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111558 w 3171035"/>
                        <a:gd name="connsiteY11" fmla="*/ 2910446 h 3180739"/>
                        <a:gd name="connsiteX12" fmla="*/ 983767 w 3171035"/>
                        <a:gd name="connsiteY12" fmla="*/ 3067465 h 3180739"/>
                        <a:gd name="connsiteX13" fmla="*/ 864234 w 3171035"/>
                        <a:gd name="connsiteY13" fmla="*/ 3009602 h 3180739"/>
                        <a:gd name="connsiteX14" fmla="*/ 907320 w 3171035"/>
                        <a:gd name="connsiteY14" fmla="*/ 2815576 h 3180739"/>
                        <a:gd name="connsiteX15" fmla="*/ 830683 w 3171035"/>
                        <a:gd name="connsiteY15" fmla="*/ 2772184 h 3180739"/>
                        <a:gd name="connsiteX16" fmla="*/ 760926 w 3171035"/>
                        <a:gd name="connsiteY16" fmla="*/ 2719936 h 3180739"/>
                        <a:gd name="connsiteX17" fmla="*/ 597918 w 3171035"/>
                        <a:gd name="connsiteY17" fmla="*/ 2832979 h 3180739"/>
                        <a:gd name="connsiteX18" fmla="*/ 499149 w 3171035"/>
                        <a:gd name="connsiteY18" fmla="*/ 2744205 h 3180739"/>
                        <a:gd name="connsiteX19" fmla="*/ 592045 w 3171035"/>
                        <a:gd name="connsiteY19" fmla="*/ 2574098 h 3180739"/>
                        <a:gd name="connsiteX20" fmla="*/ 520580 w 3171035"/>
                        <a:gd name="connsiteY20" fmla="*/ 2501938 h 3180739"/>
                        <a:gd name="connsiteX21" fmla="*/ 496178 w 3171035"/>
                        <a:gd name="connsiteY21" fmla="*/ 2470496 h 3180739"/>
                        <a:gd name="connsiteX22" fmla="*/ 313006 w 3171035"/>
                        <a:gd name="connsiteY22" fmla="*/ 2539883 h 3180739"/>
                        <a:gd name="connsiteX23" fmla="*/ 238634 w 3171035"/>
                        <a:gd name="connsiteY23" fmla="*/ 2429861 h 3180739"/>
                        <a:gd name="connsiteX24" fmla="*/ 370045 w 3171035"/>
                        <a:gd name="connsiteY24" fmla="*/ 2287114 h 3180739"/>
                        <a:gd name="connsiteX25" fmla="*/ 311564 w 3171035"/>
                        <a:gd name="connsiteY25" fmla="*/ 2172799 h 3180739"/>
                        <a:gd name="connsiteX26" fmla="*/ 295635 w 3171035"/>
                        <a:gd name="connsiteY26" fmla="*/ 2132330 h 3180739"/>
                        <a:gd name="connsiteX27" fmla="*/ 103079 w 3171035"/>
                        <a:gd name="connsiteY27" fmla="*/ 2150140 h 3180739"/>
                        <a:gd name="connsiteX28" fmla="*/ 60733 w 3171035"/>
                        <a:gd name="connsiteY28" fmla="*/ 2024271 h 3180739"/>
                        <a:gd name="connsiteX29" fmla="*/ 226269 w 3171035"/>
                        <a:gd name="connsiteY29" fmla="*/ 1921216 h 3180739"/>
                        <a:gd name="connsiteX30" fmla="*/ 217962 w 3171035"/>
                        <a:gd name="connsiteY30" fmla="*/ 1891262 h 3180739"/>
                        <a:gd name="connsiteX31" fmla="*/ 200221 w 3171035"/>
                        <a:gd name="connsiteY31" fmla="*/ 1782957 h 3180739"/>
                        <a:gd name="connsiteX32" fmla="*/ 5391 w 3171035"/>
                        <a:gd name="connsiteY32" fmla="*/ 1745142 h 3180739"/>
                        <a:gd name="connsiteX33" fmla="*/ 0 w 3171035"/>
                        <a:gd name="connsiteY33" fmla="*/ 1612451 h 3180739"/>
                        <a:gd name="connsiteX34" fmla="*/ 187219 w 3171035"/>
                        <a:gd name="connsiteY34" fmla="*/ 1560050 h 3180739"/>
                        <a:gd name="connsiteX35" fmla="*/ 192903 w 3171035"/>
                        <a:gd name="connsiteY35" fmla="*/ 1448336 h 3180739"/>
                        <a:gd name="connsiteX36" fmla="*/ 199656 w 3171035"/>
                        <a:gd name="connsiteY36" fmla="*/ 1402148 h 3180739"/>
                        <a:gd name="connsiteX37" fmla="*/ 19664 w 3171035"/>
                        <a:gd name="connsiteY37" fmla="*/ 1311302 h 3180739"/>
                        <a:gd name="connsiteX38" fmla="*/ 50600 w 3171035"/>
                        <a:gd name="connsiteY38" fmla="*/ 1182155 h 3180739"/>
                        <a:gd name="connsiteX39" fmla="*/ 248017 w 3171035"/>
                        <a:gd name="connsiteY39" fmla="*/ 1182708 h 3180739"/>
                        <a:gd name="connsiteX40" fmla="*/ 271243 w 3171035"/>
                        <a:gd name="connsiteY40" fmla="*/ 1110342 h 3180739"/>
                        <a:gd name="connsiteX41" fmla="*/ 301810 w 3171035"/>
                        <a:gd name="connsiteY41" fmla="*/ 1039267 h 3180739"/>
                        <a:gd name="connsiteX42" fmla="*/ 153232 w 3171035"/>
                        <a:gd name="connsiteY42" fmla="*/ 907843 h 3180739"/>
                        <a:gd name="connsiteX43" fmla="*/ 215955 w 3171035"/>
                        <a:gd name="connsiteY43" fmla="*/ 790787 h 3180739"/>
                        <a:gd name="connsiteX44" fmla="*/ 404589 w 3171035"/>
                        <a:gd name="connsiteY44" fmla="*/ 840887 h 3180739"/>
                        <a:gd name="connsiteX45" fmla="*/ 407683 w 3171035"/>
                        <a:gd name="connsiteY45" fmla="*/ 835422 h 3180739"/>
                        <a:gd name="connsiteX46" fmla="*/ 499532 w 3171035"/>
                        <a:gd name="connsiteY46" fmla="*/ 712793 h 3180739"/>
                        <a:gd name="connsiteX47" fmla="*/ 392278 w 3171035"/>
                        <a:gd name="connsiteY47" fmla="*/ 554059 h 3180739"/>
                        <a:gd name="connsiteX48" fmla="*/ 482243 w 3171035"/>
                        <a:gd name="connsiteY48" fmla="*/ 456373 h 3180739"/>
                        <a:gd name="connsiteX49" fmla="*/ 651505 w 3171035"/>
                        <a:gd name="connsiteY49" fmla="*/ 551489 h 3180739"/>
                        <a:gd name="connsiteX50" fmla="*/ 677929 w 3171035"/>
                        <a:gd name="connsiteY50" fmla="*/ 525319 h 3180739"/>
                        <a:gd name="connsiteX51" fmla="*/ 765738 w 3171035"/>
                        <a:gd name="connsiteY51" fmla="*/ 457171 h 3180739"/>
                        <a:gd name="connsiteX52" fmla="*/ 709237 w 3171035"/>
                        <a:gd name="connsiteY52" fmla="*/ 264903 h 3180739"/>
                        <a:gd name="connsiteX53" fmla="*/ 824607 w 3171035"/>
                        <a:gd name="connsiteY53" fmla="*/ 199132 h 3180739"/>
                        <a:gd name="connsiteX54" fmla="*/ 957502 w 3171035"/>
                        <a:gd name="connsiteY54" fmla="*/ 341660 h 3180739"/>
                        <a:gd name="connsiteX55" fmla="*/ 1007068 w 3171035"/>
                        <a:gd name="connsiteY55" fmla="*/ 316303 h 3180739"/>
                        <a:gd name="connsiteX56" fmla="*/ 1105222 w 3171035"/>
                        <a:gd name="connsiteY56" fmla="*/ 277669 h 3180739"/>
                        <a:gd name="connsiteX57" fmla="*/ 1085630 w 3171035"/>
                        <a:gd name="connsiteY57" fmla="*/ 80113 h 3180739"/>
                        <a:gd name="connsiteX58" fmla="*/ 1236120 w 3171035"/>
                        <a:gd name="connsiteY58" fmla="*/ 37366 h 3180739"/>
                        <a:gd name="connsiteX59" fmla="*/ 1323934 w 3171035"/>
                        <a:gd name="connsiteY59" fmla="*/ 217003 h 3180739"/>
                        <a:gd name="connsiteX60" fmla="*/ 1417429 w 3171035"/>
                        <a:gd name="connsiteY60" fmla="*/ 200656 h 3180739"/>
                        <a:gd name="connsiteX61" fmla="*/ 1487425 w 3171035"/>
                        <a:gd name="connsiteY61" fmla="*/ 195547 h 3180739"/>
                        <a:gd name="connsiteX62" fmla="*/ 1533687 w 3171035"/>
                        <a:gd name="connsiteY62" fmla="*/ 0 h 3180739"/>
                        <a:gd name="connsiteX63" fmla="*/ 1666488 w 3171035"/>
                        <a:gd name="connsiteY63" fmla="*/ 0 h 3180739"/>
                        <a:gd name="connsiteX64" fmla="*/ 1713021 w 3171035"/>
                        <a:gd name="connsiteY64" fmla="*/ 196691 h 3180739"/>
                        <a:gd name="connsiteX65" fmla="*/ 1827814 w 3171035"/>
                        <a:gd name="connsiteY65" fmla="*/ 211044 h 3180739"/>
                        <a:gd name="connsiteX66" fmla="*/ 1868036 w 3171035"/>
                        <a:gd name="connsiteY66" fmla="*/ 220686 h 3180739"/>
                        <a:gd name="connsiteX67" fmla="*/ 1966340 w 3171035"/>
                        <a:gd name="connsiteY67" fmla="*/ 44283 h 3180739"/>
                        <a:gd name="connsiteX68" fmla="*/ 2094111 w 3171035"/>
                        <a:gd name="connsiteY68" fmla="*/ 80485 h 3180739"/>
                        <a:gd name="connsiteX69" fmla="*/ 2085164 w 3171035"/>
                        <a:gd name="connsiteY69" fmla="*/ 284665 h 3180739"/>
                        <a:gd name="connsiteX70" fmla="*/ 2226104 w 3171035"/>
                        <a:gd name="connsiteY70" fmla="*/ 347399 h 3180739"/>
                        <a:gd name="connsiteX71" fmla="*/ 2364977 w 3171035"/>
                        <a:gd name="connsiteY71" fmla="*/ 209566 h 3180739"/>
                        <a:gd name="connsiteX72" fmla="*/ 2477715 w 3171035"/>
                        <a:gd name="connsiteY72" fmla="*/ 279754 h 3180739"/>
                        <a:gd name="connsiteX73" fmla="*/ 2415747 w 3171035"/>
                        <a:gd name="connsiteY73" fmla="*/ 463940 h 3180739"/>
                        <a:gd name="connsiteX74" fmla="*/ 2455995 w 3171035"/>
                        <a:gd name="connsiteY74" fmla="*/ 491791 h 3180739"/>
                        <a:gd name="connsiteX75" fmla="*/ 2545864 w 3171035"/>
                        <a:gd name="connsiteY75" fmla="*/ 570128 h 3180739"/>
                        <a:gd name="connsiteX76" fmla="*/ 2728079 w 3171035"/>
                        <a:gd name="connsiteY76" fmla="*/ 481733 h 3180739"/>
                        <a:gd name="connsiteX77" fmla="*/ 2811993 w 3171035"/>
                        <a:gd name="connsiteY77" fmla="*/ 584662 h 3180739"/>
                        <a:gd name="connsiteX78" fmla="*/ 2695713 w 3171035"/>
                        <a:gd name="connsiteY78" fmla="*/ 736197 h 3180739"/>
                        <a:gd name="connsiteX79" fmla="*/ 2790128 w 3171035"/>
                        <a:gd name="connsiteY79" fmla="*/ 877978 h 3180739"/>
                        <a:gd name="connsiteX80" fmla="*/ 2988670 w 3171035"/>
                        <a:gd name="connsiteY80" fmla="*/ 835149 h 3180739"/>
                        <a:gd name="connsiteX81" fmla="*/ 3045808 w 3171035"/>
                        <a:gd name="connsiteY81" fmla="*/ 955030 h 3180739"/>
                        <a:gd name="connsiteX82" fmla="*/ 2889317 w 3171035"/>
                        <a:gd name="connsiteY82" fmla="*/ 1080823 h 3180739"/>
                        <a:gd name="connsiteX83" fmla="*/ 2939763 w 3171035"/>
                        <a:gd name="connsiteY83" fmla="*/ 1235148 h 3180739"/>
                        <a:gd name="connsiteX84" fmla="*/ 3135030 w 3171035"/>
                        <a:gd name="connsiteY84" fmla="*/ 1239792 h 3180739"/>
                        <a:gd name="connsiteX85" fmla="*/ 3162523 w 3171035"/>
                        <a:gd name="connsiteY85" fmla="*/ 1369716 h 3180739"/>
                        <a:gd name="connsiteX86" fmla="*/ 2980226 w 3171035"/>
                        <a:gd name="connsiteY86" fmla="*/ 1455724 h 3180739"/>
                        <a:gd name="connsiteX87" fmla="*/ 2986351 w 3171035"/>
                        <a:gd name="connsiteY87" fmla="*/ 1631053 h 3180739"/>
                        <a:gd name="connsiteX88" fmla="*/ 3171035 w 3171035"/>
                        <a:gd name="connsiteY88" fmla="*/ 1689698 h 3180739"/>
                        <a:gd name="connsiteX89" fmla="*/ 3161063 w 3171035"/>
                        <a:gd name="connsiteY89" fmla="*/ 1822124 h 3180739"/>
                        <a:gd name="connsiteX90" fmla="*/ 2963663 w 3171035"/>
                        <a:gd name="connsiteY90" fmla="*/ 1853402 h 3180739"/>
                        <a:gd name="connsiteX91" fmla="*/ 2928221 w 3171035"/>
                        <a:gd name="connsiteY91" fmla="*/ 1999244 h 3180739"/>
                        <a:gd name="connsiteX92" fmla="*/ 3090916 w 3171035"/>
                        <a:gd name="connsiteY92" fmla="*/ 2107762 h 3180739"/>
                        <a:gd name="connsiteX93" fmla="*/ 3044640 w 3171035"/>
                        <a:gd name="connsiteY93" fmla="*/ 2232240 h 3180739"/>
                        <a:gd name="connsiteX94" fmla="*/ 2845101 w 3171035"/>
                        <a:gd name="connsiteY94" fmla="*/ 2207446 h 3180739"/>
                        <a:gd name="connsiteX95" fmla="*/ 2764753 w 3171035"/>
                        <a:gd name="connsiteY95" fmla="*/ 2347473 h 3180739"/>
                        <a:gd name="connsiteX96" fmla="*/ 2887835 w 3171035"/>
                        <a:gd name="connsiteY96" fmla="*/ 2507752 h 3180739"/>
                        <a:gd name="connsiteX97" fmla="*/ 2803958 w 3171035"/>
                        <a:gd name="connsiteY97" fmla="*/ 2610712 h 3180739"/>
                        <a:gd name="connsiteX98" fmla="*/ 2629138 w 3171035"/>
                        <a:gd name="connsiteY98" fmla="*/ 2525982 h 3180739"/>
                        <a:gd name="connsiteX99" fmla="*/ 2526456 w 3171035"/>
                        <a:gd name="connsiteY99" fmla="*/ 2631952 h 3180739"/>
                        <a:gd name="connsiteX100" fmla="*/ 2608792 w 3171035"/>
                        <a:gd name="connsiteY100" fmla="*/ 2814437 h 3180739"/>
                        <a:gd name="connsiteX101" fmla="*/ 2503568 w 3171035"/>
                        <a:gd name="connsiteY101" fmla="*/ 2895456 h 3180739"/>
                        <a:gd name="connsiteX102" fmla="*/ 2347733 w 3171035"/>
                        <a:gd name="connsiteY102" fmla="*/ 2768836 h 3180739"/>
                        <a:gd name="connsiteX103" fmla="*/ 2220287 w 3171035"/>
                        <a:gd name="connsiteY103" fmla="*/ 2841379 h 3180739"/>
                        <a:gd name="connsiteX104" fmla="*/ 2248911 w 3171035"/>
                        <a:gd name="connsiteY104" fmla="*/ 3038710 h 3180739"/>
                        <a:gd name="connsiteX105" fmla="*/ 2125404 w 3171035"/>
                        <a:gd name="connsiteY105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111558 w 3171035"/>
                        <a:gd name="connsiteY11" fmla="*/ 2910446 h 3180739"/>
                        <a:gd name="connsiteX12" fmla="*/ 983767 w 3171035"/>
                        <a:gd name="connsiteY12" fmla="*/ 3067465 h 3180739"/>
                        <a:gd name="connsiteX13" fmla="*/ 864234 w 3171035"/>
                        <a:gd name="connsiteY13" fmla="*/ 3009602 h 3180739"/>
                        <a:gd name="connsiteX14" fmla="*/ 907320 w 3171035"/>
                        <a:gd name="connsiteY14" fmla="*/ 2815576 h 3180739"/>
                        <a:gd name="connsiteX15" fmla="*/ 830683 w 3171035"/>
                        <a:gd name="connsiteY15" fmla="*/ 2772184 h 3180739"/>
                        <a:gd name="connsiteX16" fmla="*/ 760926 w 3171035"/>
                        <a:gd name="connsiteY16" fmla="*/ 2719936 h 3180739"/>
                        <a:gd name="connsiteX17" fmla="*/ 597918 w 3171035"/>
                        <a:gd name="connsiteY17" fmla="*/ 2832979 h 3180739"/>
                        <a:gd name="connsiteX18" fmla="*/ 499149 w 3171035"/>
                        <a:gd name="connsiteY18" fmla="*/ 2744205 h 3180739"/>
                        <a:gd name="connsiteX19" fmla="*/ 592045 w 3171035"/>
                        <a:gd name="connsiteY19" fmla="*/ 2574098 h 3180739"/>
                        <a:gd name="connsiteX20" fmla="*/ 520580 w 3171035"/>
                        <a:gd name="connsiteY20" fmla="*/ 2501938 h 3180739"/>
                        <a:gd name="connsiteX21" fmla="*/ 496178 w 3171035"/>
                        <a:gd name="connsiteY21" fmla="*/ 2470496 h 3180739"/>
                        <a:gd name="connsiteX22" fmla="*/ 313006 w 3171035"/>
                        <a:gd name="connsiteY22" fmla="*/ 2539883 h 3180739"/>
                        <a:gd name="connsiteX23" fmla="*/ 238634 w 3171035"/>
                        <a:gd name="connsiteY23" fmla="*/ 2429861 h 3180739"/>
                        <a:gd name="connsiteX24" fmla="*/ 370045 w 3171035"/>
                        <a:gd name="connsiteY24" fmla="*/ 2287114 h 3180739"/>
                        <a:gd name="connsiteX25" fmla="*/ 311564 w 3171035"/>
                        <a:gd name="connsiteY25" fmla="*/ 2172799 h 3180739"/>
                        <a:gd name="connsiteX26" fmla="*/ 295635 w 3171035"/>
                        <a:gd name="connsiteY26" fmla="*/ 2132330 h 3180739"/>
                        <a:gd name="connsiteX27" fmla="*/ 103079 w 3171035"/>
                        <a:gd name="connsiteY27" fmla="*/ 2150140 h 3180739"/>
                        <a:gd name="connsiteX28" fmla="*/ 60733 w 3171035"/>
                        <a:gd name="connsiteY28" fmla="*/ 2024271 h 3180739"/>
                        <a:gd name="connsiteX29" fmla="*/ 226269 w 3171035"/>
                        <a:gd name="connsiteY29" fmla="*/ 1921216 h 3180739"/>
                        <a:gd name="connsiteX30" fmla="*/ 217962 w 3171035"/>
                        <a:gd name="connsiteY30" fmla="*/ 1891262 h 3180739"/>
                        <a:gd name="connsiteX31" fmla="*/ 200221 w 3171035"/>
                        <a:gd name="connsiteY31" fmla="*/ 1782957 h 3180739"/>
                        <a:gd name="connsiteX32" fmla="*/ 5391 w 3171035"/>
                        <a:gd name="connsiteY32" fmla="*/ 1745142 h 3180739"/>
                        <a:gd name="connsiteX33" fmla="*/ 0 w 3171035"/>
                        <a:gd name="connsiteY33" fmla="*/ 1612451 h 3180739"/>
                        <a:gd name="connsiteX34" fmla="*/ 187219 w 3171035"/>
                        <a:gd name="connsiteY34" fmla="*/ 1560050 h 3180739"/>
                        <a:gd name="connsiteX35" fmla="*/ 192903 w 3171035"/>
                        <a:gd name="connsiteY35" fmla="*/ 1448336 h 3180739"/>
                        <a:gd name="connsiteX36" fmla="*/ 199656 w 3171035"/>
                        <a:gd name="connsiteY36" fmla="*/ 1402148 h 3180739"/>
                        <a:gd name="connsiteX37" fmla="*/ 19664 w 3171035"/>
                        <a:gd name="connsiteY37" fmla="*/ 1311302 h 3180739"/>
                        <a:gd name="connsiteX38" fmla="*/ 50600 w 3171035"/>
                        <a:gd name="connsiteY38" fmla="*/ 1182155 h 3180739"/>
                        <a:gd name="connsiteX39" fmla="*/ 248017 w 3171035"/>
                        <a:gd name="connsiteY39" fmla="*/ 1182708 h 3180739"/>
                        <a:gd name="connsiteX40" fmla="*/ 271243 w 3171035"/>
                        <a:gd name="connsiteY40" fmla="*/ 1110342 h 3180739"/>
                        <a:gd name="connsiteX41" fmla="*/ 301810 w 3171035"/>
                        <a:gd name="connsiteY41" fmla="*/ 1039267 h 3180739"/>
                        <a:gd name="connsiteX42" fmla="*/ 153232 w 3171035"/>
                        <a:gd name="connsiteY42" fmla="*/ 907843 h 3180739"/>
                        <a:gd name="connsiteX43" fmla="*/ 215955 w 3171035"/>
                        <a:gd name="connsiteY43" fmla="*/ 790787 h 3180739"/>
                        <a:gd name="connsiteX44" fmla="*/ 404589 w 3171035"/>
                        <a:gd name="connsiteY44" fmla="*/ 840887 h 3180739"/>
                        <a:gd name="connsiteX45" fmla="*/ 407683 w 3171035"/>
                        <a:gd name="connsiteY45" fmla="*/ 835422 h 3180739"/>
                        <a:gd name="connsiteX46" fmla="*/ 499532 w 3171035"/>
                        <a:gd name="connsiteY46" fmla="*/ 712793 h 3180739"/>
                        <a:gd name="connsiteX47" fmla="*/ 392278 w 3171035"/>
                        <a:gd name="connsiteY47" fmla="*/ 554059 h 3180739"/>
                        <a:gd name="connsiteX48" fmla="*/ 482243 w 3171035"/>
                        <a:gd name="connsiteY48" fmla="*/ 456373 h 3180739"/>
                        <a:gd name="connsiteX49" fmla="*/ 651505 w 3171035"/>
                        <a:gd name="connsiteY49" fmla="*/ 551489 h 3180739"/>
                        <a:gd name="connsiteX50" fmla="*/ 677929 w 3171035"/>
                        <a:gd name="connsiteY50" fmla="*/ 525319 h 3180739"/>
                        <a:gd name="connsiteX51" fmla="*/ 765738 w 3171035"/>
                        <a:gd name="connsiteY51" fmla="*/ 457171 h 3180739"/>
                        <a:gd name="connsiteX52" fmla="*/ 709237 w 3171035"/>
                        <a:gd name="connsiteY52" fmla="*/ 264903 h 3180739"/>
                        <a:gd name="connsiteX53" fmla="*/ 824607 w 3171035"/>
                        <a:gd name="connsiteY53" fmla="*/ 199132 h 3180739"/>
                        <a:gd name="connsiteX54" fmla="*/ 957502 w 3171035"/>
                        <a:gd name="connsiteY54" fmla="*/ 341660 h 3180739"/>
                        <a:gd name="connsiteX55" fmla="*/ 1007068 w 3171035"/>
                        <a:gd name="connsiteY55" fmla="*/ 316303 h 3180739"/>
                        <a:gd name="connsiteX56" fmla="*/ 1105222 w 3171035"/>
                        <a:gd name="connsiteY56" fmla="*/ 277669 h 3180739"/>
                        <a:gd name="connsiteX57" fmla="*/ 1085630 w 3171035"/>
                        <a:gd name="connsiteY57" fmla="*/ 80113 h 3180739"/>
                        <a:gd name="connsiteX58" fmla="*/ 1236120 w 3171035"/>
                        <a:gd name="connsiteY58" fmla="*/ 37366 h 3180739"/>
                        <a:gd name="connsiteX59" fmla="*/ 1323934 w 3171035"/>
                        <a:gd name="connsiteY59" fmla="*/ 217003 h 3180739"/>
                        <a:gd name="connsiteX60" fmla="*/ 1417429 w 3171035"/>
                        <a:gd name="connsiteY60" fmla="*/ 200656 h 3180739"/>
                        <a:gd name="connsiteX61" fmla="*/ 1487425 w 3171035"/>
                        <a:gd name="connsiteY61" fmla="*/ 195547 h 3180739"/>
                        <a:gd name="connsiteX62" fmla="*/ 1533687 w 3171035"/>
                        <a:gd name="connsiteY62" fmla="*/ 0 h 3180739"/>
                        <a:gd name="connsiteX63" fmla="*/ 1666488 w 3171035"/>
                        <a:gd name="connsiteY63" fmla="*/ 0 h 3180739"/>
                        <a:gd name="connsiteX64" fmla="*/ 1713021 w 3171035"/>
                        <a:gd name="connsiteY64" fmla="*/ 196691 h 3180739"/>
                        <a:gd name="connsiteX65" fmla="*/ 1827814 w 3171035"/>
                        <a:gd name="connsiteY65" fmla="*/ 211044 h 3180739"/>
                        <a:gd name="connsiteX66" fmla="*/ 1868036 w 3171035"/>
                        <a:gd name="connsiteY66" fmla="*/ 220686 h 3180739"/>
                        <a:gd name="connsiteX67" fmla="*/ 1966340 w 3171035"/>
                        <a:gd name="connsiteY67" fmla="*/ 44283 h 3180739"/>
                        <a:gd name="connsiteX68" fmla="*/ 2094111 w 3171035"/>
                        <a:gd name="connsiteY68" fmla="*/ 80485 h 3180739"/>
                        <a:gd name="connsiteX69" fmla="*/ 2085164 w 3171035"/>
                        <a:gd name="connsiteY69" fmla="*/ 284665 h 3180739"/>
                        <a:gd name="connsiteX70" fmla="*/ 2226104 w 3171035"/>
                        <a:gd name="connsiteY70" fmla="*/ 347399 h 3180739"/>
                        <a:gd name="connsiteX71" fmla="*/ 2364977 w 3171035"/>
                        <a:gd name="connsiteY71" fmla="*/ 209566 h 3180739"/>
                        <a:gd name="connsiteX72" fmla="*/ 2477715 w 3171035"/>
                        <a:gd name="connsiteY72" fmla="*/ 279754 h 3180739"/>
                        <a:gd name="connsiteX73" fmla="*/ 2415747 w 3171035"/>
                        <a:gd name="connsiteY73" fmla="*/ 463940 h 3180739"/>
                        <a:gd name="connsiteX74" fmla="*/ 2545864 w 3171035"/>
                        <a:gd name="connsiteY74" fmla="*/ 570128 h 3180739"/>
                        <a:gd name="connsiteX75" fmla="*/ 2728079 w 3171035"/>
                        <a:gd name="connsiteY75" fmla="*/ 481733 h 3180739"/>
                        <a:gd name="connsiteX76" fmla="*/ 2811993 w 3171035"/>
                        <a:gd name="connsiteY76" fmla="*/ 584662 h 3180739"/>
                        <a:gd name="connsiteX77" fmla="*/ 2695713 w 3171035"/>
                        <a:gd name="connsiteY77" fmla="*/ 736197 h 3180739"/>
                        <a:gd name="connsiteX78" fmla="*/ 2790128 w 3171035"/>
                        <a:gd name="connsiteY78" fmla="*/ 877978 h 3180739"/>
                        <a:gd name="connsiteX79" fmla="*/ 2988670 w 3171035"/>
                        <a:gd name="connsiteY79" fmla="*/ 835149 h 3180739"/>
                        <a:gd name="connsiteX80" fmla="*/ 3045808 w 3171035"/>
                        <a:gd name="connsiteY80" fmla="*/ 955030 h 3180739"/>
                        <a:gd name="connsiteX81" fmla="*/ 2889317 w 3171035"/>
                        <a:gd name="connsiteY81" fmla="*/ 1080823 h 3180739"/>
                        <a:gd name="connsiteX82" fmla="*/ 2939763 w 3171035"/>
                        <a:gd name="connsiteY82" fmla="*/ 1235148 h 3180739"/>
                        <a:gd name="connsiteX83" fmla="*/ 3135030 w 3171035"/>
                        <a:gd name="connsiteY83" fmla="*/ 1239792 h 3180739"/>
                        <a:gd name="connsiteX84" fmla="*/ 3162523 w 3171035"/>
                        <a:gd name="connsiteY84" fmla="*/ 1369716 h 3180739"/>
                        <a:gd name="connsiteX85" fmla="*/ 2980226 w 3171035"/>
                        <a:gd name="connsiteY85" fmla="*/ 1455724 h 3180739"/>
                        <a:gd name="connsiteX86" fmla="*/ 2986351 w 3171035"/>
                        <a:gd name="connsiteY86" fmla="*/ 1631053 h 3180739"/>
                        <a:gd name="connsiteX87" fmla="*/ 3171035 w 3171035"/>
                        <a:gd name="connsiteY87" fmla="*/ 1689698 h 3180739"/>
                        <a:gd name="connsiteX88" fmla="*/ 3161063 w 3171035"/>
                        <a:gd name="connsiteY88" fmla="*/ 1822124 h 3180739"/>
                        <a:gd name="connsiteX89" fmla="*/ 2963663 w 3171035"/>
                        <a:gd name="connsiteY89" fmla="*/ 1853402 h 3180739"/>
                        <a:gd name="connsiteX90" fmla="*/ 2928221 w 3171035"/>
                        <a:gd name="connsiteY90" fmla="*/ 1999244 h 3180739"/>
                        <a:gd name="connsiteX91" fmla="*/ 3090916 w 3171035"/>
                        <a:gd name="connsiteY91" fmla="*/ 2107762 h 3180739"/>
                        <a:gd name="connsiteX92" fmla="*/ 3044640 w 3171035"/>
                        <a:gd name="connsiteY92" fmla="*/ 2232240 h 3180739"/>
                        <a:gd name="connsiteX93" fmla="*/ 2845101 w 3171035"/>
                        <a:gd name="connsiteY93" fmla="*/ 2207446 h 3180739"/>
                        <a:gd name="connsiteX94" fmla="*/ 2764753 w 3171035"/>
                        <a:gd name="connsiteY94" fmla="*/ 2347473 h 3180739"/>
                        <a:gd name="connsiteX95" fmla="*/ 2887835 w 3171035"/>
                        <a:gd name="connsiteY95" fmla="*/ 2507752 h 3180739"/>
                        <a:gd name="connsiteX96" fmla="*/ 2803958 w 3171035"/>
                        <a:gd name="connsiteY96" fmla="*/ 2610712 h 3180739"/>
                        <a:gd name="connsiteX97" fmla="*/ 2629138 w 3171035"/>
                        <a:gd name="connsiteY97" fmla="*/ 2525982 h 3180739"/>
                        <a:gd name="connsiteX98" fmla="*/ 2526456 w 3171035"/>
                        <a:gd name="connsiteY98" fmla="*/ 2631952 h 3180739"/>
                        <a:gd name="connsiteX99" fmla="*/ 2608792 w 3171035"/>
                        <a:gd name="connsiteY99" fmla="*/ 2814437 h 3180739"/>
                        <a:gd name="connsiteX100" fmla="*/ 2503568 w 3171035"/>
                        <a:gd name="connsiteY100" fmla="*/ 2895456 h 3180739"/>
                        <a:gd name="connsiteX101" fmla="*/ 2347733 w 3171035"/>
                        <a:gd name="connsiteY101" fmla="*/ 2768836 h 3180739"/>
                        <a:gd name="connsiteX102" fmla="*/ 2220287 w 3171035"/>
                        <a:gd name="connsiteY102" fmla="*/ 2841379 h 3180739"/>
                        <a:gd name="connsiteX103" fmla="*/ 2248911 w 3171035"/>
                        <a:gd name="connsiteY103" fmla="*/ 3038710 h 3180739"/>
                        <a:gd name="connsiteX104" fmla="*/ 2125404 w 3171035"/>
                        <a:gd name="connsiteY104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111558 w 3171035"/>
                        <a:gd name="connsiteY11" fmla="*/ 2910446 h 3180739"/>
                        <a:gd name="connsiteX12" fmla="*/ 983767 w 3171035"/>
                        <a:gd name="connsiteY12" fmla="*/ 3067465 h 3180739"/>
                        <a:gd name="connsiteX13" fmla="*/ 864234 w 3171035"/>
                        <a:gd name="connsiteY13" fmla="*/ 3009602 h 3180739"/>
                        <a:gd name="connsiteX14" fmla="*/ 907320 w 3171035"/>
                        <a:gd name="connsiteY14" fmla="*/ 2815576 h 3180739"/>
                        <a:gd name="connsiteX15" fmla="*/ 830683 w 3171035"/>
                        <a:gd name="connsiteY15" fmla="*/ 2772184 h 3180739"/>
                        <a:gd name="connsiteX16" fmla="*/ 760926 w 3171035"/>
                        <a:gd name="connsiteY16" fmla="*/ 2719936 h 3180739"/>
                        <a:gd name="connsiteX17" fmla="*/ 597918 w 3171035"/>
                        <a:gd name="connsiteY17" fmla="*/ 2832979 h 3180739"/>
                        <a:gd name="connsiteX18" fmla="*/ 499149 w 3171035"/>
                        <a:gd name="connsiteY18" fmla="*/ 2744205 h 3180739"/>
                        <a:gd name="connsiteX19" fmla="*/ 592045 w 3171035"/>
                        <a:gd name="connsiteY19" fmla="*/ 2574098 h 3180739"/>
                        <a:gd name="connsiteX20" fmla="*/ 520580 w 3171035"/>
                        <a:gd name="connsiteY20" fmla="*/ 2501938 h 3180739"/>
                        <a:gd name="connsiteX21" fmla="*/ 496178 w 3171035"/>
                        <a:gd name="connsiteY21" fmla="*/ 2470496 h 3180739"/>
                        <a:gd name="connsiteX22" fmla="*/ 313006 w 3171035"/>
                        <a:gd name="connsiteY22" fmla="*/ 2539883 h 3180739"/>
                        <a:gd name="connsiteX23" fmla="*/ 238634 w 3171035"/>
                        <a:gd name="connsiteY23" fmla="*/ 2429861 h 3180739"/>
                        <a:gd name="connsiteX24" fmla="*/ 370045 w 3171035"/>
                        <a:gd name="connsiteY24" fmla="*/ 2287114 h 3180739"/>
                        <a:gd name="connsiteX25" fmla="*/ 311564 w 3171035"/>
                        <a:gd name="connsiteY25" fmla="*/ 2172799 h 3180739"/>
                        <a:gd name="connsiteX26" fmla="*/ 295635 w 3171035"/>
                        <a:gd name="connsiteY26" fmla="*/ 2132330 h 3180739"/>
                        <a:gd name="connsiteX27" fmla="*/ 103079 w 3171035"/>
                        <a:gd name="connsiteY27" fmla="*/ 2150140 h 3180739"/>
                        <a:gd name="connsiteX28" fmla="*/ 60733 w 3171035"/>
                        <a:gd name="connsiteY28" fmla="*/ 2024271 h 3180739"/>
                        <a:gd name="connsiteX29" fmla="*/ 226269 w 3171035"/>
                        <a:gd name="connsiteY29" fmla="*/ 1921216 h 3180739"/>
                        <a:gd name="connsiteX30" fmla="*/ 217962 w 3171035"/>
                        <a:gd name="connsiteY30" fmla="*/ 1891262 h 3180739"/>
                        <a:gd name="connsiteX31" fmla="*/ 200221 w 3171035"/>
                        <a:gd name="connsiteY31" fmla="*/ 1782957 h 3180739"/>
                        <a:gd name="connsiteX32" fmla="*/ 5391 w 3171035"/>
                        <a:gd name="connsiteY32" fmla="*/ 1745142 h 3180739"/>
                        <a:gd name="connsiteX33" fmla="*/ 0 w 3171035"/>
                        <a:gd name="connsiteY33" fmla="*/ 1612451 h 3180739"/>
                        <a:gd name="connsiteX34" fmla="*/ 187219 w 3171035"/>
                        <a:gd name="connsiteY34" fmla="*/ 1560050 h 3180739"/>
                        <a:gd name="connsiteX35" fmla="*/ 192903 w 3171035"/>
                        <a:gd name="connsiteY35" fmla="*/ 1448336 h 3180739"/>
                        <a:gd name="connsiteX36" fmla="*/ 199656 w 3171035"/>
                        <a:gd name="connsiteY36" fmla="*/ 1402148 h 3180739"/>
                        <a:gd name="connsiteX37" fmla="*/ 19664 w 3171035"/>
                        <a:gd name="connsiteY37" fmla="*/ 1311302 h 3180739"/>
                        <a:gd name="connsiteX38" fmla="*/ 50600 w 3171035"/>
                        <a:gd name="connsiteY38" fmla="*/ 1182155 h 3180739"/>
                        <a:gd name="connsiteX39" fmla="*/ 248017 w 3171035"/>
                        <a:gd name="connsiteY39" fmla="*/ 1182708 h 3180739"/>
                        <a:gd name="connsiteX40" fmla="*/ 271243 w 3171035"/>
                        <a:gd name="connsiteY40" fmla="*/ 1110342 h 3180739"/>
                        <a:gd name="connsiteX41" fmla="*/ 301810 w 3171035"/>
                        <a:gd name="connsiteY41" fmla="*/ 1039267 h 3180739"/>
                        <a:gd name="connsiteX42" fmla="*/ 153232 w 3171035"/>
                        <a:gd name="connsiteY42" fmla="*/ 907843 h 3180739"/>
                        <a:gd name="connsiteX43" fmla="*/ 215955 w 3171035"/>
                        <a:gd name="connsiteY43" fmla="*/ 790787 h 3180739"/>
                        <a:gd name="connsiteX44" fmla="*/ 404589 w 3171035"/>
                        <a:gd name="connsiteY44" fmla="*/ 840887 h 3180739"/>
                        <a:gd name="connsiteX45" fmla="*/ 407683 w 3171035"/>
                        <a:gd name="connsiteY45" fmla="*/ 835422 h 3180739"/>
                        <a:gd name="connsiteX46" fmla="*/ 499532 w 3171035"/>
                        <a:gd name="connsiteY46" fmla="*/ 712793 h 3180739"/>
                        <a:gd name="connsiteX47" fmla="*/ 392278 w 3171035"/>
                        <a:gd name="connsiteY47" fmla="*/ 554059 h 3180739"/>
                        <a:gd name="connsiteX48" fmla="*/ 482243 w 3171035"/>
                        <a:gd name="connsiteY48" fmla="*/ 456373 h 3180739"/>
                        <a:gd name="connsiteX49" fmla="*/ 651505 w 3171035"/>
                        <a:gd name="connsiteY49" fmla="*/ 551489 h 3180739"/>
                        <a:gd name="connsiteX50" fmla="*/ 677929 w 3171035"/>
                        <a:gd name="connsiteY50" fmla="*/ 525319 h 3180739"/>
                        <a:gd name="connsiteX51" fmla="*/ 765738 w 3171035"/>
                        <a:gd name="connsiteY51" fmla="*/ 457171 h 3180739"/>
                        <a:gd name="connsiteX52" fmla="*/ 709237 w 3171035"/>
                        <a:gd name="connsiteY52" fmla="*/ 264903 h 3180739"/>
                        <a:gd name="connsiteX53" fmla="*/ 824607 w 3171035"/>
                        <a:gd name="connsiteY53" fmla="*/ 199132 h 3180739"/>
                        <a:gd name="connsiteX54" fmla="*/ 957502 w 3171035"/>
                        <a:gd name="connsiteY54" fmla="*/ 341660 h 3180739"/>
                        <a:gd name="connsiteX55" fmla="*/ 1007068 w 3171035"/>
                        <a:gd name="connsiteY55" fmla="*/ 316303 h 3180739"/>
                        <a:gd name="connsiteX56" fmla="*/ 1105222 w 3171035"/>
                        <a:gd name="connsiteY56" fmla="*/ 277669 h 3180739"/>
                        <a:gd name="connsiteX57" fmla="*/ 1085630 w 3171035"/>
                        <a:gd name="connsiteY57" fmla="*/ 80113 h 3180739"/>
                        <a:gd name="connsiteX58" fmla="*/ 1236120 w 3171035"/>
                        <a:gd name="connsiteY58" fmla="*/ 37366 h 3180739"/>
                        <a:gd name="connsiteX59" fmla="*/ 1323934 w 3171035"/>
                        <a:gd name="connsiteY59" fmla="*/ 217003 h 3180739"/>
                        <a:gd name="connsiteX60" fmla="*/ 1417429 w 3171035"/>
                        <a:gd name="connsiteY60" fmla="*/ 200656 h 3180739"/>
                        <a:gd name="connsiteX61" fmla="*/ 1487425 w 3171035"/>
                        <a:gd name="connsiteY61" fmla="*/ 195547 h 3180739"/>
                        <a:gd name="connsiteX62" fmla="*/ 1533687 w 3171035"/>
                        <a:gd name="connsiteY62" fmla="*/ 0 h 3180739"/>
                        <a:gd name="connsiteX63" fmla="*/ 1666488 w 3171035"/>
                        <a:gd name="connsiteY63" fmla="*/ 0 h 3180739"/>
                        <a:gd name="connsiteX64" fmla="*/ 1713021 w 3171035"/>
                        <a:gd name="connsiteY64" fmla="*/ 196691 h 3180739"/>
                        <a:gd name="connsiteX65" fmla="*/ 1868036 w 3171035"/>
                        <a:gd name="connsiteY65" fmla="*/ 220686 h 3180739"/>
                        <a:gd name="connsiteX66" fmla="*/ 1966340 w 3171035"/>
                        <a:gd name="connsiteY66" fmla="*/ 44283 h 3180739"/>
                        <a:gd name="connsiteX67" fmla="*/ 2094111 w 3171035"/>
                        <a:gd name="connsiteY67" fmla="*/ 80485 h 3180739"/>
                        <a:gd name="connsiteX68" fmla="*/ 2085164 w 3171035"/>
                        <a:gd name="connsiteY68" fmla="*/ 284665 h 3180739"/>
                        <a:gd name="connsiteX69" fmla="*/ 2226104 w 3171035"/>
                        <a:gd name="connsiteY69" fmla="*/ 347399 h 3180739"/>
                        <a:gd name="connsiteX70" fmla="*/ 2364977 w 3171035"/>
                        <a:gd name="connsiteY70" fmla="*/ 209566 h 3180739"/>
                        <a:gd name="connsiteX71" fmla="*/ 2477715 w 3171035"/>
                        <a:gd name="connsiteY71" fmla="*/ 279754 h 3180739"/>
                        <a:gd name="connsiteX72" fmla="*/ 2415747 w 3171035"/>
                        <a:gd name="connsiteY72" fmla="*/ 463940 h 3180739"/>
                        <a:gd name="connsiteX73" fmla="*/ 2545864 w 3171035"/>
                        <a:gd name="connsiteY73" fmla="*/ 570128 h 3180739"/>
                        <a:gd name="connsiteX74" fmla="*/ 2728079 w 3171035"/>
                        <a:gd name="connsiteY74" fmla="*/ 481733 h 3180739"/>
                        <a:gd name="connsiteX75" fmla="*/ 2811993 w 3171035"/>
                        <a:gd name="connsiteY75" fmla="*/ 584662 h 3180739"/>
                        <a:gd name="connsiteX76" fmla="*/ 2695713 w 3171035"/>
                        <a:gd name="connsiteY76" fmla="*/ 736197 h 3180739"/>
                        <a:gd name="connsiteX77" fmla="*/ 2790128 w 3171035"/>
                        <a:gd name="connsiteY77" fmla="*/ 877978 h 3180739"/>
                        <a:gd name="connsiteX78" fmla="*/ 2988670 w 3171035"/>
                        <a:gd name="connsiteY78" fmla="*/ 835149 h 3180739"/>
                        <a:gd name="connsiteX79" fmla="*/ 3045808 w 3171035"/>
                        <a:gd name="connsiteY79" fmla="*/ 955030 h 3180739"/>
                        <a:gd name="connsiteX80" fmla="*/ 2889317 w 3171035"/>
                        <a:gd name="connsiteY80" fmla="*/ 1080823 h 3180739"/>
                        <a:gd name="connsiteX81" fmla="*/ 2939763 w 3171035"/>
                        <a:gd name="connsiteY81" fmla="*/ 1235148 h 3180739"/>
                        <a:gd name="connsiteX82" fmla="*/ 3135030 w 3171035"/>
                        <a:gd name="connsiteY82" fmla="*/ 1239792 h 3180739"/>
                        <a:gd name="connsiteX83" fmla="*/ 3162523 w 3171035"/>
                        <a:gd name="connsiteY83" fmla="*/ 1369716 h 3180739"/>
                        <a:gd name="connsiteX84" fmla="*/ 2980226 w 3171035"/>
                        <a:gd name="connsiteY84" fmla="*/ 1455724 h 3180739"/>
                        <a:gd name="connsiteX85" fmla="*/ 2986351 w 3171035"/>
                        <a:gd name="connsiteY85" fmla="*/ 1631053 h 3180739"/>
                        <a:gd name="connsiteX86" fmla="*/ 3171035 w 3171035"/>
                        <a:gd name="connsiteY86" fmla="*/ 1689698 h 3180739"/>
                        <a:gd name="connsiteX87" fmla="*/ 3161063 w 3171035"/>
                        <a:gd name="connsiteY87" fmla="*/ 1822124 h 3180739"/>
                        <a:gd name="connsiteX88" fmla="*/ 2963663 w 3171035"/>
                        <a:gd name="connsiteY88" fmla="*/ 1853402 h 3180739"/>
                        <a:gd name="connsiteX89" fmla="*/ 2928221 w 3171035"/>
                        <a:gd name="connsiteY89" fmla="*/ 1999244 h 3180739"/>
                        <a:gd name="connsiteX90" fmla="*/ 3090916 w 3171035"/>
                        <a:gd name="connsiteY90" fmla="*/ 2107762 h 3180739"/>
                        <a:gd name="connsiteX91" fmla="*/ 3044640 w 3171035"/>
                        <a:gd name="connsiteY91" fmla="*/ 2232240 h 3180739"/>
                        <a:gd name="connsiteX92" fmla="*/ 2845101 w 3171035"/>
                        <a:gd name="connsiteY92" fmla="*/ 2207446 h 3180739"/>
                        <a:gd name="connsiteX93" fmla="*/ 2764753 w 3171035"/>
                        <a:gd name="connsiteY93" fmla="*/ 2347473 h 3180739"/>
                        <a:gd name="connsiteX94" fmla="*/ 2887835 w 3171035"/>
                        <a:gd name="connsiteY94" fmla="*/ 2507752 h 3180739"/>
                        <a:gd name="connsiteX95" fmla="*/ 2803958 w 3171035"/>
                        <a:gd name="connsiteY95" fmla="*/ 2610712 h 3180739"/>
                        <a:gd name="connsiteX96" fmla="*/ 2629138 w 3171035"/>
                        <a:gd name="connsiteY96" fmla="*/ 2525982 h 3180739"/>
                        <a:gd name="connsiteX97" fmla="*/ 2526456 w 3171035"/>
                        <a:gd name="connsiteY97" fmla="*/ 2631952 h 3180739"/>
                        <a:gd name="connsiteX98" fmla="*/ 2608792 w 3171035"/>
                        <a:gd name="connsiteY98" fmla="*/ 2814437 h 3180739"/>
                        <a:gd name="connsiteX99" fmla="*/ 2503568 w 3171035"/>
                        <a:gd name="connsiteY99" fmla="*/ 2895456 h 3180739"/>
                        <a:gd name="connsiteX100" fmla="*/ 2347733 w 3171035"/>
                        <a:gd name="connsiteY100" fmla="*/ 2768836 h 3180739"/>
                        <a:gd name="connsiteX101" fmla="*/ 2220287 w 3171035"/>
                        <a:gd name="connsiteY101" fmla="*/ 2841379 h 3180739"/>
                        <a:gd name="connsiteX102" fmla="*/ 2248911 w 3171035"/>
                        <a:gd name="connsiteY102" fmla="*/ 3038710 h 3180739"/>
                        <a:gd name="connsiteX103" fmla="*/ 2125404 w 3171035"/>
                        <a:gd name="connsiteY103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111558 w 3171035"/>
                        <a:gd name="connsiteY11" fmla="*/ 2910446 h 3180739"/>
                        <a:gd name="connsiteX12" fmla="*/ 983767 w 3171035"/>
                        <a:gd name="connsiteY12" fmla="*/ 3067465 h 3180739"/>
                        <a:gd name="connsiteX13" fmla="*/ 864234 w 3171035"/>
                        <a:gd name="connsiteY13" fmla="*/ 3009602 h 3180739"/>
                        <a:gd name="connsiteX14" fmla="*/ 907320 w 3171035"/>
                        <a:gd name="connsiteY14" fmla="*/ 2815576 h 3180739"/>
                        <a:gd name="connsiteX15" fmla="*/ 830683 w 3171035"/>
                        <a:gd name="connsiteY15" fmla="*/ 2772184 h 3180739"/>
                        <a:gd name="connsiteX16" fmla="*/ 760926 w 3171035"/>
                        <a:gd name="connsiteY16" fmla="*/ 2719936 h 3180739"/>
                        <a:gd name="connsiteX17" fmla="*/ 597918 w 3171035"/>
                        <a:gd name="connsiteY17" fmla="*/ 2832979 h 3180739"/>
                        <a:gd name="connsiteX18" fmla="*/ 499149 w 3171035"/>
                        <a:gd name="connsiteY18" fmla="*/ 2744205 h 3180739"/>
                        <a:gd name="connsiteX19" fmla="*/ 592045 w 3171035"/>
                        <a:gd name="connsiteY19" fmla="*/ 2574098 h 3180739"/>
                        <a:gd name="connsiteX20" fmla="*/ 520580 w 3171035"/>
                        <a:gd name="connsiteY20" fmla="*/ 2501938 h 3180739"/>
                        <a:gd name="connsiteX21" fmla="*/ 496178 w 3171035"/>
                        <a:gd name="connsiteY21" fmla="*/ 2470496 h 3180739"/>
                        <a:gd name="connsiteX22" fmla="*/ 313006 w 3171035"/>
                        <a:gd name="connsiteY22" fmla="*/ 2539883 h 3180739"/>
                        <a:gd name="connsiteX23" fmla="*/ 238634 w 3171035"/>
                        <a:gd name="connsiteY23" fmla="*/ 2429861 h 3180739"/>
                        <a:gd name="connsiteX24" fmla="*/ 370045 w 3171035"/>
                        <a:gd name="connsiteY24" fmla="*/ 2287114 h 3180739"/>
                        <a:gd name="connsiteX25" fmla="*/ 311564 w 3171035"/>
                        <a:gd name="connsiteY25" fmla="*/ 2172799 h 3180739"/>
                        <a:gd name="connsiteX26" fmla="*/ 295635 w 3171035"/>
                        <a:gd name="connsiteY26" fmla="*/ 2132330 h 3180739"/>
                        <a:gd name="connsiteX27" fmla="*/ 103079 w 3171035"/>
                        <a:gd name="connsiteY27" fmla="*/ 2150140 h 3180739"/>
                        <a:gd name="connsiteX28" fmla="*/ 60733 w 3171035"/>
                        <a:gd name="connsiteY28" fmla="*/ 2024271 h 3180739"/>
                        <a:gd name="connsiteX29" fmla="*/ 226269 w 3171035"/>
                        <a:gd name="connsiteY29" fmla="*/ 1921216 h 3180739"/>
                        <a:gd name="connsiteX30" fmla="*/ 217962 w 3171035"/>
                        <a:gd name="connsiteY30" fmla="*/ 1891262 h 3180739"/>
                        <a:gd name="connsiteX31" fmla="*/ 200221 w 3171035"/>
                        <a:gd name="connsiteY31" fmla="*/ 1782957 h 3180739"/>
                        <a:gd name="connsiteX32" fmla="*/ 5391 w 3171035"/>
                        <a:gd name="connsiteY32" fmla="*/ 1745142 h 3180739"/>
                        <a:gd name="connsiteX33" fmla="*/ 0 w 3171035"/>
                        <a:gd name="connsiteY33" fmla="*/ 1612451 h 3180739"/>
                        <a:gd name="connsiteX34" fmla="*/ 187219 w 3171035"/>
                        <a:gd name="connsiteY34" fmla="*/ 1560050 h 3180739"/>
                        <a:gd name="connsiteX35" fmla="*/ 192903 w 3171035"/>
                        <a:gd name="connsiteY35" fmla="*/ 1448336 h 3180739"/>
                        <a:gd name="connsiteX36" fmla="*/ 199656 w 3171035"/>
                        <a:gd name="connsiteY36" fmla="*/ 1402148 h 3180739"/>
                        <a:gd name="connsiteX37" fmla="*/ 19664 w 3171035"/>
                        <a:gd name="connsiteY37" fmla="*/ 1311302 h 3180739"/>
                        <a:gd name="connsiteX38" fmla="*/ 50600 w 3171035"/>
                        <a:gd name="connsiteY38" fmla="*/ 1182155 h 3180739"/>
                        <a:gd name="connsiteX39" fmla="*/ 248017 w 3171035"/>
                        <a:gd name="connsiteY39" fmla="*/ 1182708 h 3180739"/>
                        <a:gd name="connsiteX40" fmla="*/ 271243 w 3171035"/>
                        <a:gd name="connsiteY40" fmla="*/ 1110342 h 3180739"/>
                        <a:gd name="connsiteX41" fmla="*/ 301810 w 3171035"/>
                        <a:gd name="connsiteY41" fmla="*/ 1039267 h 3180739"/>
                        <a:gd name="connsiteX42" fmla="*/ 153232 w 3171035"/>
                        <a:gd name="connsiteY42" fmla="*/ 907843 h 3180739"/>
                        <a:gd name="connsiteX43" fmla="*/ 215955 w 3171035"/>
                        <a:gd name="connsiteY43" fmla="*/ 790787 h 3180739"/>
                        <a:gd name="connsiteX44" fmla="*/ 404589 w 3171035"/>
                        <a:gd name="connsiteY44" fmla="*/ 840887 h 3180739"/>
                        <a:gd name="connsiteX45" fmla="*/ 407683 w 3171035"/>
                        <a:gd name="connsiteY45" fmla="*/ 835422 h 3180739"/>
                        <a:gd name="connsiteX46" fmla="*/ 499532 w 3171035"/>
                        <a:gd name="connsiteY46" fmla="*/ 712793 h 3180739"/>
                        <a:gd name="connsiteX47" fmla="*/ 392278 w 3171035"/>
                        <a:gd name="connsiteY47" fmla="*/ 554059 h 3180739"/>
                        <a:gd name="connsiteX48" fmla="*/ 482243 w 3171035"/>
                        <a:gd name="connsiteY48" fmla="*/ 456373 h 3180739"/>
                        <a:gd name="connsiteX49" fmla="*/ 651505 w 3171035"/>
                        <a:gd name="connsiteY49" fmla="*/ 551489 h 3180739"/>
                        <a:gd name="connsiteX50" fmla="*/ 677929 w 3171035"/>
                        <a:gd name="connsiteY50" fmla="*/ 525319 h 3180739"/>
                        <a:gd name="connsiteX51" fmla="*/ 765738 w 3171035"/>
                        <a:gd name="connsiteY51" fmla="*/ 457171 h 3180739"/>
                        <a:gd name="connsiteX52" fmla="*/ 709237 w 3171035"/>
                        <a:gd name="connsiteY52" fmla="*/ 264903 h 3180739"/>
                        <a:gd name="connsiteX53" fmla="*/ 824607 w 3171035"/>
                        <a:gd name="connsiteY53" fmla="*/ 199132 h 3180739"/>
                        <a:gd name="connsiteX54" fmla="*/ 957502 w 3171035"/>
                        <a:gd name="connsiteY54" fmla="*/ 341660 h 3180739"/>
                        <a:gd name="connsiteX55" fmla="*/ 1007068 w 3171035"/>
                        <a:gd name="connsiteY55" fmla="*/ 316303 h 3180739"/>
                        <a:gd name="connsiteX56" fmla="*/ 1105222 w 3171035"/>
                        <a:gd name="connsiteY56" fmla="*/ 277669 h 3180739"/>
                        <a:gd name="connsiteX57" fmla="*/ 1085630 w 3171035"/>
                        <a:gd name="connsiteY57" fmla="*/ 80113 h 3180739"/>
                        <a:gd name="connsiteX58" fmla="*/ 1236120 w 3171035"/>
                        <a:gd name="connsiteY58" fmla="*/ 37366 h 3180739"/>
                        <a:gd name="connsiteX59" fmla="*/ 1323934 w 3171035"/>
                        <a:gd name="connsiteY59" fmla="*/ 217003 h 3180739"/>
                        <a:gd name="connsiteX60" fmla="*/ 1487425 w 3171035"/>
                        <a:gd name="connsiteY60" fmla="*/ 195547 h 3180739"/>
                        <a:gd name="connsiteX61" fmla="*/ 1533687 w 3171035"/>
                        <a:gd name="connsiteY61" fmla="*/ 0 h 3180739"/>
                        <a:gd name="connsiteX62" fmla="*/ 1666488 w 3171035"/>
                        <a:gd name="connsiteY62" fmla="*/ 0 h 3180739"/>
                        <a:gd name="connsiteX63" fmla="*/ 1713021 w 3171035"/>
                        <a:gd name="connsiteY63" fmla="*/ 196691 h 3180739"/>
                        <a:gd name="connsiteX64" fmla="*/ 1868036 w 3171035"/>
                        <a:gd name="connsiteY64" fmla="*/ 220686 h 3180739"/>
                        <a:gd name="connsiteX65" fmla="*/ 1966340 w 3171035"/>
                        <a:gd name="connsiteY65" fmla="*/ 44283 h 3180739"/>
                        <a:gd name="connsiteX66" fmla="*/ 2094111 w 3171035"/>
                        <a:gd name="connsiteY66" fmla="*/ 80485 h 3180739"/>
                        <a:gd name="connsiteX67" fmla="*/ 2085164 w 3171035"/>
                        <a:gd name="connsiteY67" fmla="*/ 284665 h 3180739"/>
                        <a:gd name="connsiteX68" fmla="*/ 2226104 w 3171035"/>
                        <a:gd name="connsiteY68" fmla="*/ 347399 h 3180739"/>
                        <a:gd name="connsiteX69" fmla="*/ 2364977 w 3171035"/>
                        <a:gd name="connsiteY69" fmla="*/ 209566 h 3180739"/>
                        <a:gd name="connsiteX70" fmla="*/ 2477715 w 3171035"/>
                        <a:gd name="connsiteY70" fmla="*/ 279754 h 3180739"/>
                        <a:gd name="connsiteX71" fmla="*/ 2415747 w 3171035"/>
                        <a:gd name="connsiteY71" fmla="*/ 463940 h 3180739"/>
                        <a:gd name="connsiteX72" fmla="*/ 2545864 w 3171035"/>
                        <a:gd name="connsiteY72" fmla="*/ 570128 h 3180739"/>
                        <a:gd name="connsiteX73" fmla="*/ 2728079 w 3171035"/>
                        <a:gd name="connsiteY73" fmla="*/ 481733 h 3180739"/>
                        <a:gd name="connsiteX74" fmla="*/ 2811993 w 3171035"/>
                        <a:gd name="connsiteY74" fmla="*/ 584662 h 3180739"/>
                        <a:gd name="connsiteX75" fmla="*/ 2695713 w 3171035"/>
                        <a:gd name="connsiteY75" fmla="*/ 736197 h 3180739"/>
                        <a:gd name="connsiteX76" fmla="*/ 2790128 w 3171035"/>
                        <a:gd name="connsiteY76" fmla="*/ 877978 h 3180739"/>
                        <a:gd name="connsiteX77" fmla="*/ 2988670 w 3171035"/>
                        <a:gd name="connsiteY77" fmla="*/ 835149 h 3180739"/>
                        <a:gd name="connsiteX78" fmla="*/ 3045808 w 3171035"/>
                        <a:gd name="connsiteY78" fmla="*/ 955030 h 3180739"/>
                        <a:gd name="connsiteX79" fmla="*/ 2889317 w 3171035"/>
                        <a:gd name="connsiteY79" fmla="*/ 1080823 h 3180739"/>
                        <a:gd name="connsiteX80" fmla="*/ 2939763 w 3171035"/>
                        <a:gd name="connsiteY80" fmla="*/ 1235148 h 3180739"/>
                        <a:gd name="connsiteX81" fmla="*/ 3135030 w 3171035"/>
                        <a:gd name="connsiteY81" fmla="*/ 1239792 h 3180739"/>
                        <a:gd name="connsiteX82" fmla="*/ 3162523 w 3171035"/>
                        <a:gd name="connsiteY82" fmla="*/ 1369716 h 3180739"/>
                        <a:gd name="connsiteX83" fmla="*/ 2980226 w 3171035"/>
                        <a:gd name="connsiteY83" fmla="*/ 1455724 h 3180739"/>
                        <a:gd name="connsiteX84" fmla="*/ 2986351 w 3171035"/>
                        <a:gd name="connsiteY84" fmla="*/ 1631053 h 3180739"/>
                        <a:gd name="connsiteX85" fmla="*/ 3171035 w 3171035"/>
                        <a:gd name="connsiteY85" fmla="*/ 1689698 h 3180739"/>
                        <a:gd name="connsiteX86" fmla="*/ 3161063 w 3171035"/>
                        <a:gd name="connsiteY86" fmla="*/ 1822124 h 3180739"/>
                        <a:gd name="connsiteX87" fmla="*/ 2963663 w 3171035"/>
                        <a:gd name="connsiteY87" fmla="*/ 1853402 h 3180739"/>
                        <a:gd name="connsiteX88" fmla="*/ 2928221 w 3171035"/>
                        <a:gd name="connsiteY88" fmla="*/ 1999244 h 3180739"/>
                        <a:gd name="connsiteX89" fmla="*/ 3090916 w 3171035"/>
                        <a:gd name="connsiteY89" fmla="*/ 2107762 h 3180739"/>
                        <a:gd name="connsiteX90" fmla="*/ 3044640 w 3171035"/>
                        <a:gd name="connsiteY90" fmla="*/ 2232240 h 3180739"/>
                        <a:gd name="connsiteX91" fmla="*/ 2845101 w 3171035"/>
                        <a:gd name="connsiteY91" fmla="*/ 2207446 h 3180739"/>
                        <a:gd name="connsiteX92" fmla="*/ 2764753 w 3171035"/>
                        <a:gd name="connsiteY92" fmla="*/ 2347473 h 3180739"/>
                        <a:gd name="connsiteX93" fmla="*/ 2887835 w 3171035"/>
                        <a:gd name="connsiteY93" fmla="*/ 2507752 h 3180739"/>
                        <a:gd name="connsiteX94" fmla="*/ 2803958 w 3171035"/>
                        <a:gd name="connsiteY94" fmla="*/ 2610712 h 3180739"/>
                        <a:gd name="connsiteX95" fmla="*/ 2629138 w 3171035"/>
                        <a:gd name="connsiteY95" fmla="*/ 2525982 h 3180739"/>
                        <a:gd name="connsiteX96" fmla="*/ 2526456 w 3171035"/>
                        <a:gd name="connsiteY96" fmla="*/ 2631952 h 3180739"/>
                        <a:gd name="connsiteX97" fmla="*/ 2608792 w 3171035"/>
                        <a:gd name="connsiteY97" fmla="*/ 2814437 h 3180739"/>
                        <a:gd name="connsiteX98" fmla="*/ 2503568 w 3171035"/>
                        <a:gd name="connsiteY98" fmla="*/ 2895456 h 3180739"/>
                        <a:gd name="connsiteX99" fmla="*/ 2347733 w 3171035"/>
                        <a:gd name="connsiteY99" fmla="*/ 2768836 h 3180739"/>
                        <a:gd name="connsiteX100" fmla="*/ 2220287 w 3171035"/>
                        <a:gd name="connsiteY100" fmla="*/ 2841379 h 3180739"/>
                        <a:gd name="connsiteX101" fmla="*/ 2248911 w 3171035"/>
                        <a:gd name="connsiteY101" fmla="*/ 3038710 h 3180739"/>
                        <a:gd name="connsiteX102" fmla="*/ 2125404 w 3171035"/>
                        <a:gd name="connsiteY102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111558 w 3171035"/>
                        <a:gd name="connsiteY11" fmla="*/ 2910446 h 3180739"/>
                        <a:gd name="connsiteX12" fmla="*/ 983767 w 3171035"/>
                        <a:gd name="connsiteY12" fmla="*/ 3067465 h 3180739"/>
                        <a:gd name="connsiteX13" fmla="*/ 864234 w 3171035"/>
                        <a:gd name="connsiteY13" fmla="*/ 3009602 h 3180739"/>
                        <a:gd name="connsiteX14" fmla="*/ 907320 w 3171035"/>
                        <a:gd name="connsiteY14" fmla="*/ 2815576 h 3180739"/>
                        <a:gd name="connsiteX15" fmla="*/ 830683 w 3171035"/>
                        <a:gd name="connsiteY15" fmla="*/ 2772184 h 3180739"/>
                        <a:gd name="connsiteX16" fmla="*/ 760926 w 3171035"/>
                        <a:gd name="connsiteY16" fmla="*/ 2719936 h 3180739"/>
                        <a:gd name="connsiteX17" fmla="*/ 597918 w 3171035"/>
                        <a:gd name="connsiteY17" fmla="*/ 2832979 h 3180739"/>
                        <a:gd name="connsiteX18" fmla="*/ 499149 w 3171035"/>
                        <a:gd name="connsiteY18" fmla="*/ 2744205 h 3180739"/>
                        <a:gd name="connsiteX19" fmla="*/ 592045 w 3171035"/>
                        <a:gd name="connsiteY19" fmla="*/ 2574098 h 3180739"/>
                        <a:gd name="connsiteX20" fmla="*/ 520580 w 3171035"/>
                        <a:gd name="connsiteY20" fmla="*/ 2501938 h 3180739"/>
                        <a:gd name="connsiteX21" fmla="*/ 496178 w 3171035"/>
                        <a:gd name="connsiteY21" fmla="*/ 2470496 h 3180739"/>
                        <a:gd name="connsiteX22" fmla="*/ 313006 w 3171035"/>
                        <a:gd name="connsiteY22" fmla="*/ 2539883 h 3180739"/>
                        <a:gd name="connsiteX23" fmla="*/ 238634 w 3171035"/>
                        <a:gd name="connsiteY23" fmla="*/ 2429861 h 3180739"/>
                        <a:gd name="connsiteX24" fmla="*/ 370045 w 3171035"/>
                        <a:gd name="connsiteY24" fmla="*/ 2287114 h 3180739"/>
                        <a:gd name="connsiteX25" fmla="*/ 311564 w 3171035"/>
                        <a:gd name="connsiteY25" fmla="*/ 2172799 h 3180739"/>
                        <a:gd name="connsiteX26" fmla="*/ 295635 w 3171035"/>
                        <a:gd name="connsiteY26" fmla="*/ 2132330 h 3180739"/>
                        <a:gd name="connsiteX27" fmla="*/ 103079 w 3171035"/>
                        <a:gd name="connsiteY27" fmla="*/ 2150140 h 3180739"/>
                        <a:gd name="connsiteX28" fmla="*/ 60733 w 3171035"/>
                        <a:gd name="connsiteY28" fmla="*/ 2024271 h 3180739"/>
                        <a:gd name="connsiteX29" fmla="*/ 226269 w 3171035"/>
                        <a:gd name="connsiteY29" fmla="*/ 1921216 h 3180739"/>
                        <a:gd name="connsiteX30" fmla="*/ 217962 w 3171035"/>
                        <a:gd name="connsiteY30" fmla="*/ 1891262 h 3180739"/>
                        <a:gd name="connsiteX31" fmla="*/ 200221 w 3171035"/>
                        <a:gd name="connsiteY31" fmla="*/ 1782957 h 3180739"/>
                        <a:gd name="connsiteX32" fmla="*/ 5391 w 3171035"/>
                        <a:gd name="connsiteY32" fmla="*/ 1745142 h 3180739"/>
                        <a:gd name="connsiteX33" fmla="*/ 0 w 3171035"/>
                        <a:gd name="connsiteY33" fmla="*/ 1612451 h 3180739"/>
                        <a:gd name="connsiteX34" fmla="*/ 187219 w 3171035"/>
                        <a:gd name="connsiteY34" fmla="*/ 1560050 h 3180739"/>
                        <a:gd name="connsiteX35" fmla="*/ 192903 w 3171035"/>
                        <a:gd name="connsiteY35" fmla="*/ 1448336 h 3180739"/>
                        <a:gd name="connsiteX36" fmla="*/ 199656 w 3171035"/>
                        <a:gd name="connsiteY36" fmla="*/ 1402148 h 3180739"/>
                        <a:gd name="connsiteX37" fmla="*/ 19664 w 3171035"/>
                        <a:gd name="connsiteY37" fmla="*/ 1311302 h 3180739"/>
                        <a:gd name="connsiteX38" fmla="*/ 50600 w 3171035"/>
                        <a:gd name="connsiteY38" fmla="*/ 1182155 h 3180739"/>
                        <a:gd name="connsiteX39" fmla="*/ 248017 w 3171035"/>
                        <a:gd name="connsiteY39" fmla="*/ 1182708 h 3180739"/>
                        <a:gd name="connsiteX40" fmla="*/ 271243 w 3171035"/>
                        <a:gd name="connsiteY40" fmla="*/ 1110342 h 3180739"/>
                        <a:gd name="connsiteX41" fmla="*/ 301810 w 3171035"/>
                        <a:gd name="connsiteY41" fmla="*/ 1039267 h 3180739"/>
                        <a:gd name="connsiteX42" fmla="*/ 153232 w 3171035"/>
                        <a:gd name="connsiteY42" fmla="*/ 907843 h 3180739"/>
                        <a:gd name="connsiteX43" fmla="*/ 215955 w 3171035"/>
                        <a:gd name="connsiteY43" fmla="*/ 790787 h 3180739"/>
                        <a:gd name="connsiteX44" fmla="*/ 404589 w 3171035"/>
                        <a:gd name="connsiteY44" fmla="*/ 840887 h 3180739"/>
                        <a:gd name="connsiteX45" fmla="*/ 407683 w 3171035"/>
                        <a:gd name="connsiteY45" fmla="*/ 835422 h 3180739"/>
                        <a:gd name="connsiteX46" fmla="*/ 499532 w 3171035"/>
                        <a:gd name="connsiteY46" fmla="*/ 712793 h 3180739"/>
                        <a:gd name="connsiteX47" fmla="*/ 392278 w 3171035"/>
                        <a:gd name="connsiteY47" fmla="*/ 554059 h 3180739"/>
                        <a:gd name="connsiteX48" fmla="*/ 482243 w 3171035"/>
                        <a:gd name="connsiteY48" fmla="*/ 456373 h 3180739"/>
                        <a:gd name="connsiteX49" fmla="*/ 651505 w 3171035"/>
                        <a:gd name="connsiteY49" fmla="*/ 551489 h 3180739"/>
                        <a:gd name="connsiteX50" fmla="*/ 677929 w 3171035"/>
                        <a:gd name="connsiteY50" fmla="*/ 525319 h 3180739"/>
                        <a:gd name="connsiteX51" fmla="*/ 765738 w 3171035"/>
                        <a:gd name="connsiteY51" fmla="*/ 457171 h 3180739"/>
                        <a:gd name="connsiteX52" fmla="*/ 709237 w 3171035"/>
                        <a:gd name="connsiteY52" fmla="*/ 264903 h 3180739"/>
                        <a:gd name="connsiteX53" fmla="*/ 824607 w 3171035"/>
                        <a:gd name="connsiteY53" fmla="*/ 199132 h 3180739"/>
                        <a:gd name="connsiteX54" fmla="*/ 957502 w 3171035"/>
                        <a:gd name="connsiteY54" fmla="*/ 341660 h 3180739"/>
                        <a:gd name="connsiteX55" fmla="*/ 1105222 w 3171035"/>
                        <a:gd name="connsiteY55" fmla="*/ 277669 h 3180739"/>
                        <a:gd name="connsiteX56" fmla="*/ 1085630 w 3171035"/>
                        <a:gd name="connsiteY56" fmla="*/ 80113 h 3180739"/>
                        <a:gd name="connsiteX57" fmla="*/ 1236120 w 3171035"/>
                        <a:gd name="connsiteY57" fmla="*/ 37366 h 3180739"/>
                        <a:gd name="connsiteX58" fmla="*/ 1323934 w 3171035"/>
                        <a:gd name="connsiteY58" fmla="*/ 217003 h 3180739"/>
                        <a:gd name="connsiteX59" fmla="*/ 1487425 w 3171035"/>
                        <a:gd name="connsiteY59" fmla="*/ 195547 h 3180739"/>
                        <a:gd name="connsiteX60" fmla="*/ 1533687 w 3171035"/>
                        <a:gd name="connsiteY60" fmla="*/ 0 h 3180739"/>
                        <a:gd name="connsiteX61" fmla="*/ 1666488 w 3171035"/>
                        <a:gd name="connsiteY61" fmla="*/ 0 h 3180739"/>
                        <a:gd name="connsiteX62" fmla="*/ 1713021 w 3171035"/>
                        <a:gd name="connsiteY62" fmla="*/ 196691 h 3180739"/>
                        <a:gd name="connsiteX63" fmla="*/ 1868036 w 3171035"/>
                        <a:gd name="connsiteY63" fmla="*/ 220686 h 3180739"/>
                        <a:gd name="connsiteX64" fmla="*/ 1966340 w 3171035"/>
                        <a:gd name="connsiteY64" fmla="*/ 44283 h 3180739"/>
                        <a:gd name="connsiteX65" fmla="*/ 2094111 w 3171035"/>
                        <a:gd name="connsiteY65" fmla="*/ 80485 h 3180739"/>
                        <a:gd name="connsiteX66" fmla="*/ 2085164 w 3171035"/>
                        <a:gd name="connsiteY66" fmla="*/ 284665 h 3180739"/>
                        <a:gd name="connsiteX67" fmla="*/ 2226104 w 3171035"/>
                        <a:gd name="connsiteY67" fmla="*/ 347399 h 3180739"/>
                        <a:gd name="connsiteX68" fmla="*/ 2364977 w 3171035"/>
                        <a:gd name="connsiteY68" fmla="*/ 209566 h 3180739"/>
                        <a:gd name="connsiteX69" fmla="*/ 2477715 w 3171035"/>
                        <a:gd name="connsiteY69" fmla="*/ 279754 h 3180739"/>
                        <a:gd name="connsiteX70" fmla="*/ 2415747 w 3171035"/>
                        <a:gd name="connsiteY70" fmla="*/ 463940 h 3180739"/>
                        <a:gd name="connsiteX71" fmla="*/ 2545864 w 3171035"/>
                        <a:gd name="connsiteY71" fmla="*/ 570128 h 3180739"/>
                        <a:gd name="connsiteX72" fmla="*/ 2728079 w 3171035"/>
                        <a:gd name="connsiteY72" fmla="*/ 481733 h 3180739"/>
                        <a:gd name="connsiteX73" fmla="*/ 2811993 w 3171035"/>
                        <a:gd name="connsiteY73" fmla="*/ 584662 h 3180739"/>
                        <a:gd name="connsiteX74" fmla="*/ 2695713 w 3171035"/>
                        <a:gd name="connsiteY74" fmla="*/ 736197 h 3180739"/>
                        <a:gd name="connsiteX75" fmla="*/ 2790128 w 3171035"/>
                        <a:gd name="connsiteY75" fmla="*/ 877978 h 3180739"/>
                        <a:gd name="connsiteX76" fmla="*/ 2988670 w 3171035"/>
                        <a:gd name="connsiteY76" fmla="*/ 835149 h 3180739"/>
                        <a:gd name="connsiteX77" fmla="*/ 3045808 w 3171035"/>
                        <a:gd name="connsiteY77" fmla="*/ 955030 h 3180739"/>
                        <a:gd name="connsiteX78" fmla="*/ 2889317 w 3171035"/>
                        <a:gd name="connsiteY78" fmla="*/ 1080823 h 3180739"/>
                        <a:gd name="connsiteX79" fmla="*/ 2939763 w 3171035"/>
                        <a:gd name="connsiteY79" fmla="*/ 1235148 h 3180739"/>
                        <a:gd name="connsiteX80" fmla="*/ 3135030 w 3171035"/>
                        <a:gd name="connsiteY80" fmla="*/ 1239792 h 3180739"/>
                        <a:gd name="connsiteX81" fmla="*/ 3162523 w 3171035"/>
                        <a:gd name="connsiteY81" fmla="*/ 1369716 h 3180739"/>
                        <a:gd name="connsiteX82" fmla="*/ 2980226 w 3171035"/>
                        <a:gd name="connsiteY82" fmla="*/ 1455724 h 3180739"/>
                        <a:gd name="connsiteX83" fmla="*/ 2986351 w 3171035"/>
                        <a:gd name="connsiteY83" fmla="*/ 1631053 h 3180739"/>
                        <a:gd name="connsiteX84" fmla="*/ 3171035 w 3171035"/>
                        <a:gd name="connsiteY84" fmla="*/ 1689698 h 3180739"/>
                        <a:gd name="connsiteX85" fmla="*/ 3161063 w 3171035"/>
                        <a:gd name="connsiteY85" fmla="*/ 1822124 h 3180739"/>
                        <a:gd name="connsiteX86" fmla="*/ 2963663 w 3171035"/>
                        <a:gd name="connsiteY86" fmla="*/ 1853402 h 3180739"/>
                        <a:gd name="connsiteX87" fmla="*/ 2928221 w 3171035"/>
                        <a:gd name="connsiteY87" fmla="*/ 1999244 h 3180739"/>
                        <a:gd name="connsiteX88" fmla="*/ 3090916 w 3171035"/>
                        <a:gd name="connsiteY88" fmla="*/ 2107762 h 3180739"/>
                        <a:gd name="connsiteX89" fmla="*/ 3044640 w 3171035"/>
                        <a:gd name="connsiteY89" fmla="*/ 2232240 h 3180739"/>
                        <a:gd name="connsiteX90" fmla="*/ 2845101 w 3171035"/>
                        <a:gd name="connsiteY90" fmla="*/ 2207446 h 3180739"/>
                        <a:gd name="connsiteX91" fmla="*/ 2764753 w 3171035"/>
                        <a:gd name="connsiteY91" fmla="*/ 2347473 h 3180739"/>
                        <a:gd name="connsiteX92" fmla="*/ 2887835 w 3171035"/>
                        <a:gd name="connsiteY92" fmla="*/ 2507752 h 3180739"/>
                        <a:gd name="connsiteX93" fmla="*/ 2803958 w 3171035"/>
                        <a:gd name="connsiteY93" fmla="*/ 2610712 h 3180739"/>
                        <a:gd name="connsiteX94" fmla="*/ 2629138 w 3171035"/>
                        <a:gd name="connsiteY94" fmla="*/ 2525982 h 3180739"/>
                        <a:gd name="connsiteX95" fmla="*/ 2526456 w 3171035"/>
                        <a:gd name="connsiteY95" fmla="*/ 2631952 h 3180739"/>
                        <a:gd name="connsiteX96" fmla="*/ 2608792 w 3171035"/>
                        <a:gd name="connsiteY96" fmla="*/ 2814437 h 3180739"/>
                        <a:gd name="connsiteX97" fmla="*/ 2503568 w 3171035"/>
                        <a:gd name="connsiteY97" fmla="*/ 2895456 h 3180739"/>
                        <a:gd name="connsiteX98" fmla="*/ 2347733 w 3171035"/>
                        <a:gd name="connsiteY98" fmla="*/ 2768836 h 3180739"/>
                        <a:gd name="connsiteX99" fmla="*/ 2220287 w 3171035"/>
                        <a:gd name="connsiteY99" fmla="*/ 2841379 h 3180739"/>
                        <a:gd name="connsiteX100" fmla="*/ 2248911 w 3171035"/>
                        <a:gd name="connsiteY100" fmla="*/ 3038710 h 3180739"/>
                        <a:gd name="connsiteX101" fmla="*/ 2125404 w 3171035"/>
                        <a:gd name="connsiteY101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111558 w 3171035"/>
                        <a:gd name="connsiteY11" fmla="*/ 2910446 h 3180739"/>
                        <a:gd name="connsiteX12" fmla="*/ 983767 w 3171035"/>
                        <a:gd name="connsiteY12" fmla="*/ 3067465 h 3180739"/>
                        <a:gd name="connsiteX13" fmla="*/ 864234 w 3171035"/>
                        <a:gd name="connsiteY13" fmla="*/ 3009602 h 3180739"/>
                        <a:gd name="connsiteX14" fmla="*/ 907320 w 3171035"/>
                        <a:gd name="connsiteY14" fmla="*/ 2815576 h 3180739"/>
                        <a:gd name="connsiteX15" fmla="*/ 830683 w 3171035"/>
                        <a:gd name="connsiteY15" fmla="*/ 2772184 h 3180739"/>
                        <a:gd name="connsiteX16" fmla="*/ 760926 w 3171035"/>
                        <a:gd name="connsiteY16" fmla="*/ 2719936 h 3180739"/>
                        <a:gd name="connsiteX17" fmla="*/ 597918 w 3171035"/>
                        <a:gd name="connsiteY17" fmla="*/ 2832979 h 3180739"/>
                        <a:gd name="connsiteX18" fmla="*/ 499149 w 3171035"/>
                        <a:gd name="connsiteY18" fmla="*/ 2744205 h 3180739"/>
                        <a:gd name="connsiteX19" fmla="*/ 592045 w 3171035"/>
                        <a:gd name="connsiteY19" fmla="*/ 2574098 h 3180739"/>
                        <a:gd name="connsiteX20" fmla="*/ 520580 w 3171035"/>
                        <a:gd name="connsiteY20" fmla="*/ 2501938 h 3180739"/>
                        <a:gd name="connsiteX21" fmla="*/ 496178 w 3171035"/>
                        <a:gd name="connsiteY21" fmla="*/ 2470496 h 3180739"/>
                        <a:gd name="connsiteX22" fmla="*/ 313006 w 3171035"/>
                        <a:gd name="connsiteY22" fmla="*/ 2539883 h 3180739"/>
                        <a:gd name="connsiteX23" fmla="*/ 238634 w 3171035"/>
                        <a:gd name="connsiteY23" fmla="*/ 2429861 h 3180739"/>
                        <a:gd name="connsiteX24" fmla="*/ 370045 w 3171035"/>
                        <a:gd name="connsiteY24" fmla="*/ 2287114 h 3180739"/>
                        <a:gd name="connsiteX25" fmla="*/ 311564 w 3171035"/>
                        <a:gd name="connsiteY25" fmla="*/ 2172799 h 3180739"/>
                        <a:gd name="connsiteX26" fmla="*/ 295635 w 3171035"/>
                        <a:gd name="connsiteY26" fmla="*/ 2132330 h 3180739"/>
                        <a:gd name="connsiteX27" fmla="*/ 103079 w 3171035"/>
                        <a:gd name="connsiteY27" fmla="*/ 2150140 h 3180739"/>
                        <a:gd name="connsiteX28" fmla="*/ 60733 w 3171035"/>
                        <a:gd name="connsiteY28" fmla="*/ 2024271 h 3180739"/>
                        <a:gd name="connsiteX29" fmla="*/ 226269 w 3171035"/>
                        <a:gd name="connsiteY29" fmla="*/ 1921216 h 3180739"/>
                        <a:gd name="connsiteX30" fmla="*/ 217962 w 3171035"/>
                        <a:gd name="connsiteY30" fmla="*/ 1891262 h 3180739"/>
                        <a:gd name="connsiteX31" fmla="*/ 200221 w 3171035"/>
                        <a:gd name="connsiteY31" fmla="*/ 1782957 h 3180739"/>
                        <a:gd name="connsiteX32" fmla="*/ 5391 w 3171035"/>
                        <a:gd name="connsiteY32" fmla="*/ 1745142 h 3180739"/>
                        <a:gd name="connsiteX33" fmla="*/ 0 w 3171035"/>
                        <a:gd name="connsiteY33" fmla="*/ 1612451 h 3180739"/>
                        <a:gd name="connsiteX34" fmla="*/ 187219 w 3171035"/>
                        <a:gd name="connsiteY34" fmla="*/ 1560050 h 3180739"/>
                        <a:gd name="connsiteX35" fmla="*/ 192903 w 3171035"/>
                        <a:gd name="connsiteY35" fmla="*/ 1448336 h 3180739"/>
                        <a:gd name="connsiteX36" fmla="*/ 199656 w 3171035"/>
                        <a:gd name="connsiteY36" fmla="*/ 1402148 h 3180739"/>
                        <a:gd name="connsiteX37" fmla="*/ 19664 w 3171035"/>
                        <a:gd name="connsiteY37" fmla="*/ 1311302 h 3180739"/>
                        <a:gd name="connsiteX38" fmla="*/ 50600 w 3171035"/>
                        <a:gd name="connsiteY38" fmla="*/ 1182155 h 3180739"/>
                        <a:gd name="connsiteX39" fmla="*/ 248017 w 3171035"/>
                        <a:gd name="connsiteY39" fmla="*/ 1182708 h 3180739"/>
                        <a:gd name="connsiteX40" fmla="*/ 271243 w 3171035"/>
                        <a:gd name="connsiteY40" fmla="*/ 1110342 h 3180739"/>
                        <a:gd name="connsiteX41" fmla="*/ 301810 w 3171035"/>
                        <a:gd name="connsiteY41" fmla="*/ 1039267 h 3180739"/>
                        <a:gd name="connsiteX42" fmla="*/ 153232 w 3171035"/>
                        <a:gd name="connsiteY42" fmla="*/ 907843 h 3180739"/>
                        <a:gd name="connsiteX43" fmla="*/ 215955 w 3171035"/>
                        <a:gd name="connsiteY43" fmla="*/ 790787 h 3180739"/>
                        <a:gd name="connsiteX44" fmla="*/ 404589 w 3171035"/>
                        <a:gd name="connsiteY44" fmla="*/ 840887 h 3180739"/>
                        <a:gd name="connsiteX45" fmla="*/ 407683 w 3171035"/>
                        <a:gd name="connsiteY45" fmla="*/ 835422 h 3180739"/>
                        <a:gd name="connsiteX46" fmla="*/ 499532 w 3171035"/>
                        <a:gd name="connsiteY46" fmla="*/ 712793 h 3180739"/>
                        <a:gd name="connsiteX47" fmla="*/ 392278 w 3171035"/>
                        <a:gd name="connsiteY47" fmla="*/ 554059 h 3180739"/>
                        <a:gd name="connsiteX48" fmla="*/ 482243 w 3171035"/>
                        <a:gd name="connsiteY48" fmla="*/ 456373 h 3180739"/>
                        <a:gd name="connsiteX49" fmla="*/ 651505 w 3171035"/>
                        <a:gd name="connsiteY49" fmla="*/ 551489 h 3180739"/>
                        <a:gd name="connsiteX50" fmla="*/ 765738 w 3171035"/>
                        <a:gd name="connsiteY50" fmla="*/ 457171 h 3180739"/>
                        <a:gd name="connsiteX51" fmla="*/ 709237 w 3171035"/>
                        <a:gd name="connsiteY51" fmla="*/ 264903 h 3180739"/>
                        <a:gd name="connsiteX52" fmla="*/ 824607 w 3171035"/>
                        <a:gd name="connsiteY52" fmla="*/ 199132 h 3180739"/>
                        <a:gd name="connsiteX53" fmla="*/ 957502 w 3171035"/>
                        <a:gd name="connsiteY53" fmla="*/ 341660 h 3180739"/>
                        <a:gd name="connsiteX54" fmla="*/ 1105222 w 3171035"/>
                        <a:gd name="connsiteY54" fmla="*/ 277669 h 3180739"/>
                        <a:gd name="connsiteX55" fmla="*/ 1085630 w 3171035"/>
                        <a:gd name="connsiteY55" fmla="*/ 80113 h 3180739"/>
                        <a:gd name="connsiteX56" fmla="*/ 1236120 w 3171035"/>
                        <a:gd name="connsiteY56" fmla="*/ 37366 h 3180739"/>
                        <a:gd name="connsiteX57" fmla="*/ 1323934 w 3171035"/>
                        <a:gd name="connsiteY57" fmla="*/ 217003 h 3180739"/>
                        <a:gd name="connsiteX58" fmla="*/ 1487425 w 3171035"/>
                        <a:gd name="connsiteY58" fmla="*/ 195547 h 3180739"/>
                        <a:gd name="connsiteX59" fmla="*/ 1533687 w 3171035"/>
                        <a:gd name="connsiteY59" fmla="*/ 0 h 3180739"/>
                        <a:gd name="connsiteX60" fmla="*/ 1666488 w 3171035"/>
                        <a:gd name="connsiteY60" fmla="*/ 0 h 3180739"/>
                        <a:gd name="connsiteX61" fmla="*/ 1713021 w 3171035"/>
                        <a:gd name="connsiteY61" fmla="*/ 196691 h 3180739"/>
                        <a:gd name="connsiteX62" fmla="*/ 1868036 w 3171035"/>
                        <a:gd name="connsiteY62" fmla="*/ 220686 h 3180739"/>
                        <a:gd name="connsiteX63" fmla="*/ 1966340 w 3171035"/>
                        <a:gd name="connsiteY63" fmla="*/ 44283 h 3180739"/>
                        <a:gd name="connsiteX64" fmla="*/ 2094111 w 3171035"/>
                        <a:gd name="connsiteY64" fmla="*/ 80485 h 3180739"/>
                        <a:gd name="connsiteX65" fmla="*/ 2085164 w 3171035"/>
                        <a:gd name="connsiteY65" fmla="*/ 284665 h 3180739"/>
                        <a:gd name="connsiteX66" fmla="*/ 2226104 w 3171035"/>
                        <a:gd name="connsiteY66" fmla="*/ 347399 h 3180739"/>
                        <a:gd name="connsiteX67" fmla="*/ 2364977 w 3171035"/>
                        <a:gd name="connsiteY67" fmla="*/ 209566 h 3180739"/>
                        <a:gd name="connsiteX68" fmla="*/ 2477715 w 3171035"/>
                        <a:gd name="connsiteY68" fmla="*/ 279754 h 3180739"/>
                        <a:gd name="connsiteX69" fmla="*/ 2415747 w 3171035"/>
                        <a:gd name="connsiteY69" fmla="*/ 463940 h 3180739"/>
                        <a:gd name="connsiteX70" fmla="*/ 2545864 w 3171035"/>
                        <a:gd name="connsiteY70" fmla="*/ 570128 h 3180739"/>
                        <a:gd name="connsiteX71" fmla="*/ 2728079 w 3171035"/>
                        <a:gd name="connsiteY71" fmla="*/ 481733 h 3180739"/>
                        <a:gd name="connsiteX72" fmla="*/ 2811993 w 3171035"/>
                        <a:gd name="connsiteY72" fmla="*/ 584662 h 3180739"/>
                        <a:gd name="connsiteX73" fmla="*/ 2695713 w 3171035"/>
                        <a:gd name="connsiteY73" fmla="*/ 736197 h 3180739"/>
                        <a:gd name="connsiteX74" fmla="*/ 2790128 w 3171035"/>
                        <a:gd name="connsiteY74" fmla="*/ 877978 h 3180739"/>
                        <a:gd name="connsiteX75" fmla="*/ 2988670 w 3171035"/>
                        <a:gd name="connsiteY75" fmla="*/ 835149 h 3180739"/>
                        <a:gd name="connsiteX76" fmla="*/ 3045808 w 3171035"/>
                        <a:gd name="connsiteY76" fmla="*/ 955030 h 3180739"/>
                        <a:gd name="connsiteX77" fmla="*/ 2889317 w 3171035"/>
                        <a:gd name="connsiteY77" fmla="*/ 1080823 h 3180739"/>
                        <a:gd name="connsiteX78" fmla="*/ 2939763 w 3171035"/>
                        <a:gd name="connsiteY78" fmla="*/ 1235148 h 3180739"/>
                        <a:gd name="connsiteX79" fmla="*/ 3135030 w 3171035"/>
                        <a:gd name="connsiteY79" fmla="*/ 1239792 h 3180739"/>
                        <a:gd name="connsiteX80" fmla="*/ 3162523 w 3171035"/>
                        <a:gd name="connsiteY80" fmla="*/ 1369716 h 3180739"/>
                        <a:gd name="connsiteX81" fmla="*/ 2980226 w 3171035"/>
                        <a:gd name="connsiteY81" fmla="*/ 1455724 h 3180739"/>
                        <a:gd name="connsiteX82" fmla="*/ 2986351 w 3171035"/>
                        <a:gd name="connsiteY82" fmla="*/ 1631053 h 3180739"/>
                        <a:gd name="connsiteX83" fmla="*/ 3171035 w 3171035"/>
                        <a:gd name="connsiteY83" fmla="*/ 1689698 h 3180739"/>
                        <a:gd name="connsiteX84" fmla="*/ 3161063 w 3171035"/>
                        <a:gd name="connsiteY84" fmla="*/ 1822124 h 3180739"/>
                        <a:gd name="connsiteX85" fmla="*/ 2963663 w 3171035"/>
                        <a:gd name="connsiteY85" fmla="*/ 1853402 h 3180739"/>
                        <a:gd name="connsiteX86" fmla="*/ 2928221 w 3171035"/>
                        <a:gd name="connsiteY86" fmla="*/ 1999244 h 3180739"/>
                        <a:gd name="connsiteX87" fmla="*/ 3090916 w 3171035"/>
                        <a:gd name="connsiteY87" fmla="*/ 2107762 h 3180739"/>
                        <a:gd name="connsiteX88" fmla="*/ 3044640 w 3171035"/>
                        <a:gd name="connsiteY88" fmla="*/ 2232240 h 3180739"/>
                        <a:gd name="connsiteX89" fmla="*/ 2845101 w 3171035"/>
                        <a:gd name="connsiteY89" fmla="*/ 2207446 h 3180739"/>
                        <a:gd name="connsiteX90" fmla="*/ 2764753 w 3171035"/>
                        <a:gd name="connsiteY90" fmla="*/ 2347473 h 3180739"/>
                        <a:gd name="connsiteX91" fmla="*/ 2887835 w 3171035"/>
                        <a:gd name="connsiteY91" fmla="*/ 2507752 h 3180739"/>
                        <a:gd name="connsiteX92" fmla="*/ 2803958 w 3171035"/>
                        <a:gd name="connsiteY92" fmla="*/ 2610712 h 3180739"/>
                        <a:gd name="connsiteX93" fmla="*/ 2629138 w 3171035"/>
                        <a:gd name="connsiteY93" fmla="*/ 2525982 h 3180739"/>
                        <a:gd name="connsiteX94" fmla="*/ 2526456 w 3171035"/>
                        <a:gd name="connsiteY94" fmla="*/ 2631952 h 3180739"/>
                        <a:gd name="connsiteX95" fmla="*/ 2608792 w 3171035"/>
                        <a:gd name="connsiteY95" fmla="*/ 2814437 h 3180739"/>
                        <a:gd name="connsiteX96" fmla="*/ 2503568 w 3171035"/>
                        <a:gd name="connsiteY96" fmla="*/ 2895456 h 3180739"/>
                        <a:gd name="connsiteX97" fmla="*/ 2347733 w 3171035"/>
                        <a:gd name="connsiteY97" fmla="*/ 2768836 h 3180739"/>
                        <a:gd name="connsiteX98" fmla="*/ 2220287 w 3171035"/>
                        <a:gd name="connsiteY98" fmla="*/ 2841379 h 3180739"/>
                        <a:gd name="connsiteX99" fmla="*/ 2248911 w 3171035"/>
                        <a:gd name="connsiteY99" fmla="*/ 3038710 h 3180739"/>
                        <a:gd name="connsiteX100" fmla="*/ 2125404 w 3171035"/>
                        <a:gd name="connsiteY100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111558 w 3171035"/>
                        <a:gd name="connsiteY11" fmla="*/ 2910446 h 3180739"/>
                        <a:gd name="connsiteX12" fmla="*/ 983767 w 3171035"/>
                        <a:gd name="connsiteY12" fmla="*/ 3067465 h 3180739"/>
                        <a:gd name="connsiteX13" fmla="*/ 864234 w 3171035"/>
                        <a:gd name="connsiteY13" fmla="*/ 3009602 h 3180739"/>
                        <a:gd name="connsiteX14" fmla="*/ 907320 w 3171035"/>
                        <a:gd name="connsiteY14" fmla="*/ 2815576 h 3180739"/>
                        <a:gd name="connsiteX15" fmla="*/ 830683 w 3171035"/>
                        <a:gd name="connsiteY15" fmla="*/ 2772184 h 3180739"/>
                        <a:gd name="connsiteX16" fmla="*/ 760926 w 3171035"/>
                        <a:gd name="connsiteY16" fmla="*/ 2719936 h 3180739"/>
                        <a:gd name="connsiteX17" fmla="*/ 597918 w 3171035"/>
                        <a:gd name="connsiteY17" fmla="*/ 2832979 h 3180739"/>
                        <a:gd name="connsiteX18" fmla="*/ 499149 w 3171035"/>
                        <a:gd name="connsiteY18" fmla="*/ 2744205 h 3180739"/>
                        <a:gd name="connsiteX19" fmla="*/ 592045 w 3171035"/>
                        <a:gd name="connsiteY19" fmla="*/ 2574098 h 3180739"/>
                        <a:gd name="connsiteX20" fmla="*/ 520580 w 3171035"/>
                        <a:gd name="connsiteY20" fmla="*/ 2501938 h 3180739"/>
                        <a:gd name="connsiteX21" fmla="*/ 496178 w 3171035"/>
                        <a:gd name="connsiteY21" fmla="*/ 2470496 h 3180739"/>
                        <a:gd name="connsiteX22" fmla="*/ 313006 w 3171035"/>
                        <a:gd name="connsiteY22" fmla="*/ 2539883 h 3180739"/>
                        <a:gd name="connsiteX23" fmla="*/ 238634 w 3171035"/>
                        <a:gd name="connsiteY23" fmla="*/ 2429861 h 3180739"/>
                        <a:gd name="connsiteX24" fmla="*/ 370045 w 3171035"/>
                        <a:gd name="connsiteY24" fmla="*/ 2287114 h 3180739"/>
                        <a:gd name="connsiteX25" fmla="*/ 311564 w 3171035"/>
                        <a:gd name="connsiteY25" fmla="*/ 2172799 h 3180739"/>
                        <a:gd name="connsiteX26" fmla="*/ 295635 w 3171035"/>
                        <a:gd name="connsiteY26" fmla="*/ 2132330 h 3180739"/>
                        <a:gd name="connsiteX27" fmla="*/ 103079 w 3171035"/>
                        <a:gd name="connsiteY27" fmla="*/ 2150140 h 3180739"/>
                        <a:gd name="connsiteX28" fmla="*/ 60733 w 3171035"/>
                        <a:gd name="connsiteY28" fmla="*/ 2024271 h 3180739"/>
                        <a:gd name="connsiteX29" fmla="*/ 226269 w 3171035"/>
                        <a:gd name="connsiteY29" fmla="*/ 1921216 h 3180739"/>
                        <a:gd name="connsiteX30" fmla="*/ 217962 w 3171035"/>
                        <a:gd name="connsiteY30" fmla="*/ 1891262 h 3180739"/>
                        <a:gd name="connsiteX31" fmla="*/ 200221 w 3171035"/>
                        <a:gd name="connsiteY31" fmla="*/ 1782957 h 3180739"/>
                        <a:gd name="connsiteX32" fmla="*/ 5391 w 3171035"/>
                        <a:gd name="connsiteY32" fmla="*/ 1745142 h 3180739"/>
                        <a:gd name="connsiteX33" fmla="*/ 0 w 3171035"/>
                        <a:gd name="connsiteY33" fmla="*/ 1612451 h 3180739"/>
                        <a:gd name="connsiteX34" fmla="*/ 187219 w 3171035"/>
                        <a:gd name="connsiteY34" fmla="*/ 1560050 h 3180739"/>
                        <a:gd name="connsiteX35" fmla="*/ 192903 w 3171035"/>
                        <a:gd name="connsiteY35" fmla="*/ 1448336 h 3180739"/>
                        <a:gd name="connsiteX36" fmla="*/ 199656 w 3171035"/>
                        <a:gd name="connsiteY36" fmla="*/ 1402148 h 3180739"/>
                        <a:gd name="connsiteX37" fmla="*/ 19664 w 3171035"/>
                        <a:gd name="connsiteY37" fmla="*/ 1311302 h 3180739"/>
                        <a:gd name="connsiteX38" fmla="*/ 50600 w 3171035"/>
                        <a:gd name="connsiteY38" fmla="*/ 1182155 h 3180739"/>
                        <a:gd name="connsiteX39" fmla="*/ 248017 w 3171035"/>
                        <a:gd name="connsiteY39" fmla="*/ 1182708 h 3180739"/>
                        <a:gd name="connsiteX40" fmla="*/ 301810 w 3171035"/>
                        <a:gd name="connsiteY40" fmla="*/ 1039267 h 3180739"/>
                        <a:gd name="connsiteX41" fmla="*/ 153232 w 3171035"/>
                        <a:gd name="connsiteY41" fmla="*/ 907843 h 3180739"/>
                        <a:gd name="connsiteX42" fmla="*/ 215955 w 3171035"/>
                        <a:gd name="connsiteY42" fmla="*/ 790787 h 3180739"/>
                        <a:gd name="connsiteX43" fmla="*/ 404589 w 3171035"/>
                        <a:gd name="connsiteY43" fmla="*/ 840887 h 3180739"/>
                        <a:gd name="connsiteX44" fmla="*/ 407683 w 3171035"/>
                        <a:gd name="connsiteY44" fmla="*/ 835422 h 3180739"/>
                        <a:gd name="connsiteX45" fmla="*/ 499532 w 3171035"/>
                        <a:gd name="connsiteY45" fmla="*/ 712793 h 3180739"/>
                        <a:gd name="connsiteX46" fmla="*/ 392278 w 3171035"/>
                        <a:gd name="connsiteY46" fmla="*/ 554059 h 3180739"/>
                        <a:gd name="connsiteX47" fmla="*/ 482243 w 3171035"/>
                        <a:gd name="connsiteY47" fmla="*/ 456373 h 3180739"/>
                        <a:gd name="connsiteX48" fmla="*/ 651505 w 3171035"/>
                        <a:gd name="connsiteY48" fmla="*/ 551489 h 3180739"/>
                        <a:gd name="connsiteX49" fmla="*/ 765738 w 3171035"/>
                        <a:gd name="connsiteY49" fmla="*/ 457171 h 3180739"/>
                        <a:gd name="connsiteX50" fmla="*/ 709237 w 3171035"/>
                        <a:gd name="connsiteY50" fmla="*/ 264903 h 3180739"/>
                        <a:gd name="connsiteX51" fmla="*/ 824607 w 3171035"/>
                        <a:gd name="connsiteY51" fmla="*/ 199132 h 3180739"/>
                        <a:gd name="connsiteX52" fmla="*/ 957502 w 3171035"/>
                        <a:gd name="connsiteY52" fmla="*/ 341660 h 3180739"/>
                        <a:gd name="connsiteX53" fmla="*/ 1105222 w 3171035"/>
                        <a:gd name="connsiteY53" fmla="*/ 277669 h 3180739"/>
                        <a:gd name="connsiteX54" fmla="*/ 1085630 w 3171035"/>
                        <a:gd name="connsiteY54" fmla="*/ 80113 h 3180739"/>
                        <a:gd name="connsiteX55" fmla="*/ 1236120 w 3171035"/>
                        <a:gd name="connsiteY55" fmla="*/ 37366 h 3180739"/>
                        <a:gd name="connsiteX56" fmla="*/ 1323934 w 3171035"/>
                        <a:gd name="connsiteY56" fmla="*/ 217003 h 3180739"/>
                        <a:gd name="connsiteX57" fmla="*/ 1487425 w 3171035"/>
                        <a:gd name="connsiteY57" fmla="*/ 195547 h 3180739"/>
                        <a:gd name="connsiteX58" fmla="*/ 1533687 w 3171035"/>
                        <a:gd name="connsiteY58" fmla="*/ 0 h 3180739"/>
                        <a:gd name="connsiteX59" fmla="*/ 1666488 w 3171035"/>
                        <a:gd name="connsiteY59" fmla="*/ 0 h 3180739"/>
                        <a:gd name="connsiteX60" fmla="*/ 1713021 w 3171035"/>
                        <a:gd name="connsiteY60" fmla="*/ 196691 h 3180739"/>
                        <a:gd name="connsiteX61" fmla="*/ 1868036 w 3171035"/>
                        <a:gd name="connsiteY61" fmla="*/ 220686 h 3180739"/>
                        <a:gd name="connsiteX62" fmla="*/ 1966340 w 3171035"/>
                        <a:gd name="connsiteY62" fmla="*/ 44283 h 3180739"/>
                        <a:gd name="connsiteX63" fmla="*/ 2094111 w 3171035"/>
                        <a:gd name="connsiteY63" fmla="*/ 80485 h 3180739"/>
                        <a:gd name="connsiteX64" fmla="*/ 2085164 w 3171035"/>
                        <a:gd name="connsiteY64" fmla="*/ 284665 h 3180739"/>
                        <a:gd name="connsiteX65" fmla="*/ 2226104 w 3171035"/>
                        <a:gd name="connsiteY65" fmla="*/ 347399 h 3180739"/>
                        <a:gd name="connsiteX66" fmla="*/ 2364977 w 3171035"/>
                        <a:gd name="connsiteY66" fmla="*/ 209566 h 3180739"/>
                        <a:gd name="connsiteX67" fmla="*/ 2477715 w 3171035"/>
                        <a:gd name="connsiteY67" fmla="*/ 279754 h 3180739"/>
                        <a:gd name="connsiteX68" fmla="*/ 2415747 w 3171035"/>
                        <a:gd name="connsiteY68" fmla="*/ 463940 h 3180739"/>
                        <a:gd name="connsiteX69" fmla="*/ 2545864 w 3171035"/>
                        <a:gd name="connsiteY69" fmla="*/ 570128 h 3180739"/>
                        <a:gd name="connsiteX70" fmla="*/ 2728079 w 3171035"/>
                        <a:gd name="connsiteY70" fmla="*/ 481733 h 3180739"/>
                        <a:gd name="connsiteX71" fmla="*/ 2811993 w 3171035"/>
                        <a:gd name="connsiteY71" fmla="*/ 584662 h 3180739"/>
                        <a:gd name="connsiteX72" fmla="*/ 2695713 w 3171035"/>
                        <a:gd name="connsiteY72" fmla="*/ 736197 h 3180739"/>
                        <a:gd name="connsiteX73" fmla="*/ 2790128 w 3171035"/>
                        <a:gd name="connsiteY73" fmla="*/ 877978 h 3180739"/>
                        <a:gd name="connsiteX74" fmla="*/ 2988670 w 3171035"/>
                        <a:gd name="connsiteY74" fmla="*/ 835149 h 3180739"/>
                        <a:gd name="connsiteX75" fmla="*/ 3045808 w 3171035"/>
                        <a:gd name="connsiteY75" fmla="*/ 955030 h 3180739"/>
                        <a:gd name="connsiteX76" fmla="*/ 2889317 w 3171035"/>
                        <a:gd name="connsiteY76" fmla="*/ 1080823 h 3180739"/>
                        <a:gd name="connsiteX77" fmla="*/ 2939763 w 3171035"/>
                        <a:gd name="connsiteY77" fmla="*/ 1235148 h 3180739"/>
                        <a:gd name="connsiteX78" fmla="*/ 3135030 w 3171035"/>
                        <a:gd name="connsiteY78" fmla="*/ 1239792 h 3180739"/>
                        <a:gd name="connsiteX79" fmla="*/ 3162523 w 3171035"/>
                        <a:gd name="connsiteY79" fmla="*/ 1369716 h 3180739"/>
                        <a:gd name="connsiteX80" fmla="*/ 2980226 w 3171035"/>
                        <a:gd name="connsiteY80" fmla="*/ 1455724 h 3180739"/>
                        <a:gd name="connsiteX81" fmla="*/ 2986351 w 3171035"/>
                        <a:gd name="connsiteY81" fmla="*/ 1631053 h 3180739"/>
                        <a:gd name="connsiteX82" fmla="*/ 3171035 w 3171035"/>
                        <a:gd name="connsiteY82" fmla="*/ 1689698 h 3180739"/>
                        <a:gd name="connsiteX83" fmla="*/ 3161063 w 3171035"/>
                        <a:gd name="connsiteY83" fmla="*/ 1822124 h 3180739"/>
                        <a:gd name="connsiteX84" fmla="*/ 2963663 w 3171035"/>
                        <a:gd name="connsiteY84" fmla="*/ 1853402 h 3180739"/>
                        <a:gd name="connsiteX85" fmla="*/ 2928221 w 3171035"/>
                        <a:gd name="connsiteY85" fmla="*/ 1999244 h 3180739"/>
                        <a:gd name="connsiteX86" fmla="*/ 3090916 w 3171035"/>
                        <a:gd name="connsiteY86" fmla="*/ 2107762 h 3180739"/>
                        <a:gd name="connsiteX87" fmla="*/ 3044640 w 3171035"/>
                        <a:gd name="connsiteY87" fmla="*/ 2232240 h 3180739"/>
                        <a:gd name="connsiteX88" fmla="*/ 2845101 w 3171035"/>
                        <a:gd name="connsiteY88" fmla="*/ 2207446 h 3180739"/>
                        <a:gd name="connsiteX89" fmla="*/ 2764753 w 3171035"/>
                        <a:gd name="connsiteY89" fmla="*/ 2347473 h 3180739"/>
                        <a:gd name="connsiteX90" fmla="*/ 2887835 w 3171035"/>
                        <a:gd name="connsiteY90" fmla="*/ 2507752 h 3180739"/>
                        <a:gd name="connsiteX91" fmla="*/ 2803958 w 3171035"/>
                        <a:gd name="connsiteY91" fmla="*/ 2610712 h 3180739"/>
                        <a:gd name="connsiteX92" fmla="*/ 2629138 w 3171035"/>
                        <a:gd name="connsiteY92" fmla="*/ 2525982 h 3180739"/>
                        <a:gd name="connsiteX93" fmla="*/ 2526456 w 3171035"/>
                        <a:gd name="connsiteY93" fmla="*/ 2631952 h 3180739"/>
                        <a:gd name="connsiteX94" fmla="*/ 2608792 w 3171035"/>
                        <a:gd name="connsiteY94" fmla="*/ 2814437 h 3180739"/>
                        <a:gd name="connsiteX95" fmla="*/ 2503568 w 3171035"/>
                        <a:gd name="connsiteY95" fmla="*/ 2895456 h 3180739"/>
                        <a:gd name="connsiteX96" fmla="*/ 2347733 w 3171035"/>
                        <a:gd name="connsiteY96" fmla="*/ 2768836 h 3180739"/>
                        <a:gd name="connsiteX97" fmla="*/ 2220287 w 3171035"/>
                        <a:gd name="connsiteY97" fmla="*/ 2841379 h 3180739"/>
                        <a:gd name="connsiteX98" fmla="*/ 2248911 w 3171035"/>
                        <a:gd name="connsiteY98" fmla="*/ 3038710 h 3180739"/>
                        <a:gd name="connsiteX99" fmla="*/ 2125404 w 3171035"/>
                        <a:gd name="connsiteY99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111558 w 3171035"/>
                        <a:gd name="connsiteY11" fmla="*/ 2910446 h 3180739"/>
                        <a:gd name="connsiteX12" fmla="*/ 983767 w 3171035"/>
                        <a:gd name="connsiteY12" fmla="*/ 3067465 h 3180739"/>
                        <a:gd name="connsiteX13" fmla="*/ 864234 w 3171035"/>
                        <a:gd name="connsiteY13" fmla="*/ 3009602 h 3180739"/>
                        <a:gd name="connsiteX14" fmla="*/ 907320 w 3171035"/>
                        <a:gd name="connsiteY14" fmla="*/ 2815576 h 3180739"/>
                        <a:gd name="connsiteX15" fmla="*/ 830683 w 3171035"/>
                        <a:gd name="connsiteY15" fmla="*/ 2772184 h 3180739"/>
                        <a:gd name="connsiteX16" fmla="*/ 760926 w 3171035"/>
                        <a:gd name="connsiteY16" fmla="*/ 2719936 h 3180739"/>
                        <a:gd name="connsiteX17" fmla="*/ 597918 w 3171035"/>
                        <a:gd name="connsiteY17" fmla="*/ 2832979 h 3180739"/>
                        <a:gd name="connsiteX18" fmla="*/ 499149 w 3171035"/>
                        <a:gd name="connsiteY18" fmla="*/ 2744205 h 3180739"/>
                        <a:gd name="connsiteX19" fmla="*/ 592045 w 3171035"/>
                        <a:gd name="connsiteY19" fmla="*/ 2574098 h 3180739"/>
                        <a:gd name="connsiteX20" fmla="*/ 520580 w 3171035"/>
                        <a:gd name="connsiteY20" fmla="*/ 2501938 h 3180739"/>
                        <a:gd name="connsiteX21" fmla="*/ 496178 w 3171035"/>
                        <a:gd name="connsiteY21" fmla="*/ 2470496 h 3180739"/>
                        <a:gd name="connsiteX22" fmla="*/ 313006 w 3171035"/>
                        <a:gd name="connsiteY22" fmla="*/ 2539883 h 3180739"/>
                        <a:gd name="connsiteX23" fmla="*/ 238634 w 3171035"/>
                        <a:gd name="connsiteY23" fmla="*/ 2429861 h 3180739"/>
                        <a:gd name="connsiteX24" fmla="*/ 370045 w 3171035"/>
                        <a:gd name="connsiteY24" fmla="*/ 2287114 h 3180739"/>
                        <a:gd name="connsiteX25" fmla="*/ 311564 w 3171035"/>
                        <a:gd name="connsiteY25" fmla="*/ 2172799 h 3180739"/>
                        <a:gd name="connsiteX26" fmla="*/ 295635 w 3171035"/>
                        <a:gd name="connsiteY26" fmla="*/ 2132330 h 3180739"/>
                        <a:gd name="connsiteX27" fmla="*/ 103079 w 3171035"/>
                        <a:gd name="connsiteY27" fmla="*/ 2150140 h 3180739"/>
                        <a:gd name="connsiteX28" fmla="*/ 60733 w 3171035"/>
                        <a:gd name="connsiteY28" fmla="*/ 2024271 h 3180739"/>
                        <a:gd name="connsiteX29" fmla="*/ 226269 w 3171035"/>
                        <a:gd name="connsiteY29" fmla="*/ 1921216 h 3180739"/>
                        <a:gd name="connsiteX30" fmla="*/ 217962 w 3171035"/>
                        <a:gd name="connsiteY30" fmla="*/ 1891262 h 3180739"/>
                        <a:gd name="connsiteX31" fmla="*/ 200221 w 3171035"/>
                        <a:gd name="connsiteY31" fmla="*/ 1782957 h 3180739"/>
                        <a:gd name="connsiteX32" fmla="*/ 5391 w 3171035"/>
                        <a:gd name="connsiteY32" fmla="*/ 1745142 h 3180739"/>
                        <a:gd name="connsiteX33" fmla="*/ 0 w 3171035"/>
                        <a:gd name="connsiteY33" fmla="*/ 1612451 h 3180739"/>
                        <a:gd name="connsiteX34" fmla="*/ 187219 w 3171035"/>
                        <a:gd name="connsiteY34" fmla="*/ 1560050 h 3180739"/>
                        <a:gd name="connsiteX35" fmla="*/ 199656 w 3171035"/>
                        <a:gd name="connsiteY35" fmla="*/ 1402148 h 3180739"/>
                        <a:gd name="connsiteX36" fmla="*/ 19664 w 3171035"/>
                        <a:gd name="connsiteY36" fmla="*/ 1311302 h 3180739"/>
                        <a:gd name="connsiteX37" fmla="*/ 50600 w 3171035"/>
                        <a:gd name="connsiteY37" fmla="*/ 1182155 h 3180739"/>
                        <a:gd name="connsiteX38" fmla="*/ 248017 w 3171035"/>
                        <a:gd name="connsiteY38" fmla="*/ 1182708 h 3180739"/>
                        <a:gd name="connsiteX39" fmla="*/ 301810 w 3171035"/>
                        <a:gd name="connsiteY39" fmla="*/ 1039267 h 3180739"/>
                        <a:gd name="connsiteX40" fmla="*/ 153232 w 3171035"/>
                        <a:gd name="connsiteY40" fmla="*/ 907843 h 3180739"/>
                        <a:gd name="connsiteX41" fmla="*/ 215955 w 3171035"/>
                        <a:gd name="connsiteY41" fmla="*/ 790787 h 3180739"/>
                        <a:gd name="connsiteX42" fmla="*/ 404589 w 3171035"/>
                        <a:gd name="connsiteY42" fmla="*/ 840887 h 3180739"/>
                        <a:gd name="connsiteX43" fmla="*/ 407683 w 3171035"/>
                        <a:gd name="connsiteY43" fmla="*/ 835422 h 3180739"/>
                        <a:gd name="connsiteX44" fmla="*/ 499532 w 3171035"/>
                        <a:gd name="connsiteY44" fmla="*/ 712793 h 3180739"/>
                        <a:gd name="connsiteX45" fmla="*/ 392278 w 3171035"/>
                        <a:gd name="connsiteY45" fmla="*/ 554059 h 3180739"/>
                        <a:gd name="connsiteX46" fmla="*/ 482243 w 3171035"/>
                        <a:gd name="connsiteY46" fmla="*/ 456373 h 3180739"/>
                        <a:gd name="connsiteX47" fmla="*/ 651505 w 3171035"/>
                        <a:gd name="connsiteY47" fmla="*/ 551489 h 3180739"/>
                        <a:gd name="connsiteX48" fmla="*/ 765738 w 3171035"/>
                        <a:gd name="connsiteY48" fmla="*/ 457171 h 3180739"/>
                        <a:gd name="connsiteX49" fmla="*/ 709237 w 3171035"/>
                        <a:gd name="connsiteY49" fmla="*/ 264903 h 3180739"/>
                        <a:gd name="connsiteX50" fmla="*/ 824607 w 3171035"/>
                        <a:gd name="connsiteY50" fmla="*/ 199132 h 3180739"/>
                        <a:gd name="connsiteX51" fmla="*/ 957502 w 3171035"/>
                        <a:gd name="connsiteY51" fmla="*/ 341660 h 3180739"/>
                        <a:gd name="connsiteX52" fmla="*/ 1105222 w 3171035"/>
                        <a:gd name="connsiteY52" fmla="*/ 277669 h 3180739"/>
                        <a:gd name="connsiteX53" fmla="*/ 1085630 w 3171035"/>
                        <a:gd name="connsiteY53" fmla="*/ 80113 h 3180739"/>
                        <a:gd name="connsiteX54" fmla="*/ 1236120 w 3171035"/>
                        <a:gd name="connsiteY54" fmla="*/ 37366 h 3180739"/>
                        <a:gd name="connsiteX55" fmla="*/ 1323934 w 3171035"/>
                        <a:gd name="connsiteY55" fmla="*/ 217003 h 3180739"/>
                        <a:gd name="connsiteX56" fmla="*/ 1487425 w 3171035"/>
                        <a:gd name="connsiteY56" fmla="*/ 195547 h 3180739"/>
                        <a:gd name="connsiteX57" fmla="*/ 1533687 w 3171035"/>
                        <a:gd name="connsiteY57" fmla="*/ 0 h 3180739"/>
                        <a:gd name="connsiteX58" fmla="*/ 1666488 w 3171035"/>
                        <a:gd name="connsiteY58" fmla="*/ 0 h 3180739"/>
                        <a:gd name="connsiteX59" fmla="*/ 1713021 w 3171035"/>
                        <a:gd name="connsiteY59" fmla="*/ 196691 h 3180739"/>
                        <a:gd name="connsiteX60" fmla="*/ 1868036 w 3171035"/>
                        <a:gd name="connsiteY60" fmla="*/ 220686 h 3180739"/>
                        <a:gd name="connsiteX61" fmla="*/ 1966340 w 3171035"/>
                        <a:gd name="connsiteY61" fmla="*/ 44283 h 3180739"/>
                        <a:gd name="connsiteX62" fmla="*/ 2094111 w 3171035"/>
                        <a:gd name="connsiteY62" fmla="*/ 80485 h 3180739"/>
                        <a:gd name="connsiteX63" fmla="*/ 2085164 w 3171035"/>
                        <a:gd name="connsiteY63" fmla="*/ 284665 h 3180739"/>
                        <a:gd name="connsiteX64" fmla="*/ 2226104 w 3171035"/>
                        <a:gd name="connsiteY64" fmla="*/ 347399 h 3180739"/>
                        <a:gd name="connsiteX65" fmla="*/ 2364977 w 3171035"/>
                        <a:gd name="connsiteY65" fmla="*/ 209566 h 3180739"/>
                        <a:gd name="connsiteX66" fmla="*/ 2477715 w 3171035"/>
                        <a:gd name="connsiteY66" fmla="*/ 279754 h 3180739"/>
                        <a:gd name="connsiteX67" fmla="*/ 2415747 w 3171035"/>
                        <a:gd name="connsiteY67" fmla="*/ 463940 h 3180739"/>
                        <a:gd name="connsiteX68" fmla="*/ 2545864 w 3171035"/>
                        <a:gd name="connsiteY68" fmla="*/ 570128 h 3180739"/>
                        <a:gd name="connsiteX69" fmla="*/ 2728079 w 3171035"/>
                        <a:gd name="connsiteY69" fmla="*/ 481733 h 3180739"/>
                        <a:gd name="connsiteX70" fmla="*/ 2811993 w 3171035"/>
                        <a:gd name="connsiteY70" fmla="*/ 584662 h 3180739"/>
                        <a:gd name="connsiteX71" fmla="*/ 2695713 w 3171035"/>
                        <a:gd name="connsiteY71" fmla="*/ 736197 h 3180739"/>
                        <a:gd name="connsiteX72" fmla="*/ 2790128 w 3171035"/>
                        <a:gd name="connsiteY72" fmla="*/ 877978 h 3180739"/>
                        <a:gd name="connsiteX73" fmla="*/ 2988670 w 3171035"/>
                        <a:gd name="connsiteY73" fmla="*/ 835149 h 3180739"/>
                        <a:gd name="connsiteX74" fmla="*/ 3045808 w 3171035"/>
                        <a:gd name="connsiteY74" fmla="*/ 955030 h 3180739"/>
                        <a:gd name="connsiteX75" fmla="*/ 2889317 w 3171035"/>
                        <a:gd name="connsiteY75" fmla="*/ 1080823 h 3180739"/>
                        <a:gd name="connsiteX76" fmla="*/ 2939763 w 3171035"/>
                        <a:gd name="connsiteY76" fmla="*/ 1235148 h 3180739"/>
                        <a:gd name="connsiteX77" fmla="*/ 3135030 w 3171035"/>
                        <a:gd name="connsiteY77" fmla="*/ 1239792 h 3180739"/>
                        <a:gd name="connsiteX78" fmla="*/ 3162523 w 3171035"/>
                        <a:gd name="connsiteY78" fmla="*/ 1369716 h 3180739"/>
                        <a:gd name="connsiteX79" fmla="*/ 2980226 w 3171035"/>
                        <a:gd name="connsiteY79" fmla="*/ 1455724 h 3180739"/>
                        <a:gd name="connsiteX80" fmla="*/ 2986351 w 3171035"/>
                        <a:gd name="connsiteY80" fmla="*/ 1631053 h 3180739"/>
                        <a:gd name="connsiteX81" fmla="*/ 3171035 w 3171035"/>
                        <a:gd name="connsiteY81" fmla="*/ 1689698 h 3180739"/>
                        <a:gd name="connsiteX82" fmla="*/ 3161063 w 3171035"/>
                        <a:gd name="connsiteY82" fmla="*/ 1822124 h 3180739"/>
                        <a:gd name="connsiteX83" fmla="*/ 2963663 w 3171035"/>
                        <a:gd name="connsiteY83" fmla="*/ 1853402 h 3180739"/>
                        <a:gd name="connsiteX84" fmla="*/ 2928221 w 3171035"/>
                        <a:gd name="connsiteY84" fmla="*/ 1999244 h 3180739"/>
                        <a:gd name="connsiteX85" fmla="*/ 3090916 w 3171035"/>
                        <a:gd name="connsiteY85" fmla="*/ 2107762 h 3180739"/>
                        <a:gd name="connsiteX86" fmla="*/ 3044640 w 3171035"/>
                        <a:gd name="connsiteY86" fmla="*/ 2232240 h 3180739"/>
                        <a:gd name="connsiteX87" fmla="*/ 2845101 w 3171035"/>
                        <a:gd name="connsiteY87" fmla="*/ 2207446 h 3180739"/>
                        <a:gd name="connsiteX88" fmla="*/ 2764753 w 3171035"/>
                        <a:gd name="connsiteY88" fmla="*/ 2347473 h 3180739"/>
                        <a:gd name="connsiteX89" fmla="*/ 2887835 w 3171035"/>
                        <a:gd name="connsiteY89" fmla="*/ 2507752 h 3180739"/>
                        <a:gd name="connsiteX90" fmla="*/ 2803958 w 3171035"/>
                        <a:gd name="connsiteY90" fmla="*/ 2610712 h 3180739"/>
                        <a:gd name="connsiteX91" fmla="*/ 2629138 w 3171035"/>
                        <a:gd name="connsiteY91" fmla="*/ 2525982 h 3180739"/>
                        <a:gd name="connsiteX92" fmla="*/ 2526456 w 3171035"/>
                        <a:gd name="connsiteY92" fmla="*/ 2631952 h 3180739"/>
                        <a:gd name="connsiteX93" fmla="*/ 2608792 w 3171035"/>
                        <a:gd name="connsiteY93" fmla="*/ 2814437 h 3180739"/>
                        <a:gd name="connsiteX94" fmla="*/ 2503568 w 3171035"/>
                        <a:gd name="connsiteY94" fmla="*/ 2895456 h 3180739"/>
                        <a:gd name="connsiteX95" fmla="*/ 2347733 w 3171035"/>
                        <a:gd name="connsiteY95" fmla="*/ 2768836 h 3180739"/>
                        <a:gd name="connsiteX96" fmla="*/ 2220287 w 3171035"/>
                        <a:gd name="connsiteY96" fmla="*/ 2841379 h 3180739"/>
                        <a:gd name="connsiteX97" fmla="*/ 2248911 w 3171035"/>
                        <a:gd name="connsiteY97" fmla="*/ 3038710 h 3180739"/>
                        <a:gd name="connsiteX98" fmla="*/ 2125404 w 3171035"/>
                        <a:gd name="connsiteY98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111558 w 3171035"/>
                        <a:gd name="connsiteY11" fmla="*/ 2910446 h 3180739"/>
                        <a:gd name="connsiteX12" fmla="*/ 983767 w 3171035"/>
                        <a:gd name="connsiteY12" fmla="*/ 3067465 h 3180739"/>
                        <a:gd name="connsiteX13" fmla="*/ 864234 w 3171035"/>
                        <a:gd name="connsiteY13" fmla="*/ 3009602 h 3180739"/>
                        <a:gd name="connsiteX14" fmla="*/ 907320 w 3171035"/>
                        <a:gd name="connsiteY14" fmla="*/ 2815576 h 3180739"/>
                        <a:gd name="connsiteX15" fmla="*/ 830683 w 3171035"/>
                        <a:gd name="connsiteY15" fmla="*/ 2772184 h 3180739"/>
                        <a:gd name="connsiteX16" fmla="*/ 760926 w 3171035"/>
                        <a:gd name="connsiteY16" fmla="*/ 2719936 h 3180739"/>
                        <a:gd name="connsiteX17" fmla="*/ 597918 w 3171035"/>
                        <a:gd name="connsiteY17" fmla="*/ 2832979 h 3180739"/>
                        <a:gd name="connsiteX18" fmla="*/ 499149 w 3171035"/>
                        <a:gd name="connsiteY18" fmla="*/ 2744205 h 3180739"/>
                        <a:gd name="connsiteX19" fmla="*/ 592045 w 3171035"/>
                        <a:gd name="connsiteY19" fmla="*/ 2574098 h 3180739"/>
                        <a:gd name="connsiteX20" fmla="*/ 520580 w 3171035"/>
                        <a:gd name="connsiteY20" fmla="*/ 2501938 h 3180739"/>
                        <a:gd name="connsiteX21" fmla="*/ 496178 w 3171035"/>
                        <a:gd name="connsiteY21" fmla="*/ 2470496 h 3180739"/>
                        <a:gd name="connsiteX22" fmla="*/ 313006 w 3171035"/>
                        <a:gd name="connsiteY22" fmla="*/ 2539883 h 3180739"/>
                        <a:gd name="connsiteX23" fmla="*/ 238634 w 3171035"/>
                        <a:gd name="connsiteY23" fmla="*/ 2429861 h 3180739"/>
                        <a:gd name="connsiteX24" fmla="*/ 370045 w 3171035"/>
                        <a:gd name="connsiteY24" fmla="*/ 2287114 h 3180739"/>
                        <a:gd name="connsiteX25" fmla="*/ 311564 w 3171035"/>
                        <a:gd name="connsiteY25" fmla="*/ 2172799 h 3180739"/>
                        <a:gd name="connsiteX26" fmla="*/ 295635 w 3171035"/>
                        <a:gd name="connsiteY26" fmla="*/ 2132330 h 3180739"/>
                        <a:gd name="connsiteX27" fmla="*/ 103079 w 3171035"/>
                        <a:gd name="connsiteY27" fmla="*/ 2150140 h 3180739"/>
                        <a:gd name="connsiteX28" fmla="*/ 60733 w 3171035"/>
                        <a:gd name="connsiteY28" fmla="*/ 2024271 h 3180739"/>
                        <a:gd name="connsiteX29" fmla="*/ 226269 w 3171035"/>
                        <a:gd name="connsiteY29" fmla="*/ 1921216 h 3180739"/>
                        <a:gd name="connsiteX30" fmla="*/ 200221 w 3171035"/>
                        <a:gd name="connsiteY30" fmla="*/ 1782957 h 3180739"/>
                        <a:gd name="connsiteX31" fmla="*/ 5391 w 3171035"/>
                        <a:gd name="connsiteY31" fmla="*/ 1745142 h 3180739"/>
                        <a:gd name="connsiteX32" fmla="*/ 0 w 3171035"/>
                        <a:gd name="connsiteY32" fmla="*/ 1612451 h 3180739"/>
                        <a:gd name="connsiteX33" fmla="*/ 187219 w 3171035"/>
                        <a:gd name="connsiteY33" fmla="*/ 1560050 h 3180739"/>
                        <a:gd name="connsiteX34" fmla="*/ 199656 w 3171035"/>
                        <a:gd name="connsiteY34" fmla="*/ 1402148 h 3180739"/>
                        <a:gd name="connsiteX35" fmla="*/ 19664 w 3171035"/>
                        <a:gd name="connsiteY35" fmla="*/ 1311302 h 3180739"/>
                        <a:gd name="connsiteX36" fmla="*/ 50600 w 3171035"/>
                        <a:gd name="connsiteY36" fmla="*/ 1182155 h 3180739"/>
                        <a:gd name="connsiteX37" fmla="*/ 248017 w 3171035"/>
                        <a:gd name="connsiteY37" fmla="*/ 1182708 h 3180739"/>
                        <a:gd name="connsiteX38" fmla="*/ 301810 w 3171035"/>
                        <a:gd name="connsiteY38" fmla="*/ 1039267 h 3180739"/>
                        <a:gd name="connsiteX39" fmla="*/ 153232 w 3171035"/>
                        <a:gd name="connsiteY39" fmla="*/ 907843 h 3180739"/>
                        <a:gd name="connsiteX40" fmla="*/ 215955 w 3171035"/>
                        <a:gd name="connsiteY40" fmla="*/ 790787 h 3180739"/>
                        <a:gd name="connsiteX41" fmla="*/ 404589 w 3171035"/>
                        <a:gd name="connsiteY41" fmla="*/ 840887 h 3180739"/>
                        <a:gd name="connsiteX42" fmla="*/ 407683 w 3171035"/>
                        <a:gd name="connsiteY42" fmla="*/ 835422 h 3180739"/>
                        <a:gd name="connsiteX43" fmla="*/ 499532 w 3171035"/>
                        <a:gd name="connsiteY43" fmla="*/ 712793 h 3180739"/>
                        <a:gd name="connsiteX44" fmla="*/ 392278 w 3171035"/>
                        <a:gd name="connsiteY44" fmla="*/ 554059 h 3180739"/>
                        <a:gd name="connsiteX45" fmla="*/ 482243 w 3171035"/>
                        <a:gd name="connsiteY45" fmla="*/ 456373 h 3180739"/>
                        <a:gd name="connsiteX46" fmla="*/ 651505 w 3171035"/>
                        <a:gd name="connsiteY46" fmla="*/ 551489 h 3180739"/>
                        <a:gd name="connsiteX47" fmla="*/ 765738 w 3171035"/>
                        <a:gd name="connsiteY47" fmla="*/ 457171 h 3180739"/>
                        <a:gd name="connsiteX48" fmla="*/ 709237 w 3171035"/>
                        <a:gd name="connsiteY48" fmla="*/ 264903 h 3180739"/>
                        <a:gd name="connsiteX49" fmla="*/ 824607 w 3171035"/>
                        <a:gd name="connsiteY49" fmla="*/ 199132 h 3180739"/>
                        <a:gd name="connsiteX50" fmla="*/ 957502 w 3171035"/>
                        <a:gd name="connsiteY50" fmla="*/ 341660 h 3180739"/>
                        <a:gd name="connsiteX51" fmla="*/ 1105222 w 3171035"/>
                        <a:gd name="connsiteY51" fmla="*/ 277669 h 3180739"/>
                        <a:gd name="connsiteX52" fmla="*/ 1085630 w 3171035"/>
                        <a:gd name="connsiteY52" fmla="*/ 80113 h 3180739"/>
                        <a:gd name="connsiteX53" fmla="*/ 1236120 w 3171035"/>
                        <a:gd name="connsiteY53" fmla="*/ 37366 h 3180739"/>
                        <a:gd name="connsiteX54" fmla="*/ 1323934 w 3171035"/>
                        <a:gd name="connsiteY54" fmla="*/ 217003 h 3180739"/>
                        <a:gd name="connsiteX55" fmla="*/ 1487425 w 3171035"/>
                        <a:gd name="connsiteY55" fmla="*/ 195547 h 3180739"/>
                        <a:gd name="connsiteX56" fmla="*/ 1533687 w 3171035"/>
                        <a:gd name="connsiteY56" fmla="*/ 0 h 3180739"/>
                        <a:gd name="connsiteX57" fmla="*/ 1666488 w 3171035"/>
                        <a:gd name="connsiteY57" fmla="*/ 0 h 3180739"/>
                        <a:gd name="connsiteX58" fmla="*/ 1713021 w 3171035"/>
                        <a:gd name="connsiteY58" fmla="*/ 196691 h 3180739"/>
                        <a:gd name="connsiteX59" fmla="*/ 1868036 w 3171035"/>
                        <a:gd name="connsiteY59" fmla="*/ 220686 h 3180739"/>
                        <a:gd name="connsiteX60" fmla="*/ 1966340 w 3171035"/>
                        <a:gd name="connsiteY60" fmla="*/ 44283 h 3180739"/>
                        <a:gd name="connsiteX61" fmla="*/ 2094111 w 3171035"/>
                        <a:gd name="connsiteY61" fmla="*/ 80485 h 3180739"/>
                        <a:gd name="connsiteX62" fmla="*/ 2085164 w 3171035"/>
                        <a:gd name="connsiteY62" fmla="*/ 284665 h 3180739"/>
                        <a:gd name="connsiteX63" fmla="*/ 2226104 w 3171035"/>
                        <a:gd name="connsiteY63" fmla="*/ 347399 h 3180739"/>
                        <a:gd name="connsiteX64" fmla="*/ 2364977 w 3171035"/>
                        <a:gd name="connsiteY64" fmla="*/ 209566 h 3180739"/>
                        <a:gd name="connsiteX65" fmla="*/ 2477715 w 3171035"/>
                        <a:gd name="connsiteY65" fmla="*/ 279754 h 3180739"/>
                        <a:gd name="connsiteX66" fmla="*/ 2415747 w 3171035"/>
                        <a:gd name="connsiteY66" fmla="*/ 463940 h 3180739"/>
                        <a:gd name="connsiteX67" fmla="*/ 2545864 w 3171035"/>
                        <a:gd name="connsiteY67" fmla="*/ 570128 h 3180739"/>
                        <a:gd name="connsiteX68" fmla="*/ 2728079 w 3171035"/>
                        <a:gd name="connsiteY68" fmla="*/ 481733 h 3180739"/>
                        <a:gd name="connsiteX69" fmla="*/ 2811993 w 3171035"/>
                        <a:gd name="connsiteY69" fmla="*/ 584662 h 3180739"/>
                        <a:gd name="connsiteX70" fmla="*/ 2695713 w 3171035"/>
                        <a:gd name="connsiteY70" fmla="*/ 736197 h 3180739"/>
                        <a:gd name="connsiteX71" fmla="*/ 2790128 w 3171035"/>
                        <a:gd name="connsiteY71" fmla="*/ 877978 h 3180739"/>
                        <a:gd name="connsiteX72" fmla="*/ 2988670 w 3171035"/>
                        <a:gd name="connsiteY72" fmla="*/ 835149 h 3180739"/>
                        <a:gd name="connsiteX73" fmla="*/ 3045808 w 3171035"/>
                        <a:gd name="connsiteY73" fmla="*/ 955030 h 3180739"/>
                        <a:gd name="connsiteX74" fmla="*/ 2889317 w 3171035"/>
                        <a:gd name="connsiteY74" fmla="*/ 1080823 h 3180739"/>
                        <a:gd name="connsiteX75" fmla="*/ 2939763 w 3171035"/>
                        <a:gd name="connsiteY75" fmla="*/ 1235148 h 3180739"/>
                        <a:gd name="connsiteX76" fmla="*/ 3135030 w 3171035"/>
                        <a:gd name="connsiteY76" fmla="*/ 1239792 h 3180739"/>
                        <a:gd name="connsiteX77" fmla="*/ 3162523 w 3171035"/>
                        <a:gd name="connsiteY77" fmla="*/ 1369716 h 3180739"/>
                        <a:gd name="connsiteX78" fmla="*/ 2980226 w 3171035"/>
                        <a:gd name="connsiteY78" fmla="*/ 1455724 h 3180739"/>
                        <a:gd name="connsiteX79" fmla="*/ 2986351 w 3171035"/>
                        <a:gd name="connsiteY79" fmla="*/ 1631053 h 3180739"/>
                        <a:gd name="connsiteX80" fmla="*/ 3171035 w 3171035"/>
                        <a:gd name="connsiteY80" fmla="*/ 1689698 h 3180739"/>
                        <a:gd name="connsiteX81" fmla="*/ 3161063 w 3171035"/>
                        <a:gd name="connsiteY81" fmla="*/ 1822124 h 3180739"/>
                        <a:gd name="connsiteX82" fmla="*/ 2963663 w 3171035"/>
                        <a:gd name="connsiteY82" fmla="*/ 1853402 h 3180739"/>
                        <a:gd name="connsiteX83" fmla="*/ 2928221 w 3171035"/>
                        <a:gd name="connsiteY83" fmla="*/ 1999244 h 3180739"/>
                        <a:gd name="connsiteX84" fmla="*/ 3090916 w 3171035"/>
                        <a:gd name="connsiteY84" fmla="*/ 2107762 h 3180739"/>
                        <a:gd name="connsiteX85" fmla="*/ 3044640 w 3171035"/>
                        <a:gd name="connsiteY85" fmla="*/ 2232240 h 3180739"/>
                        <a:gd name="connsiteX86" fmla="*/ 2845101 w 3171035"/>
                        <a:gd name="connsiteY86" fmla="*/ 2207446 h 3180739"/>
                        <a:gd name="connsiteX87" fmla="*/ 2764753 w 3171035"/>
                        <a:gd name="connsiteY87" fmla="*/ 2347473 h 3180739"/>
                        <a:gd name="connsiteX88" fmla="*/ 2887835 w 3171035"/>
                        <a:gd name="connsiteY88" fmla="*/ 2507752 h 3180739"/>
                        <a:gd name="connsiteX89" fmla="*/ 2803958 w 3171035"/>
                        <a:gd name="connsiteY89" fmla="*/ 2610712 h 3180739"/>
                        <a:gd name="connsiteX90" fmla="*/ 2629138 w 3171035"/>
                        <a:gd name="connsiteY90" fmla="*/ 2525982 h 3180739"/>
                        <a:gd name="connsiteX91" fmla="*/ 2526456 w 3171035"/>
                        <a:gd name="connsiteY91" fmla="*/ 2631952 h 3180739"/>
                        <a:gd name="connsiteX92" fmla="*/ 2608792 w 3171035"/>
                        <a:gd name="connsiteY92" fmla="*/ 2814437 h 3180739"/>
                        <a:gd name="connsiteX93" fmla="*/ 2503568 w 3171035"/>
                        <a:gd name="connsiteY93" fmla="*/ 2895456 h 3180739"/>
                        <a:gd name="connsiteX94" fmla="*/ 2347733 w 3171035"/>
                        <a:gd name="connsiteY94" fmla="*/ 2768836 h 3180739"/>
                        <a:gd name="connsiteX95" fmla="*/ 2220287 w 3171035"/>
                        <a:gd name="connsiteY95" fmla="*/ 2841379 h 3180739"/>
                        <a:gd name="connsiteX96" fmla="*/ 2248911 w 3171035"/>
                        <a:gd name="connsiteY96" fmla="*/ 3038710 h 3180739"/>
                        <a:gd name="connsiteX97" fmla="*/ 2125404 w 3171035"/>
                        <a:gd name="connsiteY97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111558 w 3171035"/>
                        <a:gd name="connsiteY11" fmla="*/ 2910446 h 3180739"/>
                        <a:gd name="connsiteX12" fmla="*/ 983767 w 3171035"/>
                        <a:gd name="connsiteY12" fmla="*/ 3067465 h 3180739"/>
                        <a:gd name="connsiteX13" fmla="*/ 864234 w 3171035"/>
                        <a:gd name="connsiteY13" fmla="*/ 3009602 h 3180739"/>
                        <a:gd name="connsiteX14" fmla="*/ 907320 w 3171035"/>
                        <a:gd name="connsiteY14" fmla="*/ 2815576 h 3180739"/>
                        <a:gd name="connsiteX15" fmla="*/ 830683 w 3171035"/>
                        <a:gd name="connsiteY15" fmla="*/ 2772184 h 3180739"/>
                        <a:gd name="connsiteX16" fmla="*/ 760926 w 3171035"/>
                        <a:gd name="connsiteY16" fmla="*/ 2719936 h 3180739"/>
                        <a:gd name="connsiteX17" fmla="*/ 597918 w 3171035"/>
                        <a:gd name="connsiteY17" fmla="*/ 2832979 h 3180739"/>
                        <a:gd name="connsiteX18" fmla="*/ 499149 w 3171035"/>
                        <a:gd name="connsiteY18" fmla="*/ 2744205 h 3180739"/>
                        <a:gd name="connsiteX19" fmla="*/ 592045 w 3171035"/>
                        <a:gd name="connsiteY19" fmla="*/ 2574098 h 3180739"/>
                        <a:gd name="connsiteX20" fmla="*/ 520580 w 3171035"/>
                        <a:gd name="connsiteY20" fmla="*/ 2501938 h 3180739"/>
                        <a:gd name="connsiteX21" fmla="*/ 496178 w 3171035"/>
                        <a:gd name="connsiteY21" fmla="*/ 2470496 h 3180739"/>
                        <a:gd name="connsiteX22" fmla="*/ 313006 w 3171035"/>
                        <a:gd name="connsiteY22" fmla="*/ 2539883 h 3180739"/>
                        <a:gd name="connsiteX23" fmla="*/ 238634 w 3171035"/>
                        <a:gd name="connsiteY23" fmla="*/ 2429861 h 3180739"/>
                        <a:gd name="connsiteX24" fmla="*/ 370045 w 3171035"/>
                        <a:gd name="connsiteY24" fmla="*/ 2287114 h 3180739"/>
                        <a:gd name="connsiteX25" fmla="*/ 295635 w 3171035"/>
                        <a:gd name="connsiteY25" fmla="*/ 2132330 h 3180739"/>
                        <a:gd name="connsiteX26" fmla="*/ 103079 w 3171035"/>
                        <a:gd name="connsiteY26" fmla="*/ 2150140 h 3180739"/>
                        <a:gd name="connsiteX27" fmla="*/ 60733 w 3171035"/>
                        <a:gd name="connsiteY27" fmla="*/ 2024271 h 3180739"/>
                        <a:gd name="connsiteX28" fmla="*/ 226269 w 3171035"/>
                        <a:gd name="connsiteY28" fmla="*/ 1921216 h 3180739"/>
                        <a:gd name="connsiteX29" fmla="*/ 200221 w 3171035"/>
                        <a:gd name="connsiteY29" fmla="*/ 1782957 h 3180739"/>
                        <a:gd name="connsiteX30" fmla="*/ 5391 w 3171035"/>
                        <a:gd name="connsiteY30" fmla="*/ 1745142 h 3180739"/>
                        <a:gd name="connsiteX31" fmla="*/ 0 w 3171035"/>
                        <a:gd name="connsiteY31" fmla="*/ 1612451 h 3180739"/>
                        <a:gd name="connsiteX32" fmla="*/ 187219 w 3171035"/>
                        <a:gd name="connsiteY32" fmla="*/ 1560050 h 3180739"/>
                        <a:gd name="connsiteX33" fmla="*/ 199656 w 3171035"/>
                        <a:gd name="connsiteY33" fmla="*/ 1402148 h 3180739"/>
                        <a:gd name="connsiteX34" fmla="*/ 19664 w 3171035"/>
                        <a:gd name="connsiteY34" fmla="*/ 1311302 h 3180739"/>
                        <a:gd name="connsiteX35" fmla="*/ 50600 w 3171035"/>
                        <a:gd name="connsiteY35" fmla="*/ 1182155 h 3180739"/>
                        <a:gd name="connsiteX36" fmla="*/ 248017 w 3171035"/>
                        <a:gd name="connsiteY36" fmla="*/ 1182708 h 3180739"/>
                        <a:gd name="connsiteX37" fmla="*/ 301810 w 3171035"/>
                        <a:gd name="connsiteY37" fmla="*/ 1039267 h 3180739"/>
                        <a:gd name="connsiteX38" fmla="*/ 153232 w 3171035"/>
                        <a:gd name="connsiteY38" fmla="*/ 907843 h 3180739"/>
                        <a:gd name="connsiteX39" fmla="*/ 215955 w 3171035"/>
                        <a:gd name="connsiteY39" fmla="*/ 790787 h 3180739"/>
                        <a:gd name="connsiteX40" fmla="*/ 404589 w 3171035"/>
                        <a:gd name="connsiteY40" fmla="*/ 840887 h 3180739"/>
                        <a:gd name="connsiteX41" fmla="*/ 407683 w 3171035"/>
                        <a:gd name="connsiteY41" fmla="*/ 835422 h 3180739"/>
                        <a:gd name="connsiteX42" fmla="*/ 499532 w 3171035"/>
                        <a:gd name="connsiteY42" fmla="*/ 712793 h 3180739"/>
                        <a:gd name="connsiteX43" fmla="*/ 392278 w 3171035"/>
                        <a:gd name="connsiteY43" fmla="*/ 554059 h 3180739"/>
                        <a:gd name="connsiteX44" fmla="*/ 482243 w 3171035"/>
                        <a:gd name="connsiteY44" fmla="*/ 456373 h 3180739"/>
                        <a:gd name="connsiteX45" fmla="*/ 651505 w 3171035"/>
                        <a:gd name="connsiteY45" fmla="*/ 551489 h 3180739"/>
                        <a:gd name="connsiteX46" fmla="*/ 765738 w 3171035"/>
                        <a:gd name="connsiteY46" fmla="*/ 457171 h 3180739"/>
                        <a:gd name="connsiteX47" fmla="*/ 709237 w 3171035"/>
                        <a:gd name="connsiteY47" fmla="*/ 264903 h 3180739"/>
                        <a:gd name="connsiteX48" fmla="*/ 824607 w 3171035"/>
                        <a:gd name="connsiteY48" fmla="*/ 199132 h 3180739"/>
                        <a:gd name="connsiteX49" fmla="*/ 957502 w 3171035"/>
                        <a:gd name="connsiteY49" fmla="*/ 341660 h 3180739"/>
                        <a:gd name="connsiteX50" fmla="*/ 1105222 w 3171035"/>
                        <a:gd name="connsiteY50" fmla="*/ 277669 h 3180739"/>
                        <a:gd name="connsiteX51" fmla="*/ 1085630 w 3171035"/>
                        <a:gd name="connsiteY51" fmla="*/ 80113 h 3180739"/>
                        <a:gd name="connsiteX52" fmla="*/ 1236120 w 3171035"/>
                        <a:gd name="connsiteY52" fmla="*/ 37366 h 3180739"/>
                        <a:gd name="connsiteX53" fmla="*/ 1323934 w 3171035"/>
                        <a:gd name="connsiteY53" fmla="*/ 217003 h 3180739"/>
                        <a:gd name="connsiteX54" fmla="*/ 1487425 w 3171035"/>
                        <a:gd name="connsiteY54" fmla="*/ 195547 h 3180739"/>
                        <a:gd name="connsiteX55" fmla="*/ 1533687 w 3171035"/>
                        <a:gd name="connsiteY55" fmla="*/ 0 h 3180739"/>
                        <a:gd name="connsiteX56" fmla="*/ 1666488 w 3171035"/>
                        <a:gd name="connsiteY56" fmla="*/ 0 h 3180739"/>
                        <a:gd name="connsiteX57" fmla="*/ 1713021 w 3171035"/>
                        <a:gd name="connsiteY57" fmla="*/ 196691 h 3180739"/>
                        <a:gd name="connsiteX58" fmla="*/ 1868036 w 3171035"/>
                        <a:gd name="connsiteY58" fmla="*/ 220686 h 3180739"/>
                        <a:gd name="connsiteX59" fmla="*/ 1966340 w 3171035"/>
                        <a:gd name="connsiteY59" fmla="*/ 44283 h 3180739"/>
                        <a:gd name="connsiteX60" fmla="*/ 2094111 w 3171035"/>
                        <a:gd name="connsiteY60" fmla="*/ 80485 h 3180739"/>
                        <a:gd name="connsiteX61" fmla="*/ 2085164 w 3171035"/>
                        <a:gd name="connsiteY61" fmla="*/ 284665 h 3180739"/>
                        <a:gd name="connsiteX62" fmla="*/ 2226104 w 3171035"/>
                        <a:gd name="connsiteY62" fmla="*/ 347399 h 3180739"/>
                        <a:gd name="connsiteX63" fmla="*/ 2364977 w 3171035"/>
                        <a:gd name="connsiteY63" fmla="*/ 209566 h 3180739"/>
                        <a:gd name="connsiteX64" fmla="*/ 2477715 w 3171035"/>
                        <a:gd name="connsiteY64" fmla="*/ 279754 h 3180739"/>
                        <a:gd name="connsiteX65" fmla="*/ 2415747 w 3171035"/>
                        <a:gd name="connsiteY65" fmla="*/ 463940 h 3180739"/>
                        <a:gd name="connsiteX66" fmla="*/ 2545864 w 3171035"/>
                        <a:gd name="connsiteY66" fmla="*/ 570128 h 3180739"/>
                        <a:gd name="connsiteX67" fmla="*/ 2728079 w 3171035"/>
                        <a:gd name="connsiteY67" fmla="*/ 481733 h 3180739"/>
                        <a:gd name="connsiteX68" fmla="*/ 2811993 w 3171035"/>
                        <a:gd name="connsiteY68" fmla="*/ 584662 h 3180739"/>
                        <a:gd name="connsiteX69" fmla="*/ 2695713 w 3171035"/>
                        <a:gd name="connsiteY69" fmla="*/ 736197 h 3180739"/>
                        <a:gd name="connsiteX70" fmla="*/ 2790128 w 3171035"/>
                        <a:gd name="connsiteY70" fmla="*/ 877978 h 3180739"/>
                        <a:gd name="connsiteX71" fmla="*/ 2988670 w 3171035"/>
                        <a:gd name="connsiteY71" fmla="*/ 835149 h 3180739"/>
                        <a:gd name="connsiteX72" fmla="*/ 3045808 w 3171035"/>
                        <a:gd name="connsiteY72" fmla="*/ 955030 h 3180739"/>
                        <a:gd name="connsiteX73" fmla="*/ 2889317 w 3171035"/>
                        <a:gd name="connsiteY73" fmla="*/ 1080823 h 3180739"/>
                        <a:gd name="connsiteX74" fmla="*/ 2939763 w 3171035"/>
                        <a:gd name="connsiteY74" fmla="*/ 1235148 h 3180739"/>
                        <a:gd name="connsiteX75" fmla="*/ 3135030 w 3171035"/>
                        <a:gd name="connsiteY75" fmla="*/ 1239792 h 3180739"/>
                        <a:gd name="connsiteX76" fmla="*/ 3162523 w 3171035"/>
                        <a:gd name="connsiteY76" fmla="*/ 1369716 h 3180739"/>
                        <a:gd name="connsiteX77" fmla="*/ 2980226 w 3171035"/>
                        <a:gd name="connsiteY77" fmla="*/ 1455724 h 3180739"/>
                        <a:gd name="connsiteX78" fmla="*/ 2986351 w 3171035"/>
                        <a:gd name="connsiteY78" fmla="*/ 1631053 h 3180739"/>
                        <a:gd name="connsiteX79" fmla="*/ 3171035 w 3171035"/>
                        <a:gd name="connsiteY79" fmla="*/ 1689698 h 3180739"/>
                        <a:gd name="connsiteX80" fmla="*/ 3161063 w 3171035"/>
                        <a:gd name="connsiteY80" fmla="*/ 1822124 h 3180739"/>
                        <a:gd name="connsiteX81" fmla="*/ 2963663 w 3171035"/>
                        <a:gd name="connsiteY81" fmla="*/ 1853402 h 3180739"/>
                        <a:gd name="connsiteX82" fmla="*/ 2928221 w 3171035"/>
                        <a:gd name="connsiteY82" fmla="*/ 1999244 h 3180739"/>
                        <a:gd name="connsiteX83" fmla="*/ 3090916 w 3171035"/>
                        <a:gd name="connsiteY83" fmla="*/ 2107762 h 3180739"/>
                        <a:gd name="connsiteX84" fmla="*/ 3044640 w 3171035"/>
                        <a:gd name="connsiteY84" fmla="*/ 2232240 h 3180739"/>
                        <a:gd name="connsiteX85" fmla="*/ 2845101 w 3171035"/>
                        <a:gd name="connsiteY85" fmla="*/ 2207446 h 3180739"/>
                        <a:gd name="connsiteX86" fmla="*/ 2764753 w 3171035"/>
                        <a:gd name="connsiteY86" fmla="*/ 2347473 h 3180739"/>
                        <a:gd name="connsiteX87" fmla="*/ 2887835 w 3171035"/>
                        <a:gd name="connsiteY87" fmla="*/ 2507752 h 3180739"/>
                        <a:gd name="connsiteX88" fmla="*/ 2803958 w 3171035"/>
                        <a:gd name="connsiteY88" fmla="*/ 2610712 h 3180739"/>
                        <a:gd name="connsiteX89" fmla="*/ 2629138 w 3171035"/>
                        <a:gd name="connsiteY89" fmla="*/ 2525982 h 3180739"/>
                        <a:gd name="connsiteX90" fmla="*/ 2526456 w 3171035"/>
                        <a:gd name="connsiteY90" fmla="*/ 2631952 h 3180739"/>
                        <a:gd name="connsiteX91" fmla="*/ 2608792 w 3171035"/>
                        <a:gd name="connsiteY91" fmla="*/ 2814437 h 3180739"/>
                        <a:gd name="connsiteX92" fmla="*/ 2503568 w 3171035"/>
                        <a:gd name="connsiteY92" fmla="*/ 2895456 h 3180739"/>
                        <a:gd name="connsiteX93" fmla="*/ 2347733 w 3171035"/>
                        <a:gd name="connsiteY93" fmla="*/ 2768836 h 3180739"/>
                        <a:gd name="connsiteX94" fmla="*/ 2220287 w 3171035"/>
                        <a:gd name="connsiteY94" fmla="*/ 2841379 h 3180739"/>
                        <a:gd name="connsiteX95" fmla="*/ 2248911 w 3171035"/>
                        <a:gd name="connsiteY95" fmla="*/ 3038710 h 3180739"/>
                        <a:gd name="connsiteX96" fmla="*/ 2125404 w 3171035"/>
                        <a:gd name="connsiteY96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111558 w 3171035"/>
                        <a:gd name="connsiteY11" fmla="*/ 2910446 h 3180739"/>
                        <a:gd name="connsiteX12" fmla="*/ 983767 w 3171035"/>
                        <a:gd name="connsiteY12" fmla="*/ 3067465 h 3180739"/>
                        <a:gd name="connsiteX13" fmla="*/ 864234 w 3171035"/>
                        <a:gd name="connsiteY13" fmla="*/ 3009602 h 3180739"/>
                        <a:gd name="connsiteX14" fmla="*/ 907320 w 3171035"/>
                        <a:gd name="connsiteY14" fmla="*/ 2815576 h 3180739"/>
                        <a:gd name="connsiteX15" fmla="*/ 830683 w 3171035"/>
                        <a:gd name="connsiteY15" fmla="*/ 2772184 h 3180739"/>
                        <a:gd name="connsiteX16" fmla="*/ 760926 w 3171035"/>
                        <a:gd name="connsiteY16" fmla="*/ 2719936 h 3180739"/>
                        <a:gd name="connsiteX17" fmla="*/ 597918 w 3171035"/>
                        <a:gd name="connsiteY17" fmla="*/ 2832979 h 3180739"/>
                        <a:gd name="connsiteX18" fmla="*/ 499149 w 3171035"/>
                        <a:gd name="connsiteY18" fmla="*/ 2744205 h 3180739"/>
                        <a:gd name="connsiteX19" fmla="*/ 592045 w 3171035"/>
                        <a:gd name="connsiteY19" fmla="*/ 2574098 h 3180739"/>
                        <a:gd name="connsiteX20" fmla="*/ 496178 w 3171035"/>
                        <a:gd name="connsiteY20" fmla="*/ 2470496 h 3180739"/>
                        <a:gd name="connsiteX21" fmla="*/ 313006 w 3171035"/>
                        <a:gd name="connsiteY21" fmla="*/ 2539883 h 3180739"/>
                        <a:gd name="connsiteX22" fmla="*/ 238634 w 3171035"/>
                        <a:gd name="connsiteY22" fmla="*/ 2429861 h 3180739"/>
                        <a:gd name="connsiteX23" fmla="*/ 370045 w 3171035"/>
                        <a:gd name="connsiteY23" fmla="*/ 2287114 h 3180739"/>
                        <a:gd name="connsiteX24" fmla="*/ 295635 w 3171035"/>
                        <a:gd name="connsiteY24" fmla="*/ 2132330 h 3180739"/>
                        <a:gd name="connsiteX25" fmla="*/ 103079 w 3171035"/>
                        <a:gd name="connsiteY25" fmla="*/ 2150140 h 3180739"/>
                        <a:gd name="connsiteX26" fmla="*/ 60733 w 3171035"/>
                        <a:gd name="connsiteY26" fmla="*/ 2024271 h 3180739"/>
                        <a:gd name="connsiteX27" fmla="*/ 226269 w 3171035"/>
                        <a:gd name="connsiteY27" fmla="*/ 1921216 h 3180739"/>
                        <a:gd name="connsiteX28" fmla="*/ 200221 w 3171035"/>
                        <a:gd name="connsiteY28" fmla="*/ 1782957 h 3180739"/>
                        <a:gd name="connsiteX29" fmla="*/ 5391 w 3171035"/>
                        <a:gd name="connsiteY29" fmla="*/ 1745142 h 3180739"/>
                        <a:gd name="connsiteX30" fmla="*/ 0 w 3171035"/>
                        <a:gd name="connsiteY30" fmla="*/ 1612451 h 3180739"/>
                        <a:gd name="connsiteX31" fmla="*/ 187219 w 3171035"/>
                        <a:gd name="connsiteY31" fmla="*/ 1560050 h 3180739"/>
                        <a:gd name="connsiteX32" fmla="*/ 199656 w 3171035"/>
                        <a:gd name="connsiteY32" fmla="*/ 1402148 h 3180739"/>
                        <a:gd name="connsiteX33" fmla="*/ 19664 w 3171035"/>
                        <a:gd name="connsiteY33" fmla="*/ 1311302 h 3180739"/>
                        <a:gd name="connsiteX34" fmla="*/ 50600 w 3171035"/>
                        <a:gd name="connsiteY34" fmla="*/ 1182155 h 3180739"/>
                        <a:gd name="connsiteX35" fmla="*/ 248017 w 3171035"/>
                        <a:gd name="connsiteY35" fmla="*/ 1182708 h 3180739"/>
                        <a:gd name="connsiteX36" fmla="*/ 301810 w 3171035"/>
                        <a:gd name="connsiteY36" fmla="*/ 1039267 h 3180739"/>
                        <a:gd name="connsiteX37" fmla="*/ 153232 w 3171035"/>
                        <a:gd name="connsiteY37" fmla="*/ 907843 h 3180739"/>
                        <a:gd name="connsiteX38" fmla="*/ 215955 w 3171035"/>
                        <a:gd name="connsiteY38" fmla="*/ 790787 h 3180739"/>
                        <a:gd name="connsiteX39" fmla="*/ 404589 w 3171035"/>
                        <a:gd name="connsiteY39" fmla="*/ 840887 h 3180739"/>
                        <a:gd name="connsiteX40" fmla="*/ 407683 w 3171035"/>
                        <a:gd name="connsiteY40" fmla="*/ 835422 h 3180739"/>
                        <a:gd name="connsiteX41" fmla="*/ 499532 w 3171035"/>
                        <a:gd name="connsiteY41" fmla="*/ 712793 h 3180739"/>
                        <a:gd name="connsiteX42" fmla="*/ 392278 w 3171035"/>
                        <a:gd name="connsiteY42" fmla="*/ 554059 h 3180739"/>
                        <a:gd name="connsiteX43" fmla="*/ 482243 w 3171035"/>
                        <a:gd name="connsiteY43" fmla="*/ 456373 h 3180739"/>
                        <a:gd name="connsiteX44" fmla="*/ 651505 w 3171035"/>
                        <a:gd name="connsiteY44" fmla="*/ 551489 h 3180739"/>
                        <a:gd name="connsiteX45" fmla="*/ 765738 w 3171035"/>
                        <a:gd name="connsiteY45" fmla="*/ 457171 h 3180739"/>
                        <a:gd name="connsiteX46" fmla="*/ 709237 w 3171035"/>
                        <a:gd name="connsiteY46" fmla="*/ 264903 h 3180739"/>
                        <a:gd name="connsiteX47" fmla="*/ 824607 w 3171035"/>
                        <a:gd name="connsiteY47" fmla="*/ 199132 h 3180739"/>
                        <a:gd name="connsiteX48" fmla="*/ 957502 w 3171035"/>
                        <a:gd name="connsiteY48" fmla="*/ 341660 h 3180739"/>
                        <a:gd name="connsiteX49" fmla="*/ 1105222 w 3171035"/>
                        <a:gd name="connsiteY49" fmla="*/ 277669 h 3180739"/>
                        <a:gd name="connsiteX50" fmla="*/ 1085630 w 3171035"/>
                        <a:gd name="connsiteY50" fmla="*/ 80113 h 3180739"/>
                        <a:gd name="connsiteX51" fmla="*/ 1236120 w 3171035"/>
                        <a:gd name="connsiteY51" fmla="*/ 37366 h 3180739"/>
                        <a:gd name="connsiteX52" fmla="*/ 1323934 w 3171035"/>
                        <a:gd name="connsiteY52" fmla="*/ 217003 h 3180739"/>
                        <a:gd name="connsiteX53" fmla="*/ 1487425 w 3171035"/>
                        <a:gd name="connsiteY53" fmla="*/ 195547 h 3180739"/>
                        <a:gd name="connsiteX54" fmla="*/ 1533687 w 3171035"/>
                        <a:gd name="connsiteY54" fmla="*/ 0 h 3180739"/>
                        <a:gd name="connsiteX55" fmla="*/ 1666488 w 3171035"/>
                        <a:gd name="connsiteY55" fmla="*/ 0 h 3180739"/>
                        <a:gd name="connsiteX56" fmla="*/ 1713021 w 3171035"/>
                        <a:gd name="connsiteY56" fmla="*/ 196691 h 3180739"/>
                        <a:gd name="connsiteX57" fmla="*/ 1868036 w 3171035"/>
                        <a:gd name="connsiteY57" fmla="*/ 220686 h 3180739"/>
                        <a:gd name="connsiteX58" fmla="*/ 1966340 w 3171035"/>
                        <a:gd name="connsiteY58" fmla="*/ 44283 h 3180739"/>
                        <a:gd name="connsiteX59" fmla="*/ 2094111 w 3171035"/>
                        <a:gd name="connsiteY59" fmla="*/ 80485 h 3180739"/>
                        <a:gd name="connsiteX60" fmla="*/ 2085164 w 3171035"/>
                        <a:gd name="connsiteY60" fmla="*/ 284665 h 3180739"/>
                        <a:gd name="connsiteX61" fmla="*/ 2226104 w 3171035"/>
                        <a:gd name="connsiteY61" fmla="*/ 347399 h 3180739"/>
                        <a:gd name="connsiteX62" fmla="*/ 2364977 w 3171035"/>
                        <a:gd name="connsiteY62" fmla="*/ 209566 h 3180739"/>
                        <a:gd name="connsiteX63" fmla="*/ 2477715 w 3171035"/>
                        <a:gd name="connsiteY63" fmla="*/ 279754 h 3180739"/>
                        <a:gd name="connsiteX64" fmla="*/ 2415747 w 3171035"/>
                        <a:gd name="connsiteY64" fmla="*/ 463940 h 3180739"/>
                        <a:gd name="connsiteX65" fmla="*/ 2545864 w 3171035"/>
                        <a:gd name="connsiteY65" fmla="*/ 570128 h 3180739"/>
                        <a:gd name="connsiteX66" fmla="*/ 2728079 w 3171035"/>
                        <a:gd name="connsiteY66" fmla="*/ 481733 h 3180739"/>
                        <a:gd name="connsiteX67" fmla="*/ 2811993 w 3171035"/>
                        <a:gd name="connsiteY67" fmla="*/ 584662 h 3180739"/>
                        <a:gd name="connsiteX68" fmla="*/ 2695713 w 3171035"/>
                        <a:gd name="connsiteY68" fmla="*/ 736197 h 3180739"/>
                        <a:gd name="connsiteX69" fmla="*/ 2790128 w 3171035"/>
                        <a:gd name="connsiteY69" fmla="*/ 877978 h 3180739"/>
                        <a:gd name="connsiteX70" fmla="*/ 2988670 w 3171035"/>
                        <a:gd name="connsiteY70" fmla="*/ 835149 h 3180739"/>
                        <a:gd name="connsiteX71" fmla="*/ 3045808 w 3171035"/>
                        <a:gd name="connsiteY71" fmla="*/ 955030 h 3180739"/>
                        <a:gd name="connsiteX72" fmla="*/ 2889317 w 3171035"/>
                        <a:gd name="connsiteY72" fmla="*/ 1080823 h 3180739"/>
                        <a:gd name="connsiteX73" fmla="*/ 2939763 w 3171035"/>
                        <a:gd name="connsiteY73" fmla="*/ 1235148 h 3180739"/>
                        <a:gd name="connsiteX74" fmla="*/ 3135030 w 3171035"/>
                        <a:gd name="connsiteY74" fmla="*/ 1239792 h 3180739"/>
                        <a:gd name="connsiteX75" fmla="*/ 3162523 w 3171035"/>
                        <a:gd name="connsiteY75" fmla="*/ 1369716 h 3180739"/>
                        <a:gd name="connsiteX76" fmla="*/ 2980226 w 3171035"/>
                        <a:gd name="connsiteY76" fmla="*/ 1455724 h 3180739"/>
                        <a:gd name="connsiteX77" fmla="*/ 2986351 w 3171035"/>
                        <a:gd name="connsiteY77" fmla="*/ 1631053 h 3180739"/>
                        <a:gd name="connsiteX78" fmla="*/ 3171035 w 3171035"/>
                        <a:gd name="connsiteY78" fmla="*/ 1689698 h 3180739"/>
                        <a:gd name="connsiteX79" fmla="*/ 3161063 w 3171035"/>
                        <a:gd name="connsiteY79" fmla="*/ 1822124 h 3180739"/>
                        <a:gd name="connsiteX80" fmla="*/ 2963663 w 3171035"/>
                        <a:gd name="connsiteY80" fmla="*/ 1853402 h 3180739"/>
                        <a:gd name="connsiteX81" fmla="*/ 2928221 w 3171035"/>
                        <a:gd name="connsiteY81" fmla="*/ 1999244 h 3180739"/>
                        <a:gd name="connsiteX82" fmla="*/ 3090916 w 3171035"/>
                        <a:gd name="connsiteY82" fmla="*/ 2107762 h 3180739"/>
                        <a:gd name="connsiteX83" fmla="*/ 3044640 w 3171035"/>
                        <a:gd name="connsiteY83" fmla="*/ 2232240 h 3180739"/>
                        <a:gd name="connsiteX84" fmla="*/ 2845101 w 3171035"/>
                        <a:gd name="connsiteY84" fmla="*/ 2207446 h 3180739"/>
                        <a:gd name="connsiteX85" fmla="*/ 2764753 w 3171035"/>
                        <a:gd name="connsiteY85" fmla="*/ 2347473 h 3180739"/>
                        <a:gd name="connsiteX86" fmla="*/ 2887835 w 3171035"/>
                        <a:gd name="connsiteY86" fmla="*/ 2507752 h 3180739"/>
                        <a:gd name="connsiteX87" fmla="*/ 2803958 w 3171035"/>
                        <a:gd name="connsiteY87" fmla="*/ 2610712 h 3180739"/>
                        <a:gd name="connsiteX88" fmla="*/ 2629138 w 3171035"/>
                        <a:gd name="connsiteY88" fmla="*/ 2525982 h 3180739"/>
                        <a:gd name="connsiteX89" fmla="*/ 2526456 w 3171035"/>
                        <a:gd name="connsiteY89" fmla="*/ 2631952 h 3180739"/>
                        <a:gd name="connsiteX90" fmla="*/ 2608792 w 3171035"/>
                        <a:gd name="connsiteY90" fmla="*/ 2814437 h 3180739"/>
                        <a:gd name="connsiteX91" fmla="*/ 2503568 w 3171035"/>
                        <a:gd name="connsiteY91" fmla="*/ 2895456 h 3180739"/>
                        <a:gd name="connsiteX92" fmla="*/ 2347733 w 3171035"/>
                        <a:gd name="connsiteY92" fmla="*/ 2768836 h 3180739"/>
                        <a:gd name="connsiteX93" fmla="*/ 2220287 w 3171035"/>
                        <a:gd name="connsiteY93" fmla="*/ 2841379 h 3180739"/>
                        <a:gd name="connsiteX94" fmla="*/ 2248911 w 3171035"/>
                        <a:gd name="connsiteY94" fmla="*/ 3038710 h 3180739"/>
                        <a:gd name="connsiteX95" fmla="*/ 2125404 w 3171035"/>
                        <a:gd name="connsiteY95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111558 w 3171035"/>
                        <a:gd name="connsiteY11" fmla="*/ 2910446 h 3180739"/>
                        <a:gd name="connsiteX12" fmla="*/ 983767 w 3171035"/>
                        <a:gd name="connsiteY12" fmla="*/ 3067465 h 3180739"/>
                        <a:gd name="connsiteX13" fmla="*/ 864234 w 3171035"/>
                        <a:gd name="connsiteY13" fmla="*/ 3009602 h 3180739"/>
                        <a:gd name="connsiteX14" fmla="*/ 907320 w 3171035"/>
                        <a:gd name="connsiteY14" fmla="*/ 2815576 h 3180739"/>
                        <a:gd name="connsiteX15" fmla="*/ 760926 w 3171035"/>
                        <a:gd name="connsiteY15" fmla="*/ 2719936 h 3180739"/>
                        <a:gd name="connsiteX16" fmla="*/ 597918 w 3171035"/>
                        <a:gd name="connsiteY16" fmla="*/ 2832979 h 3180739"/>
                        <a:gd name="connsiteX17" fmla="*/ 499149 w 3171035"/>
                        <a:gd name="connsiteY17" fmla="*/ 2744205 h 3180739"/>
                        <a:gd name="connsiteX18" fmla="*/ 592045 w 3171035"/>
                        <a:gd name="connsiteY18" fmla="*/ 2574098 h 3180739"/>
                        <a:gd name="connsiteX19" fmla="*/ 496178 w 3171035"/>
                        <a:gd name="connsiteY19" fmla="*/ 2470496 h 3180739"/>
                        <a:gd name="connsiteX20" fmla="*/ 313006 w 3171035"/>
                        <a:gd name="connsiteY20" fmla="*/ 2539883 h 3180739"/>
                        <a:gd name="connsiteX21" fmla="*/ 238634 w 3171035"/>
                        <a:gd name="connsiteY21" fmla="*/ 2429861 h 3180739"/>
                        <a:gd name="connsiteX22" fmla="*/ 370045 w 3171035"/>
                        <a:gd name="connsiteY22" fmla="*/ 2287114 h 3180739"/>
                        <a:gd name="connsiteX23" fmla="*/ 295635 w 3171035"/>
                        <a:gd name="connsiteY23" fmla="*/ 2132330 h 3180739"/>
                        <a:gd name="connsiteX24" fmla="*/ 103079 w 3171035"/>
                        <a:gd name="connsiteY24" fmla="*/ 2150140 h 3180739"/>
                        <a:gd name="connsiteX25" fmla="*/ 60733 w 3171035"/>
                        <a:gd name="connsiteY25" fmla="*/ 2024271 h 3180739"/>
                        <a:gd name="connsiteX26" fmla="*/ 226269 w 3171035"/>
                        <a:gd name="connsiteY26" fmla="*/ 1921216 h 3180739"/>
                        <a:gd name="connsiteX27" fmla="*/ 200221 w 3171035"/>
                        <a:gd name="connsiteY27" fmla="*/ 1782957 h 3180739"/>
                        <a:gd name="connsiteX28" fmla="*/ 5391 w 3171035"/>
                        <a:gd name="connsiteY28" fmla="*/ 1745142 h 3180739"/>
                        <a:gd name="connsiteX29" fmla="*/ 0 w 3171035"/>
                        <a:gd name="connsiteY29" fmla="*/ 1612451 h 3180739"/>
                        <a:gd name="connsiteX30" fmla="*/ 187219 w 3171035"/>
                        <a:gd name="connsiteY30" fmla="*/ 1560050 h 3180739"/>
                        <a:gd name="connsiteX31" fmla="*/ 199656 w 3171035"/>
                        <a:gd name="connsiteY31" fmla="*/ 1402148 h 3180739"/>
                        <a:gd name="connsiteX32" fmla="*/ 19664 w 3171035"/>
                        <a:gd name="connsiteY32" fmla="*/ 1311302 h 3180739"/>
                        <a:gd name="connsiteX33" fmla="*/ 50600 w 3171035"/>
                        <a:gd name="connsiteY33" fmla="*/ 1182155 h 3180739"/>
                        <a:gd name="connsiteX34" fmla="*/ 248017 w 3171035"/>
                        <a:gd name="connsiteY34" fmla="*/ 1182708 h 3180739"/>
                        <a:gd name="connsiteX35" fmla="*/ 301810 w 3171035"/>
                        <a:gd name="connsiteY35" fmla="*/ 1039267 h 3180739"/>
                        <a:gd name="connsiteX36" fmla="*/ 153232 w 3171035"/>
                        <a:gd name="connsiteY36" fmla="*/ 907843 h 3180739"/>
                        <a:gd name="connsiteX37" fmla="*/ 215955 w 3171035"/>
                        <a:gd name="connsiteY37" fmla="*/ 790787 h 3180739"/>
                        <a:gd name="connsiteX38" fmla="*/ 404589 w 3171035"/>
                        <a:gd name="connsiteY38" fmla="*/ 840887 h 3180739"/>
                        <a:gd name="connsiteX39" fmla="*/ 407683 w 3171035"/>
                        <a:gd name="connsiteY39" fmla="*/ 835422 h 3180739"/>
                        <a:gd name="connsiteX40" fmla="*/ 499532 w 3171035"/>
                        <a:gd name="connsiteY40" fmla="*/ 712793 h 3180739"/>
                        <a:gd name="connsiteX41" fmla="*/ 392278 w 3171035"/>
                        <a:gd name="connsiteY41" fmla="*/ 554059 h 3180739"/>
                        <a:gd name="connsiteX42" fmla="*/ 482243 w 3171035"/>
                        <a:gd name="connsiteY42" fmla="*/ 456373 h 3180739"/>
                        <a:gd name="connsiteX43" fmla="*/ 651505 w 3171035"/>
                        <a:gd name="connsiteY43" fmla="*/ 551489 h 3180739"/>
                        <a:gd name="connsiteX44" fmla="*/ 765738 w 3171035"/>
                        <a:gd name="connsiteY44" fmla="*/ 457171 h 3180739"/>
                        <a:gd name="connsiteX45" fmla="*/ 709237 w 3171035"/>
                        <a:gd name="connsiteY45" fmla="*/ 264903 h 3180739"/>
                        <a:gd name="connsiteX46" fmla="*/ 824607 w 3171035"/>
                        <a:gd name="connsiteY46" fmla="*/ 199132 h 3180739"/>
                        <a:gd name="connsiteX47" fmla="*/ 957502 w 3171035"/>
                        <a:gd name="connsiteY47" fmla="*/ 341660 h 3180739"/>
                        <a:gd name="connsiteX48" fmla="*/ 1105222 w 3171035"/>
                        <a:gd name="connsiteY48" fmla="*/ 277669 h 3180739"/>
                        <a:gd name="connsiteX49" fmla="*/ 1085630 w 3171035"/>
                        <a:gd name="connsiteY49" fmla="*/ 80113 h 3180739"/>
                        <a:gd name="connsiteX50" fmla="*/ 1236120 w 3171035"/>
                        <a:gd name="connsiteY50" fmla="*/ 37366 h 3180739"/>
                        <a:gd name="connsiteX51" fmla="*/ 1323934 w 3171035"/>
                        <a:gd name="connsiteY51" fmla="*/ 217003 h 3180739"/>
                        <a:gd name="connsiteX52" fmla="*/ 1487425 w 3171035"/>
                        <a:gd name="connsiteY52" fmla="*/ 195547 h 3180739"/>
                        <a:gd name="connsiteX53" fmla="*/ 1533687 w 3171035"/>
                        <a:gd name="connsiteY53" fmla="*/ 0 h 3180739"/>
                        <a:gd name="connsiteX54" fmla="*/ 1666488 w 3171035"/>
                        <a:gd name="connsiteY54" fmla="*/ 0 h 3180739"/>
                        <a:gd name="connsiteX55" fmla="*/ 1713021 w 3171035"/>
                        <a:gd name="connsiteY55" fmla="*/ 196691 h 3180739"/>
                        <a:gd name="connsiteX56" fmla="*/ 1868036 w 3171035"/>
                        <a:gd name="connsiteY56" fmla="*/ 220686 h 3180739"/>
                        <a:gd name="connsiteX57" fmla="*/ 1966340 w 3171035"/>
                        <a:gd name="connsiteY57" fmla="*/ 44283 h 3180739"/>
                        <a:gd name="connsiteX58" fmla="*/ 2094111 w 3171035"/>
                        <a:gd name="connsiteY58" fmla="*/ 80485 h 3180739"/>
                        <a:gd name="connsiteX59" fmla="*/ 2085164 w 3171035"/>
                        <a:gd name="connsiteY59" fmla="*/ 284665 h 3180739"/>
                        <a:gd name="connsiteX60" fmla="*/ 2226104 w 3171035"/>
                        <a:gd name="connsiteY60" fmla="*/ 347399 h 3180739"/>
                        <a:gd name="connsiteX61" fmla="*/ 2364977 w 3171035"/>
                        <a:gd name="connsiteY61" fmla="*/ 209566 h 3180739"/>
                        <a:gd name="connsiteX62" fmla="*/ 2477715 w 3171035"/>
                        <a:gd name="connsiteY62" fmla="*/ 279754 h 3180739"/>
                        <a:gd name="connsiteX63" fmla="*/ 2415747 w 3171035"/>
                        <a:gd name="connsiteY63" fmla="*/ 463940 h 3180739"/>
                        <a:gd name="connsiteX64" fmla="*/ 2545864 w 3171035"/>
                        <a:gd name="connsiteY64" fmla="*/ 570128 h 3180739"/>
                        <a:gd name="connsiteX65" fmla="*/ 2728079 w 3171035"/>
                        <a:gd name="connsiteY65" fmla="*/ 481733 h 3180739"/>
                        <a:gd name="connsiteX66" fmla="*/ 2811993 w 3171035"/>
                        <a:gd name="connsiteY66" fmla="*/ 584662 h 3180739"/>
                        <a:gd name="connsiteX67" fmla="*/ 2695713 w 3171035"/>
                        <a:gd name="connsiteY67" fmla="*/ 736197 h 3180739"/>
                        <a:gd name="connsiteX68" fmla="*/ 2790128 w 3171035"/>
                        <a:gd name="connsiteY68" fmla="*/ 877978 h 3180739"/>
                        <a:gd name="connsiteX69" fmla="*/ 2988670 w 3171035"/>
                        <a:gd name="connsiteY69" fmla="*/ 835149 h 3180739"/>
                        <a:gd name="connsiteX70" fmla="*/ 3045808 w 3171035"/>
                        <a:gd name="connsiteY70" fmla="*/ 955030 h 3180739"/>
                        <a:gd name="connsiteX71" fmla="*/ 2889317 w 3171035"/>
                        <a:gd name="connsiteY71" fmla="*/ 1080823 h 3180739"/>
                        <a:gd name="connsiteX72" fmla="*/ 2939763 w 3171035"/>
                        <a:gd name="connsiteY72" fmla="*/ 1235148 h 3180739"/>
                        <a:gd name="connsiteX73" fmla="*/ 3135030 w 3171035"/>
                        <a:gd name="connsiteY73" fmla="*/ 1239792 h 3180739"/>
                        <a:gd name="connsiteX74" fmla="*/ 3162523 w 3171035"/>
                        <a:gd name="connsiteY74" fmla="*/ 1369716 h 3180739"/>
                        <a:gd name="connsiteX75" fmla="*/ 2980226 w 3171035"/>
                        <a:gd name="connsiteY75" fmla="*/ 1455724 h 3180739"/>
                        <a:gd name="connsiteX76" fmla="*/ 2986351 w 3171035"/>
                        <a:gd name="connsiteY76" fmla="*/ 1631053 h 3180739"/>
                        <a:gd name="connsiteX77" fmla="*/ 3171035 w 3171035"/>
                        <a:gd name="connsiteY77" fmla="*/ 1689698 h 3180739"/>
                        <a:gd name="connsiteX78" fmla="*/ 3161063 w 3171035"/>
                        <a:gd name="connsiteY78" fmla="*/ 1822124 h 3180739"/>
                        <a:gd name="connsiteX79" fmla="*/ 2963663 w 3171035"/>
                        <a:gd name="connsiteY79" fmla="*/ 1853402 h 3180739"/>
                        <a:gd name="connsiteX80" fmla="*/ 2928221 w 3171035"/>
                        <a:gd name="connsiteY80" fmla="*/ 1999244 h 3180739"/>
                        <a:gd name="connsiteX81" fmla="*/ 3090916 w 3171035"/>
                        <a:gd name="connsiteY81" fmla="*/ 2107762 h 3180739"/>
                        <a:gd name="connsiteX82" fmla="*/ 3044640 w 3171035"/>
                        <a:gd name="connsiteY82" fmla="*/ 2232240 h 3180739"/>
                        <a:gd name="connsiteX83" fmla="*/ 2845101 w 3171035"/>
                        <a:gd name="connsiteY83" fmla="*/ 2207446 h 3180739"/>
                        <a:gd name="connsiteX84" fmla="*/ 2764753 w 3171035"/>
                        <a:gd name="connsiteY84" fmla="*/ 2347473 h 3180739"/>
                        <a:gd name="connsiteX85" fmla="*/ 2887835 w 3171035"/>
                        <a:gd name="connsiteY85" fmla="*/ 2507752 h 3180739"/>
                        <a:gd name="connsiteX86" fmla="*/ 2803958 w 3171035"/>
                        <a:gd name="connsiteY86" fmla="*/ 2610712 h 3180739"/>
                        <a:gd name="connsiteX87" fmla="*/ 2629138 w 3171035"/>
                        <a:gd name="connsiteY87" fmla="*/ 2525982 h 3180739"/>
                        <a:gd name="connsiteX88" fmla="*/ 2526456 w 3171035"/>
                        <a:gd name="connsiteY88" fmla="*/ 2631952 h 3180739"/>
                        <a:gd name="connsiteX89" fmla="*/ 2608792 w 3171035"/>
                        <a:gd name="connsiteY89" fmla="*/ 2814437 h 3180739"/>
                        <a:gd name="connsiteX90" fmla="*/ 2503568 w 3171035"/>
                        <a:gd name="connsiteY90" fmla="*/ 2895456 h 3180739"/>
                        <a:gd name="connsiteX91" fmla="*/ 2347733 w 3171035"/>
                        <a:gd name="connsiteY91" fmla="*/ 2768836 h 3180739"/>
                        <a:gd name="connsiteX92" fmla="*/ 2220287 w 3171035"/>
                        <a:gd name="connsiteY92" fmla="*/ 2841379 h 3180739"/>
                        <a:gd name="connsiteX93" fmla="*/ 2248911 w 3171035"/>
                        <a:gd name="connsiteY93" fmla="*/ 3038710 h 3180739"/>
                        <a:gd name="connsiteX94" fmla="*/ 2125404 w 3171035"/>
                        <a:gd name="connsiteY94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111558 w 3171035"/>
                        <a:gd name="connsiteY11" fmla="*/ 2910446 h 3180739"/>
                        <a:gd name="connsiteX12" fmla="*/ 983767 w 3171035"/>
                        <a:gd name="connsiteY12" fmla="*/ 3067465 h 3180739"/>
                        <a:gd name="connsiteX13" fmla="*/ 864234 w 3171035"/>
                        <a:gd name="connsiteY13" fmla="*/ 3009602 h 3180739"/>
                        <a:gd name="connsiteX14" fmla="*/ 907320 w 3171035"/>
                        <a:gd name="connsiteY14" fmla="*/ 2815576 h 3180739"/>
                        <a:gd name="connsiteX15" fmla="*/ 760926 w 3171035"/>
                        <a:gd name="connsiteY15" fmla="*/ 2719936 h 3180739"/>
                        <a:gd name="connsiteX16" fmla="*/ 597918 w 3171035"/>
                        <a:gd name="connsiteY16" fmla="*/ 2832979 h 3180739"/>
                        <a:gd name="connsiteX17" fmla="*/ 499149 w 3171035"/>
                        <a:gd name="connsiteY17" fmla="*/ 2744205 h 3180739"/>
                        <a:gd name="connsiteX18" fmla="*/ 592045 w 3171035"/>
                        <a:gd name="connsiteY18" fmla="*/ 2574098 h 3180739"/>
                        <a:gd name="connsiteX19" fmla="*/ 496178 w 3171035"/>
                        <a:gd name="connsiteY19" fmla="*/ 2470496 h 3180739"/>
                        <a:gd name="connsiteX20" fmla="*/ 313006 w 3171035"/>
                        <a:gd name="connsiteY20" fmla="*/ 2539883 h 3180739"/>
                        <a:gd name="connsiteX21" fmla="*/ 238634 w 3171035"/>
                        <a:gd name="connsiteY21" fmla="*/ 2429861 h 3180739"/>
                        <a:gd name="connsiteX22" fmla="*/ 370045 w 3171035"/>
                        <a:gd name="connsiteY22" fmla="*/ 2287114 h 3180739"/>
                        <a:gd name="connsiteX23" fmla="*/ 295635 w 3171035"/>
                        <a:gd name="connsiteY23" fmla="*/ 2132330 h 3180739"/>
                        <a:gd name="connsiteX24" fmla="*/ 103079 w 3171035"/>
                        <a:gd name="connsiteY24" fmla="*/ 2150140 h 3180739"/>
                        <a:gd name="connsiteX25" fmla="*/ 60733 w 3171035"/>
                        <a:gd name="connsiteY25" fmla="*/ 2024271 h 3180739"/>
                        <a:gd name="connsiteX26" fmla="*/ 226269 w 3171035"/>
                        <a:gd name="connsiteY26" fmla="*/ 1921216 h 3180739"/>
                        <a:gd name="connsiteX27" fmla="*/ 200221 w 3171035"/>
                        <a:gd name="connsiteY27" fmla="*/ 1782957 h 3180739"/>
                        <a:gd name="connsiteX28" fmla="*/ 5391 w 3171035"/>
                        <a:gd name="connsiteY28" fmla="*/ 1745142 h 3180739"/>
                        <a:gd name="connsiteX29" fmla="*/ 0 w 3171035"/>
                        <a:gd name="connsiteY29" fmla="*/ 1612451 h 3180739"/>
                        <a:gd name="connsiteX30" fmla="*/ 187219 w 3171035"/>
                        <a:gd name="connsiteY30" fmla="*/ 1560050 h 3180739"/>
                        <a:gd name="connsiteX31" fmla="*/ 199656 w 3171035"/>
                        <a:gd name="connsiteY31" fmla="*/ 1402148 h 3180739"/>
                        <a:gd name="connsiteX32" fmla="*/ 19664 w 3171035"/>
                        <a:gd name="connsiteY32" fmla="*/ 1311302 h 3180739"/>
                        <a:gd name="connsiteX33" fmla="*/ 50600 w 3171035"/>
                        <a:gd name="connsiteY33" fmla="*/ 1182155 h 3180739"/>
                        <a:gd name="connsiteX34" fmla="*/ 248017 w 3171035"/>
                        <a:gd name="connsiteY34" fmla="*/ 1182708 h 3180739"/>
                        <a:gd name="connsiteX35" fmla="*/ 301810 w 3171035"/>
                        <a:gd name="connsiteY35" fmla="*/ 1039267 h 3180739"/>
                        <a:gd name="connsiteX36" fmla="*/ 153232 w 3171035"/>
                        <a:gd name="connsiteY36" fmla="*/ 907843 h 3180739"/>
                        <a:gd name="connsiteX37" fmla="*/ 215955 w 3171035"/>
                        <a:gd name="connsiteY37" fmla="*/ 790787 h 3180739"/>
                        <a:gd name="connsiteX38" fmla="*/ 404589 w 3171035"/>
                        <a:gd name="connsiteY38" fmla="*/ 840887 h 3180739"/>
                        <a:gd name="connsiteX39" fmla="*/ 407683 w 3171035"/>
                        <a:gd name="connsiteY39" fmla="*/ 835422 h 3180739"/>
                        <a:gd name="connsiteX40" fmla="*/ 499532 w 3171035"/>
                        <a:gd name="connsiteY40" fmla="*/ 712793 h 3180739"/>
                        <a:gd name="connsiteX41" fmla="*/ 392278 w 3171035"/>
                        <a:gd name="connsiteY41" fmla="*/ 554059 h 3180739"/>
                        <a:gd name="connsiteX42" fmla="*/ 482243 w 3171035"/>
                        <a:gd name="connsiteY42" fmla="*/ 456373 h 3180739"/>
                        <a:gd name="connsiteX43" fmla="*/ 651505 w 3171035"/>
                        <a:gd name="connsiteY43" fmla="*/ 551489 h 3180739"/>
                        <a:gd name="connsiteX44" fmla="*/ 765738 w 3171035"/>
                        <a:gd name="connsiteY44" fmla="*/ 457171 h 3180739"/>
                        <a:gd name="connsiteX45" fmla="*/ 709237 w 3171035"/>
                        <a:gd name="connsiteY45" fmla="*/ 264903 h 3180739"/>
                        <a:gd name="connsiteX46" fmla="*/ 824607 w 3171035"/>
                        <a:gd name="connsiteY46" fmla="*/ 199132 h 3180739"/>
                        <a:gd name="connsiteX47" fmla="*/ 957502 w 3171035"/>
                        <a:gd name="connsiteY47" fmla="*/ 341660 h 3180739"/>
                        <a:gd name="connsiteX48" fmla="*/ 1105222 w 3171035"/>
                        <a:gd name="connsiteY48" fmla="*/ 277669 h 3180739"/>
                        <a:gd name="connsiteX49" fmla="*/ 1085630 w 3171035"/>
                        <a:gd name="connsiteY49" fmla="*/ 80113 h 3180739"/>
                        <a:gd name="connsiteX50" fmla="*/ 1236120 w 3171035"/>
                        <a:gd name="connsiteY50" fmla="*/ 37366 h 3180739"/>
                        <a:gd name="connsiteX51" fmla="*/ 1323934 w 3171035"/>
                        <a:gd name="connsiteY51" fmla="*/ 217003 h 3180739"/>
                        <a:gd name="connsiteX52" fmla="*/ 1487425 w 3171035"/>
                        <a:gd name="connsiteY52" fmla="*/ 195547 h 3180739"/>
                        <a:gd name="connsiteX53" fmla="*/ 1533687 w 3171035"/>
                        <a:gd name="connsiteY53" fmla="*/ 0 h 3180739"/>
                        <a:gd name="connsiteX54" fmla="*/ 1666488 w 3171035"/>
                        <a:gd name="connsiteY54" fmla="*/ 0 h 3180739"/>
                        <a:gd name="connsiteX55" fmla="*/ 1713021 w 3171035"/>
                        <a:gd name="connsiteY55" fmla="*/ 196691 h 3180739"/>
                        <a:gd name="connsiteX56" fmla="*/ 1868036 w 3171035"/>
                        <a:gd name="connsiteY56" fmla="*/ 220686 h 3180739"/>
                        <a:gd name="connsiteX57" fmla="*/ 1966340 w 3171035"/>
                        <a:gd name="connsiteY57" fmla="*/ 44283 h 3180739"/>
                        <a:gd name="connsiteX58" fmla="*/ 2094111 w 3171035"/>
                        <a:gd name="connsiteY58" fmla="*/ 80485 h 3180739"/>
                        <a:gd name="connsiteX59" fmla="*/ 2085164 w 3171035"/>
                        <a:gd name="connsiteY59" fmla="*/ 284665 h 3180739"/>
                        <a:gd name="connsiteX60" fmla="*/ 2226104 w 3171035"/>
                        <a:gd name="connsiteY60" fmla="*/ 347399 h 3180739"/>
                        <a:gd name="connsiteX61" fmla="*/ 2364977 w 3171035"/>
                        <a:gd name="connsiteY61" fmla="*/ 209566 h 3180739"/>
                        <a:gd name="connsiteX62" fmla="*/ 2477715 w 3171035"/>
                        <a:gd name="connsiteY62" fmla="*/ 279754 h 3180739"/>
                        <a:gd name="connsiteX63" fmla="*/ 2415747 w 3171035"/>
                        <a:gd name="connsiteY63" fmla="*/ 463940 h 3180739"/>
                        <a:gd name="connsiteX64" fmla="*/ 2545864 w 3171035"/>
                        <a:gd name="connsiteY64" fmla="*/ 570128 h 3180739"/>
                        <a:gd name="connsiteX65" fmla="*/ 2728079 w 3171035"/>
                        <a:gd name="connsiteY65" fmla="*/ 481733 h 3180739"/>
                        <a:gd name="connsiteX66" fmla="*/ 2811993 w 3171035"/>
                        <a:gd name="connsiteY66" fmla="*/ 584662 h 3180739"/>
                        <a:gd name="connsiteX67" fmla="*/ 2695713 w 3171035"/>
                        <a:gd name="connsiteY67" fmla="*/ 736197 h 3180739"/>
                        <a:gd name="connsiteX68" fmla="*/ 2790128 w 3171035"/>
                        <a:gd name="connsiteY68" fmla="*/ 877978 h 3180739"/>
                        <a:gd name="connsiteX69" fmla="*/ 2988670 w 3171035"/>
                        <a:gd name="connsiteY69" fmla="*/ 835149 h 3180739"/>
                        <a:gd name="connsiteX70" fmla="*/ 3045808 w 3171035"/>
                        <a:gd name="connsiteY70" fmla="*/ 955030 h 3180739"/>
                        <a:gd name="connsiteX71" fmla="*/ 2889317 w 3171035"/>
                        <a:gd name="connsiteY71" fmla="*/ 1080823 h 3180739"/>
                        <a:gd name="connsiteX72" fmla="*/ 2939763 w 3171035"/>
                        <a:gd name="connsiteY72" fmla="*/ 1235148 h 3180739"/>
                        <a:gd name="connsiteX73" fmla="*/ 3135030 w 3171035"/>
                        <a:gd name="connsiteY73" fmla="*/ 1239792 h 3180739"/>
                        <a:gd name="connsiteX74" fmla="*/ 3162523 w 3171035"/>
                        <a:gd name="connsiteY74" fmla="*/ 1369716 h 3180739"/>
                        <a:gd name="connsiteX75" fmla="*/ 2980226 w 3171035"/>
                        <a:gd name="connsiteY75" fmla="*/ 1455724 h 3180739"/>
                        <a:gd name="connsiteX76" fmla="*/ 2986351 w 3171035"/>
                        <a:gd name="connsiteY76" fmla="*/ 1631053 h 3180739"/>
                        <a:gd name="connsiteX77" fmla="*/ 3171035 w 3171035"/>
                        <a:gd name="connsiteY77" fmla="*/ 1689698 h 3180739"/>
                        <a:gd name="connsiteX78" fmla="*/ 3161063 w 3171035"/>
                        <a:gd name="connsiteY78" fmla="*/ 1822124 h 3180739"/>
                        <a:gd name="connsiteX79" fmla="*/ 2963663 w 3171035"/>
                        <a:gd name="connsiteY79" fmla="*/ 1853402 h 3180739"/>
                        <a:gd name="connsiteX80" fmla="*/ 2928221 w 3171035"/>
                        <a:gd name="connsiteY80" fmla="*/ 1999244 h 3180739"/>
                        <a:gd name="connsiteX81" fmla="*/ 3090916 w 3171035"/>
                        <a:gd name="connsiteY81" fmla="*/ 2107762 h 3180739"/>
                        <a:gd name="connsiteX82" fmla="*/ 3044640 w 3171035"/>
                        <a:gd name="connsiteY82" fmla="*/ 2232240 h 3180739"/>
                        <a:gd name="connsiteX83" fmla="*/ 2845101 w 3171035"/>
                        <a:gd name="connsiteY83" fmla="*/ 2207446 h 3180739"/>
                        <a:gd name="connsiteX84" fmla="*/ 2764753 w 3171035"/>
                        <a:gd name="connsiteY84" fmla="*/ 2347473 h 3180739"/>
                        <a:gd name="connsiteX85" fmla="*/ 2887835 w 3171035"/>
                        <a:gd name="connsiteY85" fmla="*/ 2507752 h 3180739"/>
                        <a:gd name="connsiteX86" fmla="*/ 2798616 w 3171035"/>
                        <a:gd name="connsiteY86" fmla="*/ 2616083 h 3180739"/>
                        <a:gd name="connsiteX87" fmla="*/ 2629138 w 3171035"/>
                        <a:gd name="connsiteY87" fmla="*/ 2525982 h 3180739"/>
                        <a:gd name="connsiteX88" fmla="*/ 2526456 w 3171035"/>
                        <a:gd name="connsiteY88" fmla="*/ 2631952 h 3180739"/>
                        <a:gd name="connsiteX89" fmla="*/ 2608792 w 3171035"/>
                        <a:gd name="connsiteY89" fmla="*/ 2814437 h 3180739"/>
                        <a:gd name="connsiteX90" fmla="*/ 2503568 w 3171035"/>
                        <a:gd name="connsiteY90" fmla="*/ 2895456 h 3180739"/>
                        <a:gd name="connsiteX91" fmla="*/ 2347733 w 3171035"/>
                        <a:gd name="connsiteY91" fmla="*/ 2768836 h 3180739"/>
                        <a:gd name="connsiteX92" fmla="*/ 2220287 w 3171035"/>
                        <a:gd name="connsiteY92" fmla="*/ 2841379 h 3180739"/>
                        <a:gd name="connsiteX93" fmla="*/ 2248911 w 3171035"/>
                        <a:gd name="connsiteY93" fmla="*/ 3038710 h 3180739"/>
                        <a:gd name="connsiteX94" fmla="*/ 2125404 w 3171035"/>
                        <a:gd name="connsiteY94" fmla="*/ 3087519 h 3180739"/>
                        <a:gd name="connsiteX0" fmla="*/ 2125404 w 3171035"/>
                        <a:gd name="connsiteY0" fmla="*/ 3087519 h 3180739"/>
                        <a:gd name="connsiteX1" fmla="*/ 2013109 w 3171035"/>
                        <a:gd name="connsiteY1" fmla="*/ 2926391 h 3180739"/>
                        <a:gd name="connsiteX2" fmla="*/ 1866165 w 3171035"/>
                        <a:gd name="connsiteY2" fmla="*/ 2964321 h 3180739"/>
                        <a:gd name="connsiteX3" fmla="*/ 1842782 w 3171035"/>
                        <a:gd name="connsiteY3" fmla="*/ 3165305 h 3180739"/>
                        <a:gd name="connsiteX4" fmla="*/ 1710882 w 3171035"/>
                        <a:gd name="connsiteY4" fmla="*/ 3180739 h 3180739"/>
                        <a:gd name="connsiteX5" fmla="*/ 1642634 w 3171035"/>
                        <a:gd name="connsiteY5" fmla="*/ 2993071 h 3180739"/>
                        <a:gd name="connsiteX6" fmla="*/ 1639166 w 3171035"/>
                        <a:gd name="connsiteY6" fmla="*/ 2993450 h 3180739"/>
                        <a:gd name="connsiteX7" fmla="*/ 1491421 w 3171035"/>
                        <a:gd name="connsiteY7" fmla="*/ 2988550 h 3180739"/>
                        <a:gd name="connsiteX8" fmla="*/ 1411723 w 3171035"/>
                        <a:gd name="connsiteY8" fmla="*/ 3177475 h 3180739"/>
                        <a:gd name="connsiteX9" fmla="*/ 1280767 w 3171035"/>
                        <a:gd name="connsiteY9" fmla="*/ 3155415 h 3180739"/>
                        <a:gd name="connsiteX10" fmla="*/ 1267720 w 3171035"/>
                        <a:gd name="connsiteY10" fmla="*/ 2956266 h 3180739"/>
                        <a:gd name="connsiteX11" fmla="*/ 1111558 w 3171035"/>
                        <a:gd name="connsiteY11" fmla="*/ 2910446 h 3180739"/>
                        <a:gd name="connsiteX12" fmla="*/ 983767 w 3171035"/>
                        <a:gd name="connsiteY12" fmla="*/ 3067465 h 3180739"/>
                        <a:gd name="connsiteX13" fmla="*/ 864234 w 3171035"/>
                        <a:gd name="connsiteY13" fmla="*/ 3009602 h 3180739"/>
                        <a:gd name="connsiteX14" fmla="*/ 907320 w 3171035"/>
                        <a:gd name="connsiteY14" fmla="*/ 2815576 h 3180739"/>
                        <a:gd name="connsiteX15" fmla="*/ 760926 w 3171035"/>
                        <a:gd name="connsiteY15" fmla="*/ 2719936 h 3180739"/>
                        <a:gd name="connsiteX16" fmla="*/ 597918 w 3171035"/>
                        <a:gd name="connsiteY16" fmla="*/ 2832979 h 3180739"/>
                        <a:gd name="connsiteX17" fmla="*/ 499149 w 3171035"/>
                        <a:gd name="connsiteY17" fmla="*/ 2744205 h 3180739"/>
                        <a:gd name="connsiteX18" fmla="*/ 592045 w 3171035"/>
                        <a:gd name="connsiteY18" fmla="*/ 2574098 h 3180739"/>
                        <a:gd name="connsiteX19" fmla="*/ 496178 w 3171035"/>
                        <a:gd name="connsiteY19" fmla="*/ 2470496 h 3180739"/>
                        <a:gd name="connsiteX20" fmla="*/ 313006 w 3171035"/>
                        <a:gd name="connsiteY20" fmla="*/ 2539883 h 3180739"/>
                        <a:gd name="connsiteX21" fmla="*/ 238634 w 3171035"/>
                        <a:gd name="connsiteY21" fmla="*/ 2429861 h 3180739"/>
                        <a:gd name="connsiteX22" fmla="*/ 370045 w 3171035"/>
                        <a:gd name="connsiteY22" fmla="*/ 2287114 h 3180739"/>
                        <a:gd name="connsiteX23" fmla="*/ 295635 w 3171035"/>
                        <a:gd name="connsiteY23" fmla="*/ 2132330 h 3180739"/>
                        <a:gd name="connsiteX24" fmla="*/ 103079 w 3171035"/>
                        <a:gd name="connsiteY24" fmla="*/ 2150140 h 3180739"/>
                        <a:gd name="connsiteX25" fmla="*/ 60733 w 3171035"/>
                        <a:gd name="connsiteY25" fmla="*/ 2024271 h 3180739"/>
                        <a:gd name="connsiteX26" fmla="*/ 226269 w 3171035"/>
                        <a:gd name="connsiteY26" fmla="*/ 1921216 h 3180739"/>
                        <a:gd name="connsiteX27" fmla="*/ 200221 w 3171035"/>
                        <a:gd name="connsiteY27" fmla="*/ 1782957 h 3180739"/>
                        <a:gd name="connsiteX28" fmla="*/ 5391 w 3171035"/>
                        <a:gd name="connsiteY28" fmla="*/ 1745142 h 3180739"/>
                        <a:gd name="connsiteX29" fmla="*/ 0 w 3171035"/>
                        <a:gd name="connsiteY29" fmla="*/ 1612451 h 3180739"/>
                        <a:gd name="connsiteX30" fmla="*/ 187219 w 3171035"/>
                        <a:gd name="connsiteY30" fmla="*/ 1560050 h 3180739"/>
                        <a:gd name="connsiteX31" fmla="*/ 199656 w 3171035"/>
                        <a:gd name="connsiteY31" fmla="*/ 1402148 h 3180739"/>
                        <a:gd name="connsiteX32" fmla="*/ 19664 w 3171035"/>
                        <a:gd name="connsiteY32" fmla="*/ 1311302 h 3180739"/>
                        <a:gd name="connsiteX33" fmla="*/ 50600 w 3171035"/>
                        <a:gd name="connsiteY33" fmla="*/ 1182155 h 3180739"/>
                        <a:gd name="connsiteX34" fmla="*/ 248017 w 3171035"/>
                        <a:gd name="connsiteY34" fmla="*/ 1182708 h 3180739"/>
                        <a:gd name="connsiteX35" fmla="*/ 301810 w 3171035"/>
                        <a:gd name="connsiteY35" fmla="*/ 1039267 h 3180739"/>
                        <a:gd name="connsiteX36" fmla="*/ 153232 w 3171035"/>
                        <a:gd name="connsiteY36" fmla="*/ 907843 h 3180739"/>
                        <a:gd name="connsiteX37" fmla="*/ 215955 w 3171035"/>
                        <a:gd name="connsiteY37" fmla="*/ 790787 h 3180739"/>
                        <a:gd name="connsiteX38" fmla="*/ 404589 w 3171035"/>
                        <a:gd name="connsiteY38" fmla="*/ 840887 h 3180739"/>
                        <a:gd name="connsiteX39" fmla="*/ 407683 w 3171035"/>
                        <a:gd name="connsiteY39" fmla="*/ 835422 h 3180739"/>
                        <a:gd name="connsiteX40" fmla="*/ 499532 w 3171035"/>
                        <a:gd name="connsiteY40" fmla="*/ 712793 h 3180739"/>
                        <a:gd name="connsiteX41" fmla="*/ 392278 w 3171035"/>
                        <a:gd name="connsiteY41" fmla="*/ 554059 h 3180739"/>
                        <a:gd name="connsiteX42" fmla="*/ 482243 w 3171035"/>
                        <a:gd name="connsiteY42" fmla="*/ 456373 h 3180739"/>
                        <a:gd name="connsiteX43" fmla="*/ 651505 w 3171035"/>
                        <a:gd name="connsiteY43" fmla="*/ 551489 h 3180739"/>
                        <a:gd name="connsiteX44" fmla="*/ 765738 w 3171035"/>
                        <a:gd name="connsiteY44" fmla="*/ 457171 h 3180739"/>
                        <a:gd name="connsiteX45" fmla="*/ 709237 w 3171035"/>
                        <a:gd name="connsiteY45" fmla="*/ 264903 h 3180739"/>
                        <a:gd name="connsiteX46" fmla="*/ 824607 w 3171035"/>
                        <a:gd name="connsiteY46" fmla="*/ 199132 h 3180739"/>
                        <a:gd name="connsiteX47" fmla="*/ 957502 w 3171035"/>
                        <a:gd name="connsiteY47" fmla="*/ 341660 h 3180739"/>
                        <a:gd name="connsiteX48" fmla="*/ 1105222 w 3171035"/>
                        <a:gd name="connsiteY48" fmla="*/ 277669 h 3180739"/>
                        <a:gd name="connsiteX49" fmla="*/ 1085630 w 3171035"/>
                        <a:gd name="connsiteY49" fmla="*/ 80113 h 3180739"/>
                        <a:gd name="connsiteX50" fmla="*/ 1236120 w 3171035"/>
                        <a:gd name="connsiteY50" fmla="*/ 37366 h 3180739"/>
                        <a:gd name="connsiteX51" fmla="*/ 1323934 w 3171035"/>
                        <a:gd name="connsiteY51" fmla="*/ 217003 h 3180739"/>
                        <a:gd name="connsiteX52" fmla="*/ 1487425 w 3171035"/>
                        <a:gd name="connsiteY52" fmla="*/ 195547 h 3180739"/>
                        <a:gd name="connsiteX53" fmla="*/ 1533687 w 3171035"/>
                        <a:gd name="connsiteY53" fmla="*/ 0 h 3180739"/>
                        <a:gd name="connsiteX54" fmla="*/ 1666488 w 3171035"/>
                        <a:gd name="connsiteY54" fmla="*/ 0 h 3180739"/>
                        <a:gd name="connsiteX55" fmla="*/ 1713021 w 3171035"/>
                        <a:gd name="connsiteY55" fmla="*/ 196691 h 3180739"/>
                        <a:gd name="connsiteX56" fmla="*/ 1868036 w 3171035"/>
                        <a:gd name="connsiteY56" fmla="*/ 220686 h 3180739"/>
                        <a:gd name="connsiteX57" fmla="*/ 1966340 w 3171035"/>
                        <a:gd name="connsiteY57" fmla="*/ 44283 h 3180739"/>
                        <a:gd name="connsiteX58" fmla="*/ 2094111 w 3171035"/>
                        <a:gd name="connsiteY58" fmla="*/ 80485 h 3180739"/>
                        <a:gd name="connsiteX59" fmla="*/ 2085164 w 3171035"/>
                        <a:gd name="connsiteY59" fmla="*/ 284665 h 3180739"/>
                        <a:gd name="connsiteX60" fmla="*/ 2226104 w 3171035"/>
                        <a:gd name="connsiteY60" fmla="*/ 347399 h 3180739"/>
                        <a:gd name="connsiteX61" fmla="*/ 2364977 w 3171035"/>
                        <a:gd name="connsiteY61" fmla="*/ 209566 h 3180739"/>
                        <a:gd name="connsiteX62" fmla="*/ 2477715 w 3171035"/>
                        <a:gd name="connsiteY62" fmla="*/ 279754 h 3180739"/>
                        <a:gd name="connsiteX63" fmla="*/ 2415747 w 3171035"/>
                        <a:gd name="connsiteY63" fmla="*/ 463940 h 3180739"/>
                        <a:gd name="connsiteX64" fmla="*/ 2545864 w 3171035"/>
                        <a:gd name="connsiteY64" fmla="*/ 570128 h 3180739"/>
                        <a:gd name="connsiteX65" fmla="*/ 2728079 w 3171035"/>
                        <a:gd name="connsiteY65" fmla="*/ 481733 h 3180739"/>
                        <a:gd name="connsiteX66" fmla="*/ 2811993 w 3171035"/>
                        <a:gd name="connsiteY66" fmla="*/ 584662 h 3180739"/>
                        <a:gd name="connsiteX67" fmla="*/ 2695713 w 3171035"/>
                        <a:gd name="connsiteY67" fmla="*/ 736197 h 3180739"/>
                        <a:gd name="connsiteX68" fmla="*/ 2790128 w 3171035"/>
                        <a:gd name="connsiteY68" fmla="*/ 877978 h 3180739"/>
                        <a:gd name="connsiteX69" fmla="*/ 2988670 w 3171035"/>
                        <a:gd name="connsiteY69" fmla="*/ 835149 h 3180739"/>
                        <a:gd name="connsiteX70" fmla="*/ 3045808 w 3171035"/>
                        <a:gd name="connsiteY70" fmla="*/ 955030 h 3180739"/>
                        <a:gd name="connsiteX71" fmla="*/ 2889317 w 3171035"/>
                        <a:gd name="connsiteY71" fmla="*/ 1080823 h 3180739"/>
                        <a:gd name="connsiteX72" fmla="*/ 2939763 w 3171035"/>
                        <a:gd name="connsiteY72" fmla="*/ 1235148 h 3180739"/>
                        <a:gd name="connsiteX73" fmla="*/ 3135030 w 3171035"/>
                        <a:gd name="connsiteY73" fmla="*/ 1239792 h 3180739"/>
                        <a:gd name="connsiteX74" fmla="*/ 3162523 w 3171035"/>
                        <a:gd name="connsiteY74" fmla="*/ 1369716 h 3180739"/>
                        <a:gd name="connsiteX75" fmla="*/ 2980226 w 3171035"/>
                        <a:gd name="connsiteY75" fmla="*/ 1455724 h 3180739"/>
                        <a:gd name="connsiteX76" fmla="*/ 2986351 w 3171035"/>
                        <a:gd name="connsiteY76" fmla="*/ 1631053 h 3180739"/>
                        <a:gd name="connsiteX77" fmla="*/ 3171035 w 3171035"/>
                        <a:gd name="connsiteY77" fmla="*/ 1689698 h 3180739"/>
                        <a:gd name="connsiteX78" fmla="*/ 3161063 w 3171035"/>
                        <a:gd name="connsiteY78" fmla="*/ 1822124 h 3180739"/>
                        <a:gd name="connsiteX79" fmla="*/ 2963663 w 3171035"/>
                        <a:gd name="connsiteY79" fmla="*/ 1853402 h 3180739"/>
                        <a:gd name="connsiteX80" fmla="*/ 2928221 w 3171035"/>
                        <a:gd name="connsiteY80" fmla="*/ 1999244 h 3180739"/>
                        <a:gd name="connsiteX81" fmla="*/ 3090916 w 3171035"/>
                        <a:gd name="connsiteY81" fmla="*/ 2107762 h 3180739"/>
                        <a:gd name="connsiteX82" fmla="*/ 3044640 w 3171035"/>
                        <a:gd name="connsiteY82" fmla="*/ 2232240 h 3180739"/>
                        <a:gd name="connsiteX83" fmla="*/ 2845101 w 3171035"/>
                        <a:gd name="connsiteY83" fmla="*/ 2207446 h 3180739"/>
                        <a:gd name="connsiteX84" fmla="*/ 2764753 w 3171035"/>
                        <a:gd name="connsiteY84" fmla="*/ 2347473 h 3180739"/>
                        <a:gd name="connsiteX85" fmla="*/ 2887835 w 3171035"/>
                        <a:gd name="connsiteY85" fmla="*/ 2507752 h 3180739"/>
                        <a:gd name="connsiteX86" fmla="*/ 2801824 w 3171035"/>
                        <a:gd name="connsiteY86" fmla="*/ 2615002 h 3180739"/>
                        <a:gd name="connsiteX87" fmla="*/ 2629138 w 3171035"/>
                        <a:gd name="connsiteY87" fmla="*/ 2525982 h 3180739"/>
                        <a:gd name="connsiteX88" fmla="*/ 2526456 w 3171035"/>
                        <a:gd name="connsiteY88" fmla="*/ 2631952 h 3180739"/>
                        <a:gd name="connsiteX89" fmla="*/ 2608792 w 3171035"/>
                        <a:gd name="connsiteY89" fmla="*/ 2814437 h 3180739"/>
                        <a:gd name="connsiteX90" fmla="*/ 2503568 w 3171035"/>
                        <a:gd name="connsiteY90" fmla="*/ 2895456 h 3180739"/>
                        <a:gd name="connsiteX91" fmla="*/ 2347733 w 3171035"/>
                        <a:gd name="connsiteY91" fmla="*/ 2768836 h 3180739"/>
                        <a:gd name="connsiteX92" fmla="*/ 2220287 w 3171035"/>
                        <a:gd name="connsiteY92" fmla="*/ 2841379 h 3180739"/>
                        <a:gd name="connsiteX93" fmla="*/ 2248911 w 3171035"/>
                        <a:gd name="connsiteY93" fmla="*/ 3038710 h 3180739"/>
                        <a:gd name="connsiteX94" fmla="*/ 2125404 w 3171035"/>
                        <a:gd name="connsiteY94" fmla="*/ 3087519 h 318073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  <a:cxn ang="0">
                          <a:pos x="connsiteX72" y="connsiteY72"/>
                        </a:cxn>
                        <a:cxn ang="0">
                          <a:pos x="connsiteX73" y="connsiteY73"/>
                        </a:cxn>
                        <a:cxn ang="0">
                          <a:pos x="connsiteX74" y="connsiteY74"/>
                        </a:cxn>
                        <a:cxn ang="0">
                          <a:pos x="connsiteX75" y="connsiteY75"/>
                        </a:cxn>
                        <a:cxn ang="0">
                          <a:pos x="connsiteX76" y="connsiteY76"/>
                        </a:cxn>
                        <a:cxn ang="0">
                          <a:pos x="connsiteX77" y="connsiteY77"/>
                        </a:cxn>
                        <a:cxn ang="0">
                          <a:pos x="connsiteX78" y="connsiteY78"/>
                        </a:cxn>
                        <a:cxn ang="0">
                          <a:pos x="connsiteX79" y="connsiteY79"/>
                        </a:cxn>
                        <a:cxn ang="0">
                          <a:pos x="connsiteX80" y="connsiteY80"/>
                        </a:cxn>
                        <a:cxn ang="0">
                          <a:pos x="connsiteX81" y="connsiteY81"/>
                        </a:cxn>
                        <a:cxn ang="0">
                          <a:pos x="connsiteX82" y="connsiteY82"/>
                        </a:cxn>
                        <a:cxn ang="0">
                          <a:pos x="connsiteX83" y="connsiteY83"/>
                        </a:cxn>
                        <a:cxn ang="0">
                          <a:pos x="connsiteX84" y="connsiteY84"/>
                        </a:cxn>
                        <a:cxn ang="0">
                          <a:pos x="connsiteX85" y="connsiteY85"/>
                        </a:cxn>
                        <a:cxn ang="0">
                          <a:pos x="connsiteX86" y="connsiteY86"/>
                        </a:cxn>
                        <a:cxn ang="0">
                          <a:pos x="connsiteX87" y="connsiteY87"/>
                        </a:cxn>
                        <a:cxn ang="0">
                          <a:pos x="connsiteX88" y="connsiteY88"/>
                        </a:cxn>
                        <a:cxn ang="0">
                          <a:pos x="connsiteX89" y="connsiteY89"/>
                        </a:cxn>
                        <a:cxn ang="0">
                          <a:pos x="connsiteX90" y="connsiteY90"/>
                        </a:cxn>
                        <a:cxn ang="0">
                          <a:pos x="connsiteX91" y="connsiteY91"/>
                        </a:cxn>
                        <a:cxn ang="0">
                          <a:pos x="connsiteX92" y="connsiteY92"/>
                        </a:cxn>
                        <a:cxn ang="0">
                          <a:pos x="connsiteX93" y="connsiteY93"/>
                        </a:cxn>
                        <a:cxn ang="0">
                          <a:pos x="connsiteX94" y="connsiteY94"/>
                        </a:cxn>
                      </a:cxnLst>
                      <a:rect l="l" t="t" r="r" b="b"/>
                      <a:pathLst>
                        <a:path w="3171035" h="3180739">
                          <a:moveTo>
                            <a:pt x="2125404" y="3087519"/>
                          </a:moveTo>
                          <a:lnTo>
                            <a:pt x="2013109" y="2926391"/>
                          </a:lnTo>
                          <a:lnTo>
                            <a:pt x="1866165" y="2964321"/>
                          </a:lnTo>
                          <a:lnTo>
                            <a:pt x="1842782" y="3165305"/>
                          </a:lnTo>
                          <a:lnTo>
                            <a:pt x="1710882" y="3180739"/>
                          </a:lnTo>
                          <a:lnTo>
                            <a:pt x="1642634" y="2993071"/>
                          </a:lnTo>
                          <a:lnTo>
                            <a:pt x="1639166" y="2993450"/>
                          </a:lnTo>
                          <a:lnTo>
                            <a:pt x="1491421" y="2988550"/>
                          </a:lnTo>
                          <a:lnTo>
                            <a:pt x="1411723" y="3177475"/>
                          </a:lnTo>
                          <a:lnTo>
                            <a:pt x="1280767" y="3155415"/>
                          </a:lnTo>
                          <a:lnTo>
                            <a:pt x="1267720" y="2956266"/>
                          </a:lnTo>
                          <a:lnTo>
                            <a:pt x="1111558" y="2910446"/>
                          </a:lnTo>
                          <a:lnTo>
                            <a:pt x="983767" y="3067465"/>
                          </a:lnTo>
                          <a:lnTo>
                            <a:pt x="864234" y="3009602"/>
                          </a:lnTo>
                          <a:lnTo>
                            <a:pt x="907320" y="2815576"/>
                          </a:lnTo>
                          <a:lnTo>
                            <a:pt x="760926" y="2719936"/>
                          </a:lnTo>
                          <a:lnTo>
                            <a:pt x="597918" y="2832979"/>
                          </a:lnTo>
                          <a:lnTo>
                            <a:pt x="499149" y="2744205"/>
                          </a:lnTo>
                          <a:lnTo>
                            <a:pt x="592045" y="2574098"/>
                          </a:lnTo>
                          <a:lnTo>
                            <a:pt x="496178" y="2470496"/>
                          </a:lnTo>
                          <a:lnTo>
                            <a:pt x="313006" y="2539883"/>
                          </a:lnTo>
                          <a:lnTo>
                            <a:pt x="238634" y="2429861"/>
                          </a:lnTo>
                          <a:lnTo>
                            <a:pt x="370045" y="2287114"/>
                          </a:lnTo>
                          <a:lnTo>
                            <a:pt x="295635" y="2132330"/>
                          </a:lnTo>
                          <a:lnTo>
                            <a:pt x="103079" y="2150140"/>
                          </a:lnTo>
                          <a:lnTo>
                            <a:pt x="60733" y="2024271"/>
                          </a:lnTo>
                          <a:lnTo>
                            <a:pt x="226269" y="1921216"/>
                          </a:lnTo>
                          <a:lnTo>
                            <a:pt x="200221" y="1782957"/>
                          </a:lnTo>
                          <a:lnTo>
                            <a:pt x="5391" y="1745142"/>
                          </a:lnTo>
                          <a:lnTo>
                            <a:pt x="0" y="1612451"/>
                          </a:lnTo>
                          <a:lnTo>
                            <a:pt x="187219" y="1560050"/>
                          </a:lnTo>
                          <a:lnTo>
                            <a:pt x="199656" y="1402148"/>
                          </a:lnTo>
                          <a:lnTo>
                            <a:pt x="19664" y="1311302"/>
                          </a:lnTo>
                          <a:lnTo>
                            <a:pt x="50600" y="1182155"/>
                          </a:lnTo>
                          <a:lnTo>
                            <a:pt x="248017" y="1182708"/>
                          </a:lnTo>
                          <a:lnTo>
                            <a:pt x="301810" y="1039267"/>
                          </a:lnTo>
                          <a:lnTo>
                            <a:pt x="153232" y="907843"/>
                          </a:lnTo>
                          <a:lnTo>
                            <a:pt x="215955" y="790787"/>
                          </a:lnTo>
                          <a:lnTo>
                            <a:pt x="404589" y="840887"/>
                          </a:lnTo>
                          <a:lnTo>
                            <a:pt x="407683" y="835422"/>
                          </a:lnTo>
                          <a:lnTo>
                            <a:pt x="499532" y="712793"/>
                          </a:lnTo>
                          <a:lnTo>
                            <a:pt x="392278" y="554059"/>
                          </a:lnTo>
                          <a:lnTo>
                            <a:pt x="482243" y="456373"/>
                          </a:lnTo>
                          <a:lnTo>
                            <a:pt x="651505" y="551489"/>
                          </a:lnTo>
                          <a:lnTo>
                            <a:pt x="765738" y="457171"/>
                          </a:lnTo>
                          <a:lnTo>
                            <a:pt x="709237" y="264903"/>
                          </a:lnTo>
                          <a:lnTo>
                            <a:pt x="824607" y="199132"/>
                          </a:lnTo>
                          <a:lnTo>
                            <a:pt x="957502" y="341660"/>
                          </a:lnTo>
                          <a:lnTo>
                            <a:pt x="1105222" y="277669"/>
                          </a:lnTo>
                          <a:lnTo>
                            <a:pt x="1085630" y="80113"/>
                          </a:lnTo>
                          <a:lnTo>
                            <a:pt x="1236120" y="37366"/>
                          </a:lnTo>
                          <a:lnTo>
                            <a:pt x="1323934" y="217003"/>
                          </a:lnTo>
                          <a:lnTo>
                            <a:pt x="1487425" y="195547"/>
                          </a:lnTo>
                          <a:lnTo>
                            <a:pt x="1533687" y="0"/>
                          </a:lnTo>
                          <a:lnTo>
                            <a:pt x="1666488" y="0"/>
                          </a:lnTo>
                          <a:lnTo>
                            <a:pt x="1713021" y="196691"/>
                          </a:lnTo>
                          <a:lnTo>
                            <a:pt x="1868036" y="220686"/>
                          </a:lnTo>
                          <a:lnTo>
                            <a:pt x="1966340" y="44283"/>
                          </a:lnTo>
                          <a:lnTo>
                            <a:pt x="2094111" y="80485"/>
                          </a:lnTo>
                          <a:lnTo>
                            <a:pt x="2085164" y="284665"/>
                          </a:lnTo>
                          <a:lnTo>
                            <a:pt x="2226104" y="347399"/>
                          </a:lnTo>
                          <a:lnTo>
                            <a:pt x="2364977" y="209566"/>
                          </a:lnTo>
                          <a:lnTo>
                            <a:pt x="2477715" y="279754"/>
                          </a:lnTo>
                          <a:lnTo>
                            <a:pt x="2415747" y="463940"/>
                          </a:lnTo>
                          <a:lnTo>
                            <a:pt x="2545864" y="570128"/>
                          </a:lnTo>
                          <a:lnTo>
                            <a:pt x="2728079" y="481733"/>
                          </a:lnTo>
                          <a:lnTo>
                            <a:pt x="2811993" y="584662"/>
                          </a:lnTo>
                          <a:lnTo>
                            <a:pt x="2695713" y="736197"/>
                          </a:lnTo>
                          <a:lnTo>
                            <a:pt x="2790128" y="877978"/>
                          </a:lnTo>
                          <a:lnTo>
                            <a:pt x="2988670" y="835149"/>
                          </a:lnTo>
                          <a:lnTo>
                            <a:pt x="3045808" y="955030"/>
                          </a:lnTo>
                          <a:lnTo>
                            <a:pt x="2889317" y="1080823"/>
                          </a:lnTo>
                          <a:lnTo>
                            <a:pt x="2939763" y="1235148"/>
                          </a:lnTo>
                          <a:lnTo>
                            <a:pt x="3135030" y="1239792"/>
                          </a:lnTo>
                          <a:lnTo>
                            <a:pt x="3162523" y="1369716"/>
                          </a:lnTo>
                          <a:lnTo>
                            <a:pt x="2980226" y="1455724"/>
                          </a:lnTo>
                          <a:lnTo>
                            <a:pt x="2986351" y="1631053"/>
                          </a:lnTo>
                          <a:lnTo>
                            <a:pt x="3171035" y="1689698"/>
                          </a:lnTo>
                          <a:lnTo>
                            <a:pt x="3161063" y="1822124"/>
                          </a:lnTo>
                          <a:lnTo>
                            <a:pt x="2963663" y="1853402"/>
                          </a:lnTo>
                          <a:lnTo>
                            <a:pt x="2928221" y="1999244"/>
                          </a:lnTo>
                          <a:lnTo>
                            <a:pt x="3090916" y="2107762"/>
                          </a:lnTo>
                          <a:lnTo>
                            <a:pt x="3044640" y="2232240"/>
                          </a:lnTo>
                          <a:lnTo>
                            <a:pt x="2845101" y="2207446"/>
                          </a:lnTo>
                          <a:lnTo>
                            <a:pt x="2764753" y="2347473"/>
                          </a:lnTo>
                          <a:lnTo>
                            <a:pt x="2887835" y="2507752"/>
                          </a:lnTo>
                          <a:lnTo>
                            <a:pt x="2801824" y="2615002"/>
                          </a:lnTo>
                          <a:lnTo>
                            <a:pt x="2629138" y="2525982"/>
                          </a:lnTo>
                          <a:lnTo>
                            <a:pt x="2526456" y="2631952"/>
                          </a:lnTo>
                          <a:lnTo>
                            <a:pt x="2608792" y="2814437"/>
                          </a:lnTo>
                          <a:lnTo>
                            <a:pt x="2503568" y="2895456"/>
                          </a:lnTo>
                          <a:lnTo>
                            <a:pt x="2347733" y="2768836"/>
                          </a:lnTo>
                          <a:lnTo>
                            <a:pt x="2220287" y="2841379"/>
                          </a:lnTo>
                          <a:lnTo>
                            <a:pt x="2248911" y="3038710"/>
                          </a:lnTo>
                          <a:lnTo>
                            <a:pt x="2125404" y="3087519"/>
                          </a:lnTo>
                          <a:close/>
                        </a:path>
                      </a:pathLst>
                    </a:custGeom>
                    <a:gradFill flip="none" rotWithShape="1">
                      <a:gsLst>
                        <a:gs pos="100000">
                          <a:srgbClr val="ED7D31"/>
                        </a:gs>
                        <a:gs pos="0">
                          <a:srgbClr val="ED7D31">
                            <a:lumMod val="60000"/>
                            <a:lumOff val="40000"/>
                          </a:srgbClr>
                        </a:gs>
                      </a:gsLst>
                      <a:lin ang="5400000" scaled="1"/>
                      <a:tileRect/>
                    </a:gra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</p:grpSp>
              <p:grpSp>
                <p:nvGrpSpPr>
                  <p:cNvPr id="52" name="Group 51">
                    <a:extLst>
                      <a:ext uri="{FF2B5EF4-FFF2-40B4-BE49-F238E27FC236}">
                        <a16:creationId xmlns:a16="http://schemas.microsoft.com/office/drawing/2014/main" id="{E9F4EC65-4CBF-5AE6-D9C6-87F8B30E1B8A}"/>
                      </a:ext>
                    </a:extLst>
                  </p:cNvPr>
                  <p:cNvGrpSpPr/>
                  <p:nvPr/>
                </p:nvGrpSpPr>
                <p:grpSpPr>
                  <a:xfrm>
                    <a:off x="7942143" y="1009560"/>
                    <a:ext cx="905908" cy="905908"/>
                    <a:chOff x="1580054" y="3947727"/>
                    <a:chExt cx="979978" cy="979978"/>
                  </a:xfrm>
                </p:grpSpPr>
                <p:sp>
                  <p:nvSpPr>
                    <p:cNvPr id="53" name="Oval 52">
                      <a:extLst>
                        <a:ext uri="{FF2B5EF4-FFF2-40B4-BE49-F238E27FC236}">
                          <a16:creationId xmlns:a16="http://schemas.microsoft.com/office/drawing/2014/main" id="{65F8C902-77FD-100B-E3CE-7D8BEF75D4B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0054" y="3947727"/>
                      <a:ext cx="979978" cy="979978"/>
                    </a:xfrm>
                    <a:prstGeom prst="ellipse">
                      <a:avLst/>
                    </a:prstGeom>
                    <a:solidFill>
                      <a:sysClr val="window" lastClr="FFFFFF">
                        <a:lumMod val="75000"/>
                      </a:sysClr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>
                      <a:innerShdw blurRad="444500">
                        <a:prstClr val="black"/>
                      </a:innerShdw>
                    </a:effectLst>
                  </p:spPr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54" name="Oval 53">
                      <a:extLst>
                        <a:ext uri="{FF2B5EF4-FFF2-40B4-BE49-F238E27FC236}">
                          <a16:creationId xmlns:a16="http://schemas.microsoft.com/office/drawing/2014/main" id="{67AE151D-78B4-0B2C-7AB8-CE6A4A5900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04612" y="3975236"/>
                      <a:ext cx="951264" cy="951262"/>
                    </a:xfrm>
                    <a:prstGeom prst="ellipse">
                      <a:avLst/>
                    </a:prstGeom>
                    <a:gradFill flip="none" rotWithShape="1">
                      <a:gsLst>
                        <a:gs pos="100000">
                          <a:sysClr val="window" lastClr="FFFFFF">
                            <a:lumMod val="85000"/>
                          </a:sysClr>
                        </a:gs>
                        <a:gs pos="0">
                          <a:sysClr val="window" lastClr="FFFFFF"/>
                        </a:gs>
                      </a:gsLst>
                      <a:lin ang="5400000" scaled="1"/>
                      <a:tileRect/>
                    </a:gradFill>
                    <a:ln w="12700" cap="flat" cmpd="sng" algn="ctr">
                      <a:noFill/>
                      <a:prstDash val="solid"/>
                      <a:miter lim="800000"/>
                    </a:ln>
                    <a:effectLst>
                      <a:innerShdw blurRad="101600">
                        <a:prstClr val="black"/>
                      </a:innerShdw>
                    </a:effectLst>
                  </p:spPr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55" name="Rectangle 6">
                      <a:extLst>
                        <a:ext uri="{FF2B5EF4-FFF2-40B4-BE49-F238E27FC236}">
                          <a16:creationId xmlns:a16="http://schemas.microsoft.com/office/drawing/2014/main" id="{A7B3639D-26E5-F353-78E4-7A325A57FE22}"/>
                        </a:ext>
                      </a:extLst>
                    </p:cNvPr>
                    <p:cNvSpPr/>
                    <p:nvPr/>
                  </p:nvSpPr>
                  <p:spPr>
                    <a:xfrm rot="958280">
                      <a:off x="1608403" y="4508668"/>
                      <a:ext cx="558566" cy="305419"/>
                    </a:xfrm>
                    <a:custGeom>
                      <a:avLst/>
                      <a:gdLst>
                        <a:gd name="connsiteX0" fmla="*/ 0 w 659606"/>
                        <a:gd name="connsiteY0" fmla="*/ 0 h 706760"/>
                        <a:gd name="connsiteX1" fmla="*/ 659606 w 659606"/>
                        <a:gd name="connsiteY1" fmla="*/ 0 h 706760"/>
                        <a:gd name="connsiteX2" fmla="*/ 659606 w 659606"/>
                        <a:gd name="connsiteY2" fmla="*/ 706760 h 706760"/>
                        <a:gd name="connsiteX3" fmla="*/ 0 w 659606"/>
                        <a:gd name="connsiteY3" fmla="*/ 706760 h 706760"/>
                        <a:gd name="connsiteX4" fmla="*/ 0 w 659606"/>
                        <a:gd name="connsiteY4" fmla="*/ 0 h 706760"/>
                        <a:gd name="connsiteX0" fmla="*/ 0 w 1445419"/>
                        <a:gd name="connsiteY0" fmla="*/ 0 h 706760"/>
                        <a:gd name="connsiteX1" fmla="*/ 659606 w 1445419"/>
                        <a:gd name="connsiteY1" fmla="*/ 0 h 706760"/>
                        <a:gd name="connsiteX2" fmla="*/ 1445419 w 1445419"/>
                        <a:gd name="connsiteY2" fmla="*/ 673423 h 706760"/>
                        <a:gd name="connsiteX3" fmla="*/ 0 w 1445419"/>
                        <a:gd name="connsiteY3" fmla="*/ 706760 h 706760"/>
                        <a:gd name="connsiteX4" fmla="*/ 0 w 1445419"/>
                        <a:gd name="connsiteY4" fmla="*/ 0 h 706760"/>
                        <a:gd name="connsiteX0" fmla="*/ 0 w 1445419"/>
                        <a:gd name="connsiteY0" fmla="*/ 0 h 706760"/>
                        <a:gd name="connsiteX1" fmla="*/ 1445419 w 1445419"/>
                        <a:gd name="connsiteY1" fmla="*/ 673423 h 706760"/>
                        <a:gd name="connsiteX2" fmla="*/ 0 w 1445419"/>
                        <a:gd name="connsiteY2" fmla="*/ 706760 h 706760"/>
                        <a:gd name="connsiteX3" fmla="*/ 0 w 1445419"/>
                        <a:gd name="connsiteY3" fmla="*/ 0 h 706760"/>
                        <a:gd name="connsiteX0" fmla="*/ 0 w 1445419"/>
                        <a:gd name="connsiteY0" fmla="*/ 0 h 673423"/>
                        <a:gd name="connsiteX1" fmla="*/ 1445419 w 1445419"/>
                        <a:gd name="connsiteY1" fmla="*/ 673423 h 673423"/>
                        <a:gd name="connsiteX2" fmla="*/ 595313 w 1445419"/>
                        <a:gd name="connsiteY2" fmla="*/ 671041 h 673423"/>
                        <a:gd name="connsiteX3" fmla="*/ 0 w 1445419"/>
                        <a:gd name="connsiteY3" fmla="*/ 0 h 673423"/>
                        <a:gd name="connsiteX0" fmla="*/ 0 w 1445419"/>
                        <a:gd name="connsiteY0" fmla="*/ 0 h 673423"/>
                        <a:gd name="connsiteX1" fmla="*/ 1445419 w 1445419"/>
                        <a:gd name="connsiteY1" fmla="*/ 673423 h 673423"/>
                        <a:gd name="connsiteX2" fmla="*/ 619125 w 1445419"/>
                        <a:gd name="connsiteY2" fmla="*/ 601984 h 673423"/>
                        <a:gd name="connsiteX3" fmla="*/ 0 w 1445419"/>
                        <a:gd name="connsiteY3" fmla="*/ 0 h 673423"/>
                        <a:gd name="connsiteX0" fmla="*/ 0 w 1400176"/>
                        <a:gd name="connsiteY0" fmla="*/ 0 h 659136"/>
                        <a:gd name="connsiteX1" fmla="*/ 1400176 w 1400176"/>
                        <a:gd name="connsiteY1" fmla="*/ 659136 h 659136"/>
                        <a:gd name="connsiteX2" fmla="*/ 573882 w 1400176"/>
                        <a:gd name="connsiteY2" fmla="*/ 587697 h 659136"/>
                        <a:gd name="connsiteX3" fmla="*/ 0 w 1400176"/>
                        <a:gd name="connsiteY3" fmla="*/ 0 h 659136"/>
                        <a:gd name="connsiteX0" fmla="*/ 0 w 1400176"/>
                        <a:gd name="connsiteY0" fmla="*/ 0 h 659136"/>
                        <a:gd name="connsiteX1" fmla="*/ 1400176 w 1400176"/>
                        <a:gd name="connsiteY1" fmla="*/ 659136 h 659136"/>
                        <a:gd name="connsiteX2" fmla="*/ 531019 w 1400176"/>
                        <a:gd name="connsiteY2" fmla="*/ 578172 h 659136"/>
                        <a:gd name="connsiteX3" fmla="*/ 0 w 1400176"/>
                        <a:gd name="connsiteY3" fmla="*/ 0 h 659136"/>
                        <a:gd name="connsiteX0" fmla="*/ 0 w 1400176"/>
                        <a:gd name="connsiteY0" fmla="*/ 0 h 659136"/>
                        <a:gd name="connsiteX1" fmla="*/ 1400176 w 1400176"/>
                        <a:gd name="connsiteY1" fmla="*/ 659136 h 659136"/>
                        <a:gd name="connsiteX2" fmla="*/ 497682 w 1400176"/>
                        <a:gd name="connsiteY2" fmla="*/ 568647 h 659136"/>
                        <a:gd name="connsiteX3" fmla="*/ 0 w 1400176"/>
                        <a:gd name="connsiteY3" fmla="*/ 0 h 659136"/>
                        <a:gd name="connsiteX0" fmla="*/ 0 w 1400176"/>
                        <a:gd name="connsiteY0" fmla="*/ 0 h 659136"/>
                        <a:gd name="connsiteX1" fmla="*/ 1400176 w 1400176"/>
                        <a:gd name="connsiteY1" fmla="*/ 659136 h 659136"/>
                        <a:gd name="connsiteX2" fmla="*/ 497682 w 1400176"/>
                        <a:gd name="connsiteY2" fmla="*/ 568647 h 659136"/>
                        <a:gd name="connsiteX3" fmla="*/ 0 w 1400176"/>
                        <a:gd name="connsiteY3" fmla="*/ 0 h 659136"/>
                        <a:gd name="connsiteX0" fmla="*/ 0 w 1400176"/>
                        <a:gd name="connsiteY0" fmla="*/ 0 h 659136"/>
                        <a:gd name="connsiteX1" fmla="*/ 1400176 w 1400176"/>
                        <a:gd name="connsiteY1" fmla="*/ 659136 h 659136"/>
                        <a:gd name="connsiteX2" fmla="*/ 497682 w 1400176"/>
                        <a:gd name="connsiteY2" fmla="*/ 568647 h 659136"/>
                        <a:gd name="connsiteX3" fmla="*/ 0 w 1400176"/>
                        <a:gd name="connsiteY3" fmla="*/ 0 h 659136"/>
                        <a:gd name="connsiteX0" fmla="*/ 0 w 1400176"/>
                        <a:gd name="connsiteY0" fmla="*/ 0 h 659136"/>
                        <a:gd name="connsiteX1" fmla="*/ 1400176 w 1400176"/>
                        <a:gd name="connsiteY1" fmla="*/ 659136 h 659136"/>
                        <a:gd name="connsiteX2" fmla="*/ 478632 w 1400176"/>
                        <a:gd name="connsiteY2" fmla="*/ 611510 h 659136"/>
                        <a:gd name="connsiteX3" fmla="*/ 0 w 1400176"/>
                        <a:gd name="connsiteY3" fmla="*/ 0 h 659136"/>
                        <a:gd name="connsiteX0" fmla="*/ 0 w 1400176"/>
                        <a:gd name="connsiteY0" fmla="*/ 0 h 659136"/>
                        <a:gd name="connsiteX1" fmla="*/ 1400176 w 1400176"/>
                        <a:gd name="connsiteY1" fmla="*/ 659136 h 659136"/>
                        <a:gd name="connsiteX2" fmla="*/ 0 w 1400176"/>
                        <a:gd name="connsiteY2" fmla="*/ 0 h 659136"/>
                        <a:gd name="connsiteX0" fmla="*/ 0 w 1400176"/>
                        <a:gd name="connsiteY0" fmla="*/ 0 h 659136"/>
                        <a:gd name="connsiteX1" fmla="*/ 1400176 w 1400176"/>
                        <a:gd name="connsiteY1" fmla="*/ 659136 h 659136"/>
                        <a:gd name="connsiteX2" fmla="*/ 0 w 1400176"/>
                        <a:gd name="connsiteY2" fmla="*/ 0 h 659136"/>
                        <a:gd name="connsiteX0" fmla="*/ 0 w 1400176"/>
                        <a:gd name="connsiteY0" fmla="*/ 0 h 680035"/>
                        <a:gd name="connsiteX1" fmla="*/ 1400176 w 1400176"/>
                        <a:gd name="connsiteY1" fmla="*/ 659136 h 680035"/>
                        <a:gd name="connsiteX2" fmla="*/ 0 w 1400176"/>
                        <a:gd name="connsiteY2" fmla="*/ 0 h 680035"/>
                        <a:gd name="connsiteX0" fmla="*/ 0 w 1400176"/>
                        <a:gd name="connsiteY0" fmla="*/ 0 h 700644"/>
                        <a:gd name="connsiteX1" fmla="*/ 1400176 w 1400176"/>
                        <a:gd name="connsiteY1" fmla="*/ 659136 h 700644"/>
                        <a:gd name="connsiteX2" fmla="*/ 0 w 1400176"/>
                        <a:gd name="connsiteY2" fmla="*/ 0 h 700644"/>
                        <a:gd name="connsiteX0" fmla="*/ 0 w 1400176"/>
                        <a:gd name="connsiteY0" fmla="*/ 0 h 700644"/>
                        <a:gd name="connsiteX1" fmla="*/ 1400176 w 1400176"/>
                        <a:gd name="connsiteY1" fmla="*/ 659136 h 700644"/>
                        <a:gd name="connsiteX2" fmla="*/ 0 w 1400176"/>
                        <a:gd name="connsiteY2" fmla="*/ 0 h 700644"/>
                        <a:gd name="connsiteX0" fmla="*/ 0 w 1400176"/>
                        <a:gd name="connsiteY0" fmla="*/ 0 h 700644"/>
                        <a:gd name="connsiteX1" fmla="*/ 1400176 w 1400176"/>
                        <a:gd name="connsiteY1" fmla="*/ 659136 h 700644"/>
                        <a:gd name="connsiteX2" fmla="*/ 0 w 1400176"/>
                        <a:gd name="connsiteY2" fmla="*/ 0 h 700644"/>
                        <a:gd name="connsiteX0" fmla="*/ 0 w 1400176"/>
                        <a:gd name="connsiteY0" fmla="*/ 0 h 709675"/>
                        <a:gd name="connsiteX1" fmla="*/ 1400176 w 1400176"/>
                        <a:gd name="connsiteY1" fmla="*/ 659136 h 709675"/>
                        <a:gd name="connsiteX2" fmla="*/ 0 w 1400176"/>
                        <a:gd name="connsiteY2" fmla="*/ 0 h 709675"/>
                        <a:gd name="connsiteX0" fmla="*/ 0 w 1412083"/>
                        <a:gd name="connsiteY0" fmla="*/ 0 h 719735"/>
                        <a:gd name="connsiteX1" fmla="*/ 1412083 w 1412083"/>
                        <a:gd name="connsiteY1" fmla="*/ 671042 h 719735"/>
                        <a:gd name="connsiteX2" fmla="*/ 0 w 1412083"/>
                        <a:gd name="connsiteY2" fmla="*/ 0 h 719735"/>
                        <a:gd name="connsiteX0" fmla="*/ 0 w 1412083"/>
                        <a:gd name="connsiteY0" fmla="*/ 0 h 719735"/>
                        <a:gd name="connsiteX1" fmla="*/ 1412083 w 1412083"/>
                        <a:gd name="connsiteY1" fmla="*/ 671042 h 719735"/>
                        <a:gd name="connsiteX2" fmla="*/ 0 w 1412083"/>
                        <a:gd name="connsiteY2" fmla="*/ 0 h 719735"/>
                        <a:gd name="connsiteX0" fmla="*/ 0 w 1412083"/>
                        <a:gd name="connsiteY0" fmla="*/ 0 h 719735"/>
                        <a:gd name="connsiteX1" fmla="*/ 1412083 w 1412083"/>
                        <a:gd name="connsiteY1" fmla="*/ 671042 h 719735"/>
                        <a:gd name="connsiteX2" fmla="*/ 0 w 1412083"/>
                        <a:gd name="connsiteY2" fmla="*/ 0 h 719735"/>
                        <a:gd name="connsiteX0" fmla="*/ 0 w 1435896"/>
                        <a:gd name="connsiteY0" fmla="*/ 0 h 705679"/>
                        <a:gd name="connsiteX1" fmla="*/ 1435896 w 1435896"/>
                        <a:gd name="connsiteY1" fmla="*/ 654373 h 705679"/>
                        <a:gd name="connsiteX2" fmla="*/ 0 w 1435896"/>
                        <a:gd name="connsiteY2" fmla="*/ 0 h 705679"/>
                        <a:gd name="connsiteX0" fmla="*/ 0 w 1435896"/>
                        <a:gd name="connsiteY0" fmla="*/ 0 h 721758"/>
                        <a:gd name="connsiteX1" fmla="*/ 1435896 w 1435896"/>
                        <a:gd name="connsiteY1" fmla="*/ 673423 h 721758"/>
                        <a:gd name="connsiteX2" fmla="*/ 0 w 1435896"/>
                        <a:gd name="connsiteY2" fmla="*/ 0 h 721758"/>
                        <a:gd name="connsiteX0" fmla="*/ 0 w 1435896"/>
                        <a:gd name="connsiteY0" fmla="*/ 0 h 721758"/>
                        <a:gd name="connsiteX1" fmla="*/ 1435896 w 1435896"/>
                        <a:gd name="connsiteY1" fmla="*/ 673423 h 721758"/>
                        <a:gd name="connsiteX2" fmla="*/ 0 w 1435896"/>
                        <a:gd name="connsiteY2" fmla="*/ 0 h 721758"/>
                        <a:gd name="connsiteX0" fmla="*/ 0 w 1435896"/>
                        <a:gd name="connsiteY0" fmla="*/ 0 h 721758"/>
                        <a:gd name="connsiteX1" fmla="*/ 1435896 w 1435896"/>
                        <a:gd name="connsiteY1" fmla="*/ 673423 h 721758"/>
                        <a:gd name="connsiteX2" fmla="*/ 0 w 1435896"/>
                        <a:gd name="connsiteY2" fmla="*/ 0 h 721758"/>
                        <a:gd name="connsiteX0" fmla="*/ 0 w 1435896"/>
                        <a:gd name="connsiteY0" fmla="*/ 0 h 726521"/>
                        <a:gd name="connsiteX1" fmla="*/ 1435896 w 1435896"/>
                        <a:gd name="connsiteY1" fmla="*/ 673423 h 726521"/>
                        <a:gd name="connsiteX2" fmla="*/ 0 w 1435896"/>
                        <a:gd name="connsiteY2" fmla="*/ 0 h 726521"/>
                        <a:gd name="connsiteX0" fmla="*/ 0 w 1435896"/>
                        <a:gd name="connsiteY0" fmla="*/ 0 h 750093"/>
                        <a:gd name="connsiteX1" fmla="*/ 1435896 w 1435896"/>
                        <a:gd name="connsiteY1" fmla="*/ 673423 h 750093"/>
                        <a:gd name="connsiteX2" fmla="*/ 0 w 1435896"/>
                        <a:gd name="connsiteY2" fmla="*/ 0 h 750093"/>
                        <a:gd name="connsiteX0" fmla="*/ 0 w 1435896"/>
                        <a:gd name="connsiteY0" fmla="*/ 0 h 750093"/>
                        <a:gd name="connsiteX1" fmla="*/ 1435896 w 1435896"/>
                        <a:gd name="connsiteY1" fmla="*/ 673423 h 750093"/>
                        <a:gd name="connsiteX2" fmla="*/ 0 w 1435896"/>
                        <a:gd name="connsiteY2" fmla="*/ 0 h 750093"/>
                        <a:gd name="connsiteX0" fmla="*/ 0 w 1435896"/>
                        <a:gd name="connsiteY0" fmla="*/ 0 h 750093"/>
                        <a:gd name="connsiteX1" fmla="*/ 1435896 w 1435896"/>
                        <a:gd name="connsiteY1" fmla="*/ 673423 h 750093"/>
                        <a:gd name="connsiteX2" fmla="*/ 0 w 1435896"/>
                        <a:gd name="connsiteY2" fmla="*/ 0 h 750093"/>
                        <a:gd name="connsiteX0" fmla="*/ 0 w 1402558"/>
                        <a:gd name="connsiteY0" fmla="*/ 0 h 728897"/>
                        <a:gd name="connsiteX1" fmla="*/ 1402558 w 1402558"/>
                        <a:gd name="connsiteY1" fmla="*/ 647230 h 728897"/>
                        <a:gd name="connsiteX2" fmla="*/ 0 w 1402558"/>
                        <a:gd name="connsiteY2" fmla="*/ 0 h 728897"/>
                        <a:gd name="connsiteX0" fmla="*/ 0 w 1402558"/>
                        <a:gd name="connsiteY0" fmla="*/ 0 h 743506"/>
                        <a:gd name="connsiteX1" fmla="*/ 1402558 w 1402558"/>
                        <a:gd name="connsiteY1" fmla="*/ 647230 h 743506"/>
                        <a:gd name="connsiteX2" fmla="*/ 0 w 1402558"/>
                        <a:gd name="connsiteY2" fmla="*/ 0 h 743506"/>
                        <a:gd name="connsiteX0" fmla="*/ 0 w 1402558"/>
                        <a:gd name="connsiteY0" fmla="*/ 0 h 743506"/>
                        <a:gd name="connsiteX1" fmla="*/ 1402558 w 1402558"/>
                        <a:gd name="connsiteY1" fmla="*/ 647230 h 743506"/>
                        <a:gd name="connsiteX2" fmla="*/ 0 w 1402558"/>
                        <a:gd name="connsiteY2" fmla="*/ 0 h 743506"/>
                        <a:gd name="connsiteX0" fmla="*/ 0 w 1402558"/>
                        <a:gd name="connsiteY0" fmla="*/ 0 h 756763"/>
                        <a:gd name="connsiteX1" fmla="*/ 1402558 w 1402558"/>
                        <a:gd name="connsiteY1" fmla="*/ 647230 h 756763"/>
                        <a:gd name="connsiteX2" fmla="*/ 0 w 1402558"/>
                        <a:gd name="connsiteY2" fmla="*/ 0 h 756763"/>
                        <a:gd name="connsiteX0" fmla="*/ 0 w 1402558"/>
                        <a:gd name="connsiteY0" fmla="*/ 0 h 766908"/>
                        <a:gd name="connsiteX1" fmla="*/ 1402558 w 1402558"/>
                        <a:gd name="connsiteY1" fmla="*/ 647230 h 766908"/>
                        <a:gd name="connsiteX2" fmla="*/ 0 w 1402558"/>
                        <a:gd name="connsiteY2" fmla="*/ 0 h 766908"/>
                        <a:gd name="connsiteX0" fmla="*/ 0 w 1402558"/>
                        <a:gd name="connsiteY0" fmla="*/ 0 h 766908"/>
                        <a:gd name="connsiteX1" fmla="*/ 1402558 w 1402558"/>
                        <a:gd name="connsiteY1" fmla="*/ 647230 h 766908"/>
                        <a:gd name="connsiteX2" fmla="*/ 0 w 1402558"/>
                        <a:gd name="connsiteY2" fmla="*/ 0 h 766908"/>
                        <a:gd name="connsiteX0" fmla="*/ 0 w 1402558"/>
                        <a:gd name="connsiteY0" fmla="*/ 0 h 766908"/>
                        <a:gd name="connsiteX1" fmla="*/ 1402558 w 1402558"/>
                        <a:gd name="connsiteY1" fmla="*/ 647230 h 766908"/>
                        <a:gd name="connsiteX2" fmla="*/ 0 w 1402558"/>
                        <a:gd name="connsiteY2" fmla="*/ 0 h 76690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1402558" h="766908">
                          <a:moveTo>
                            <a:pt x="0" y="0"/>
                          </a:moveTo>
                          <a:cubicBezTo>
                            <a:pt x="272416" y="575471"/>
                            <a:pt x="750094" y="760892"/>
                            <a:pt x="1402558" y="647230"/>
                          </a:cubicBezTo>
                          <a:cubicBezTo>
                            <a:pt x="849632" y="881386"/>
                            <a:pt x="191928" y="824073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ysClr val="window" lastClr="FFFFFF">
                        <a:alpha val="64000"/>
                      </a:sysClr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</p:grpSp>
            </p:grpSp>
          </p:grpSp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B099A462-F90C-521C-F1D4-40E18F83D3BB}"/>
                  </a:ext>
                </a:extLst>
              </p:cNvPr>
              <p:cNvGrpSpPr/>
              <p:nvPr/>
            </p:nvGrpSpPr>
            <p:grpSpPr>
              <a:xfrm>
                <a:off x="3441660" y="3787943"/>
                <a:ext cx="2280120" cy="1168814"/>
                <a:chOff x="4987567" y="1313573"/>
                <a:chExt cx="3165504" cy="952894"/>
              </a:xfrm>
            </p:grpSpPr>
            <p:grpSp>
              <p:nvGrpSpPr>
                <p:cNvPr id="40" name="Group 39">
                  <a:extLst>
                    <a:ext uri="{FF2B5EF4-FFF2-40B4-BE49-F238E27FC236}">
                      <a16:creationId xmlns:a16="http://schemas.microsoft.com/office/drawing/2014/main" id="{3E3149A5-79D4-CB71-EAA2-55995601CECF}"/>
                    </a:ext>
                  </a:extLst>
                </p:cNvPr>
                <p:cNvGrpSpPr/>
                <p:nvPr/>
              </p:nvGrpSpPr>
              <p:grpSpPr>
                <a:xfrm>
                  <a:off x="4987567" y="1313573"/>
                  <a:ext cx="3165504" cy="952894"/>
                  <a:chOff x="4835126" y="1130693"/>
                  <a:chExt cx="2897187" cy="952894"/>
                </a:xfrm>
              </p:grpSpPr>
              <p:sp>
                <p:nvSpPr>
                  <p:cNvPr id="42" name="TextBox 41">
                    <a:extLst>
                      <a:ext uri="{FF2B5EF4-FFF2-40B4-BE49-F238E27FC236}">
                        <a16:creationId xmlns:a16="http://schemas.microsoft.com/office/drawing/2014/main" id="{0B0200E4-AF18-0101-B26E-52399CC01855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4835126" y="1130693"/>
                    <a:ext cx="2897186" cy="37638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24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  <a:effectLst/>
                        <a:uLnTx/>
                        <a:uFillTx/>
                        <a:latin typeface="Agency FB" panose="020B0503020202020204" pitchFamily="34" charset="0"/>
                        <a:ea typeface="+mn-ea"/>
                        <a:cs typeface="Arial" panose="020B0604020202020204" pitchFamily="34" charset="0"/>
                      </a:rPr>
                      <a:t>EGS India</a:t>
                    </a:r>
                    <a:endParaRPr kumimoji="0" lang="en-US" sz="2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>
                          <a:lumMod val="50000"/>
                        </a:srgbClr>
                      </a:solidFill>
                      <a:effectLst/>
                      <a:uLnTx/>
                      <a:uFillTx/>
                      <a:latin typeface="Agency FB" panose="020B050302020202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3" name="TextBox 42">
                    <a:extLst>
                      <a:ext uri="{FF2B5EF4-FFF2-40B4-BE49-F238E27FC236}">
                        <a16:creationId xmlns:a16="http://schemas.microsoft.com/office/drawing/2014/main" id="{44D9479C-32F2-A2F7-B5DD-A582CCDBEDFC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4837849" y="1606840"/>
                    <a:ext cx="2894464" cy="47674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6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rPr>
                      <a:t>Engineering Global Solutions</a:t>
                    </a:r>
                  </a:p>
                </p:txBody>
              </p:sp>
            </p:grpSp>
            <p:cxnSp>
              <p:nvCxnSpPr>
                <p:cNvPr id="41" name="Straight Connector 40">
                  <a:extLst>
                    <a:ext uri="{FF2B5EF4-FFF2-40B4-BE49-F238E27FC236}">
                      <a16:creationId xmlns:a16="http://schemas.microsoft.com/office/drawing/2014/main" id="{5B4DF97D-FCBE-9AEB-3FDC-AAAC0DD9F949}"/>
                    </a:ext>
                  </a:extLst>
                </p:cNvPr>
                <p:cNvCxnSpPr/>
                <p:nvPr/>
              </p:nvCxnSpPr>
              <p:spPr>
                <a:xfrm>
                  <a:off x="5196377" y="1769392"/>
                  <a:ext cx="2721515" cy="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rgbClr val="E7E6E6">
                      <a:lumMod val="75000"/>
                    </a:srgbClr>
                  </a:solidFill>
                  <a:prstDash val="dash"/>
                  <a:miter lim="800000"/>
                </a:ln>
                <a:effectLst/>
              </p:spPr>
            </p:cxnSp>
          </p:grp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51779DBB-955F-6F93-8E36-79A8C8A54428}"/>
                </a:ext>
              </a:extLst>
            </p:cNvPr>
            <p:cNvGrpSpPr/>
            <p:nvPr/>
          </p:nvGrpSpPr>
          <p:grpSpPr>
            <a:xfrm>
              <a:off x="7216666" y="3817711"/>
              <a:ext cx="415762" cy="378282"/>
              <a:chOff x="3230885" y="2320773"/>
              <a:chExt cx="866310" cy="788215"/>
            </a:xfrm>
            <a:solidFill>
              <a:srgbClr val="44546A"/>
            </a:solidFill>
            <a:effectLst/>
          </p:grpSpPr>
          <p:sp>
            <p:nvSpPr>
              <p:cNvPr id="28" name="Freeform 151">
                <a:extLst>
                  <a:ext uri="{FF2B5EF4-FFF2-40B4-BE49-F238E27FC236}">
                    <a16:creationId xmlns:a16="http://schemas.microsoft.com/office/drawing/2014/main" id="{6394345A-FF77-41C3-A2A0-B228C38E720F}"/>
                  </a:ext>
                </a:extLst>
              </p:cNvPr>
              <p:cNvSpPr/>
              <p:nvPr/>
            </p:nvSpPr>
            <p:spPr>
              <a:xfrm>
                <a:off x="3438657" y="2511360"/>
                <a:ext cx="496718" cy="324569"/>
              </a:xfrm>
              <a:custGeom>
                <a:avLst/>
                <a:gdLst>
                  <a:gd name="connsiteX0" fmla="*/ 496718 w 496718"/>
                  <a:gd name="connsiteY0" fmla="*/ 0 h 324569"/>
                  <a:gd name="connsiteX1" fmla="*/ 427435 w 496718"/>
                  <a:gd name="connsiteY1" fmla="*/ 168210 h 324569"/>
                  <a:gd name="connsiteX2" fmla="*/ 393915 w 496718"/>
                  <a:gd name="connsiteY2" fmla="*/ 130598 h 324569"/>
                  <a:gd name="connsiteX3" fmla="*/ 221517 w 496718"/>
                  <a:gd name="connsiteY3" fmla="*/ 283355 h 324569"/>
                  <a:gd name="connsiteX4" fmla="*/ 162274 w 496718"/>
                  <a:gd name="connsiteY4" fmla="*/ 203506 h 324569"/>
                  <a:gd name="connsiteX5" fmla="*/ 36061 w 496718"/>
                  <a:gd name="connsiteY5" fmla="*/ 324569 h 324569"/>
                  <a:gd name="connsiteX6" fmla="*/ 0 w 496718"/>
                  <a:gd name="connsiteY6" fmla="*/ 275628 h 324569"/>
                  <a:gd name="connsiteX7" fmla="*/ 170002 w 496718"/>
                  <a:gd name="connsiteY7" fmla="*/ 115930 h 324569"/>
                  <a:gd name="connsiteX8" fmla="*/ 229633 w 496718"/>
                  <a:gd name="connsiteY8" fmla="*/ 200543 h 324569"/>
                  <a:gd name="connsiteX9" fmla="*/ 357239 w 496718"/>
                  <a:gd name="connsiteY9" fmla="*/ 89445 h 324569"/>
                  <a:gd name="connsiteX10" fmla="*/ 321673 w 496718"/>
                  <a:gd name="connsiteY10" fmla="*/ 49537 h 3245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96718" h="324569">
                    <a:moveTo>
                      <a:pt x="496718" y="0"/>
                    </a:moveTo>
                    <a:lnTo>
                      <a:pt x="427435" y="168210"/>
                    </a:lnTo>
                    <a:lnTo>
                      <a:pt x="393915" y="130598"/>
                    </a:lnTo>
                    <a:lnTo>
                      <a:pt x="221517" y="283355"/>
                    </a:lnTo>
                    <a:lnTo>
                      <a:pt x="162274" y="203506"/>
                    </a:lnTo>
                    <a:lnTo>
                      <a:pt x="36061" y="324569"/>
                    </a:lnTo>
                    <a:lnTo>
                      <a:pt x="0" y="275628"/>
                    </a:lnTo>
                    <a:lnTo>
                      <a:pt x="170002" y="115930"/>
                    </a:lnTo>
                    <a:lnTo>
                      <a:pt x="229633" y="200543"/>
                    </a:lnTo>
                    <a:lnTo>
                      <a:pt x="357239" y="89445"/>
                    </a:lnTo>
                    <a:lnTo>
                      <a:pt x="321673" y="49537"/>
                    </a:lnTo>
                    <a:close/>
                  </a:path>
                </a:pathLst>
              </a:cu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5EC32C5A-9F5C-7D40-8B47-5FD8E8BEAF53}"/>
                  </a:ext>
                </a:extLst>
              </p:cNvPr>
              <p:cNvSpPr/>
              <p:nvPr/>
            </p:nvSpPr>
            <p:spPr>
              <a:xfrm>
                <a:off x="3230885" y="2320773"/>
                <a:ext cx="866310" cy="92728"/>
              </a:xfrm>
              <a:prstGeom prst="rect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0" name="Freeform 153">
                <a:extLst>
                  <a:ext uri="{FF2B5EF4-FFF2-40B4-BE49-F238E27FC236}">
                    <a16:creationId xmlns:a16="http://schemas.microsoft.com/office/drawing/2014/main" id="{92A71955-F6FF-9F9F-F7B7-C8738D75B358}"/>
                  </a:ext>
                </a:extLst>
              </p:cNvPr>
              <p:cNvSpPr/>
              <p:nvPr/>
            </p:nvSpPr>
            <p:spPr>
              <a:xfrm>
                <a:off x="3282711" y="2361422"/>
                <a:ext cx="757506" cy="567800"/>
              </a:xfrm>
              <a:custGeom>
                <a:avLst/>
                <a:gdLst>
                  <a:gd name="connsiteX0" fmla="*/ 0 w 757506"/>
                  <a:gd name="connsiteY0" fmla="*/ 0 h 567800"/>
                  <a:gd name="connsiteX1" fmla="*/ 52261 w 757506"/>
                  <a:gd name="connsiteY1" fmla="*/ 0 h 567800"/>
                  <a:gd name="connsiteX2" fmla="*/ 52261 w 757506"/>
                  <a:gd name="connsiteY2" fmla="*/ 515719 h 567800"/>
                  <a:gd name="connsiteX3" fmla="*/ 705245 w 757506"/>
                  <a:gd name="connsiteY3" fmla="*/ 515719 h 567800"/>
                  <a:gd name="connsiteX4" fmla="*/ 705245 w 757506"/>
                  <a:gd name="connsiteY4" fmla="*/ 0 h 567800"/>
                  <a:gd name="connsiteX5" fmla="*/ 757506 w 757506"/>
                  <a:gd name="connsiteY5" fmla="*/ 0 h 567800"/>
                  <a:gd name="connsiteX6" fmla="*/ 757506 w 757506"/>
                  <a:gd name="connsiteY6" fmla="*/ 567800 h 567800"/>
                  <a:gd name="connsiteX7" fmla="*/ 0 w 757506"/>
                  <a:gd name="connsiteY7" fmla="*/ 567800 h 567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7506" h="567800">
                    <a:moveTo>
                      <a:pt x="0" y="0"/>
                    </a:moveTo>
                    <a:lnTo>
                      <a:pt x="52261" y="0"/>
                    </a:lnTo>
                    <a:lnTo>
                      <a:pt x="52261" y="515719"/>
                    </a:lnTo>
                    <a:lnTo>
                      <a:pt x="705245" y="515719"/>
                    </a:lnTo>
                    <a:lnTo>
                      <a:pt x="705245" y="0"/>
                    </a:lnTo>
                    <a:lnTo>
                      <a:pt x="757506" y="0"/>
                    </a:lnTo>
                    <a:lnTo>
                      <a:pt x="757506" y="567800"/>
                    </a:lnTo>
                    <a:lnTo>
                      <a:pt x="0" y="567800"/>
                    </a:lnTo>
                    <a:close/>
                  </a:path>
                </a:pathLst>
              </a:cu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1" name="Freeform 224">
                <a:extLst>
                  <a:ext uri="{FF2B5EF4-FFF2-40B4-BE49-F238E27FC236}">
                    <a16:creationId xmlns:a16="http://schemas.microsoft.com/office/drawing/2014/main" id="{3C731720-8B66-88ED-3D8D-00E7433E0FC2}"/>
                  </a:ext>
                </a:extLst>
              </p:cNvPr>
              <p:cNvSpPr/>
              <p:nvPr/>
            </p:nvSpPr>
            <p:spPr>
              <a:xfrm rot="1200000">
                <a:off x="3596115" y="2935075"/>
                <a:ext cx="173878" cy="173913"/>
              </a:xfrm>
              <a:custGeom>
                <a:avLst/>
                <a:gdLst>
                  <a:gd name="connsiteX0" fmla="*/ 0 w 173878"/>
                  <a:gd name="connsiteY0" fmla="*/ 32201 h 173913"/>
                  <a:gd name="connsiteX1" fmla="*/ 88471 w 173878"/>
                  <a:gd name="connsiteY1" fmla="*/ 0 h 173913"/>
                  <a:gd name="connsiteX2" fmla="*/ 168644 w 173878"/>
                  <a:gd name="connsiteY2" fmla="*/ 90342 h 173913"/>
                  <a:gd name="connsiteX3" fmla="*/ 166539 w 173878"/>
                  <a:gd name="connsiteY3" fmla="*/ 120443 h 173913"/>
                  <a:gd name="connsiteX4" fmla="*/ 164928 w 173878"/>
                  <a:gd name="connsiteY4" fmla="*/ 121843 h 173913"/>
                  <a:gd name="connsiteX5" fmla="*/ 134828 w 173878"/>
                  <a:gd name="connsiteY5" fmla="*/ 119738 h 173913"/>
                  <a:gd name="connsiteX6" fmla="*/ 83507 w 173878"/>
                  <a:gd name="connsiteY6" fmla="*/ 60699 h 173913"/>
                  <a:gd name="connsiteX7" fmla="*/ 109402 w 173878"/>
                  <a:gd name="connsiteY7" fmla="*/ 133471 h 173913"/>
                  <a:gd name="connsiteX8" fmla="*/ 96174 w 173878"/>
                  <a:gd name="connsiteY8" fmla="*/ 160591 h 173913"/>
                  <a:gd name="connsiteX9" fmla="*/ 94157 w 173878"/>
                  <a:gd name="connsiteY9" fmla="*/ 161286 h 173913"/>
                  <a:gd name="connsiteX10" fmla="*/ 67037 w 173878"/>
                  <a:gd name="connsiteY10" fmla="*/ 148058 h 173913"/>
                  <a:gd name="connsiteX11" fmla="*/ 44076 w 173878"/>
                  <a:gd name="connsiteY11" fmla="*/ 81376 h 173913"/>
                  <a:gd name="connsiteX12" fmla="*/ 44806 w 173878"/>
                  <a:gd name="connsiteY12" fmla="*/ 152577 h 173913"/>
                  <a:gd name="connsiteX13" fmla="*/ 23470 w 173878"/>
                  <a:gd name="connsiteY13" fmla="*/ 173913 h 173913"/>
                  <a:gd name="connsiteX14" fmla="*/ 21336 w 173878"/>
                  <a:gd name="connsiteY14" fmla="*/ 173913 h 173913"/>
                  <a:gd name="connsiteX15" fmla="*/ 0 w 173878"/>
                  <a:gd name="connsiteY15" fmla="*/ 152577 h 1739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73878" h="173913">
                    <a:moveTo>
                      <a:pt x="0" y="32201"/>
                    </a:moveTo>
                    <a:lnTo>
                      <a:pt x="88471" y="0"/>
                    </a:lnTo>
                    <a:lnTo>
                      <a:pt x="168644" y="90342"/>
                    </a:lnTo>
                    <a:cubicBezTo>
                      <a:pt x="176375" y="99236"/>
                      <a:pt x="175433" y="112712"/>
                      <a:pt x="166539" y="120443"/>
                    </a:cubicBezTo>
                    <a:lnTo>
                      <a:pt x="164928" y="121843"/>
                    </a:lnTo>
                    <a:cubicBezTo>
                      <a:pt x="156035" y="129574"/>
                      <a:pt x="142559" y="128631"/>
                      <a:pt x="134828" y="119738"/>
                    </a:cubicBezTo>
                    <a:lnTo>
                      <a:pt x="83507" y="60699"/>
                    </a:lnTo>
                    <a:lnTo>
                      <a:pt x="109402" y="133471"/>
                    </a:lnTo>
                    <a:cubicBezTo>
                      <a:pt x="113238" y="144613"/>
                      <a:pt x="107316" y="156754"/>
                      <a:pt x="96174" y="160591"/>
                    </a:cubicBezTo>
                    <a:lnTo>
                      <a:pt x="94157" y="161286"/>
                    </a:lnTo>
                    <a:cubicBezTo>
                      <a:pt x="83015" y="165122"/>
                      <a:pt x="70873" y="159200"/>
                      <a:pt x="67037" y="148058"/>
                    </a:cubicBezTo>
                    <a:lnTo>
                      <a:pt x="44076" y="81376"/>
                    </a:lnTo>
                    <a:lnTo>
                      <a:pt x="44806" y="152577"/>
                    </a:lnTo>
                    <a:cubicBezTo>
                      <a:pt x="44806" y="164361"/>
                      <a:pt x="35254" y="173913"/>
                      <a:pt x="23470" y="173913"/>
                    </a:cubicBezTo>
                    <a:lnTo>
                      <a:pt x="21336" y="173913"/>
                    </a:lnTo>
                    <a:cubicBezTo>
                      <a:pt x="9552" y="173913"/>
                      <a:pt x="0" y="164361"/>
                      <a:pt x="0" y="152577"/>
                    </a:cubicBezTo>
                    <a:close/>
                  </a:path>
                </a:pathLst>
              </a:cu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8" name="Rectangle 1">
              <a:extLst>
                <a:ext uri="{FF2B5EF4-FFF2-40B4-BE49-F238E27FC236}">
                  <a16:creationId xmlns:a16="http://schemas.microsoft.com/office/drawing/2014/main" id="{B9D221CA-82A6-E15B-454E-2D3D560AB82E}"/>
                </a:ext>
              </a:extLst>
            </p:cNvPr>
            <p:cNvSpPr/>
            <p:nvPr/>
          </p:nvSpPr>
          <p:spPr>
            <a:xfrm>
              <a:off x="6985929" y="2192066"/>
              <a:ext cx="230930" cy="292345"/>
            </a:xfrm>
            <a:custGeom>
              <a:avLst/>
              <a:gdLst>
                <a:gd name="connsiteX0" fmla="*/ 0 w 1600200"/>
                <a:gd name="connsiteY0" fmla="*/ 0 h 2362200"/>
                <a:gd name="connsiteX1" fmla="*/ 1600200 w 1600200"/>
                <a:gd name="connsiteY1" fmla="*/ 0 h 2362200"/>
                <a:gd name="connsiteX2" fmla="*/ 1600200 w 1600200"/>
                <a:gd name="connsiteY2" fmla="*/ 2362200 h 2362200"/>
                <a:gd name="connsiteX3" fmla="*/ 0 w 1600200"/>
                <a:gd name="connsiteY3" fmla="*/ 2362200 h 2362200"/>
                <a:gd name="connsiteX4" fmla="*/ 0 w 1600200"/>
                <a:gd name="connsiteY4" fmla="*/ 0 h 2362200"/>
                <a:gd name="connsiteX0" fmla="*/ 0 w 1600200"/>
                <a:gd name="connsiteY0" fmla="*/ 535577 h 2897777"/>
                <a:gd name="connsiteX1" fmla="*/ 1600200 w 1600200"/>
                <a:gd name="connsiteY1" fmla="*/ 0 h 2897777"/>
                <a:gd name="connsiteX2" fmla="*/ 1600200 w 1600200"/>
                <a:gd name="connsiteY2" fmla="*/ 2897777 h 2897777"/>
                <a:gd name="connsiteX3" fmla="*/ 0 w 1600200"/>
                <a:gd name="connsiteY3" fmla="*/ 2897777 h 2897777"/>
                <a:gd name="connsiteX4" fmla="*/ 0 w 1600200"/>
                <a:gd name="connsiteY4" fmla="*/ 535577 h 2897777"/>
                <a:gd name="connsiteX0" fmla="*/ 0 w 1861457"/>
                <a:gd name="connsiteY0" fmla="*/ 953589 h 2897777"/>
                <a:gd name="connsiteX1" fmla="*/ 1861457 w 1861457"/>
                <a:gd name="connsiteY1" fmla="*/ 0 h 2897777"/>
                <a:gd name="connsiteX2" fmla="*/ 1861457 w 1861457"/>
                <a:gd name="connsiteY2" fmla="*/ 2897777 h 2897777"/>
                <a:gd name="connsiteX3" fmla="*/ 261257 w 1861457"/>
                <a:gd name="connsiteY3" fmla="*/ 2897777 h 2897777"/>
                <a:gd name="connsiteX4" fmla="*/ 0 w 1861457"/>
                <a:gd name="connsiteY4" fmla="*/ 953589 h 2897777"/>
                <a:gd name="connsiteX0" fmla="*/ 0 w 1861457"/>
                <a:gd name="connsiteY0" fmla="*/ 953589 h 2897777"/>
                <a:gd name="connsiteX1" fmla="*/ 1861457 w 1861457"/>
                <a:gd name="connsiteY1" fmla="*/ 0 h 2897777"/>
                <a:gd name="connsiteX2" fmla="*/ 1848395 w 1861457"/>
                <a:gd name="connsiteY2" fmla="*/ 2571206 h 2897777"/>
                <a:gd name="connsiteX3" fmla="*/ 261257 w 1861457"/>
                <a:gd name="connsiteY3" fmla="*/ 2897777 h 2897777"/>
                <a:gd name="connsiteX4" fmla="*/ 0 w 1861457"/>
                <a:gd name="connsiteY4" fmla="*/ 953589 h 2897777"/>
                <a:gd name="connsiteX0" fmla="*/ 0 w 1861457"/>
                <a:gd name="connsiteY0" fmla="*/ 953589 h 2989217"/>
                <a:gd name="connsiteX1" fmla="*/ 1861457 w 1861457"/>
                <a:gd name="connsiteY1" fmla="*/ 0 h 2989217"/>
                <a:gd name="connsiteX2" fmla="*/ 1848395 w 1861457"/>
                <a:gd name="connsiteY2" fmla="*/ 2571206 h 2989217"/>
                <a:gd name="connsiteX3" fmla="*/ 1097280 w 1861457"/>
                <a:gd name="connsiteY3" fmla="*/ 2989217 h 2989217"/>
                <a:gd name="connsiteX4" fmla="*/ 0 w 1861457"/>
                <a:gd name="connsiteY4" fmla="*/ 953589 h 2989217"/>
                <a:gd name="connsiteX0" fmla="*/ 0 w 1887583"/>
                <a:gd name="connsiteY0" fmla="*/ 992778 h 2989217"/>
                <a:gd name="connsiteX1" fmla="*/ 1887583 w 1887583"/>
                <a:gd name="connsiteY1" fmla="*/ 0 h 2989217"/>
                <a:gd name="connsiteX2" fmla="*/ 1874521 w 1887583"/>
                <a:gd name="connsiteY2" fmla="*/ 2571206 h 2989217"/>
                <a:gd name="connsiteX3" fmla="*/ 1123406 w 1887583"/>
                <a:gd name="connsiteY3" fmla="*/ 2989217 h 2989217"/>
                <a:gd name="connsiteX4" fmla="*/ 0 w 1887583"/>
                <a:gd name="connsiteY4" fmla="*/ 992778 h 2989217"/>
                <a:gd name="connsiteX0" fmla="*/ 0 w 1887583"/>
                <a:gd name="connsiteY0" fmla="*/ 992778 h 2989217"/>
                <a:gd name="connsiteX1" fmla="*/ 1887583 w 1887583"/>
                <a:gd name="connsiteY1" fmla="*/ 0 h 2989217"/>
                <a:gd name="connsiteX2" fmla="*/ 1874521 w 1887583"/>
                <a:gd name="connsiteY2" fmla="*/ 2571206 h 2989217"/>
                <a:gd name="connsiteX3" fmla="*/ 1123406 w 1887583"/>
                <a:gd name="connsiteY3" fmla="*/ 2989217 h 2989217"/>
                <a:gd name="connsiteX4" fmla="*/ 923110 w 1887583"/>
                <a:gd name="connsiteY4" fmla="*/ 2769327 h 2989217"/>
                <a:gd name="connsiteX5" fmla="*/ 0 w 1887583"/>
                <a:gd name="connsiteY5" fmla="*/ 992778 h 2989217"/>
                <a:gd name="connsiteX0" fmla="*/ 0 w 1887583"/>
                <a:gd name="connsiteY0" fmla="*/ 992778 h 2989217"/>
                <a:gd name="connsiteX1" fmla="*/ 1887583 w 1887583"/>
                <a:gd name="connsiteY1" fmla="*/ 0 h 2989217"/>
                <a:gd name="connsiteX2" fmla="*/ 1887583 w 1887583"/>
                <a:gd name="connsiteY2" fmla="*/ 2584269 h 2989217"/>
                <a:gd name="connsiteX3" fmla="*/ 1123406 w 1887583"/>
                <a:gd name="connsiteY3" fmla="*/ 2989217 h 2989217"/>
                <a:gd name="connsiteX4" fmla="*/ 923110 w 1887583"/>
                <a:gd name="connsiteY4" fmla="*/ 2769327 h 2989217"/>
                <a:gd name="connsiteX5" fmla="*/ 0 w 1887583"/>
                <a:gd name="connsiteY5" fmla="*/ 992778 h 2989217"/>
                <a:gd name="connsiteX0" fmla="*/ 0 w 1887583"/>
                <a:gd name="connsiteY0" fmla="*/ 992778 h 2989217"/>
                <a:gd name="connsiteX1" fmla="*/ 1887583 w 1887583"/>
                <a:gd name="connsiteY1" fmla="*/ 0 h 2989217"/>
                <a:gd name="connsiteX2" fmla="*/ 1887583 w 1887583"/>
                <a:gd name="connsiteY2" fmla="*/ 2584269 h 2989217"/>
                <a:gd name="connsiteX3" fmla="*/ 1123406 w 1887583"/>
                <a:gd name="connsiteY3" fmla="*/ 2989217 h 2989217"/>
                <a:gd name="connsiteX4" fmla="*/ 910047 w 1887583"/>
                <a:gd name="connsiteY4" fmla="*/ 2795452 h 2989217"/>
                <a:gd name="connsiteX5" fmla="*/ 0 w 1887583"/>
                <a:gd name="connsiteY5" fmla="*/ 992778 h 2989217"/>
                <a:gd name="connsiteX0" fmla="*/ 0 w 2443120"/>
                <a:gd name="connsiteY0" fmla="*/ 992778 h 2989217"/>
                <a:gd name="connsiteX1" fmla="*/ 1887583 w 2443120"/>
                <a:gd name="connsiteY1" fmla="*/ 0 h 2989217"/>
                <a:gd name="connsiteX2" fmla="*/ 2443120 w 2443120"/>
                <a:gd name="connsiteY2" fmla="*/ 2283354 h 2989217"/>
                <a:gd name="connsiteX3" fmla="*/ 1123406 w 2443120"/>
                <a:gd name="connsiteY3" fmla="*/ 2989217 h 2989217"/>
                <a:gd name="connsiteX4" fmla="*/ 910047 w 2443120"/>
                <a:gd name="connsiteY4" fmla="*/ 2795452 h 2989217"/>
                <a:gd name="connsiteX5" fmla="*/ 0 w 2443120"/>
                <a:gd name="connsiteY5" fmla="*/ 992778 h 2989217"/>
                <a:gd name="connsiteX0" fmla="*/ 0 w 2443120"/>
                <a:gd name="connsiteY0" fmla="*/ 1293694 h 3290133"/>
                <a:gd name="connsiteX1" fmla="*/ 2412257 w 2443120"/>
                <a:gd name="connsiteY1" fmla="*/ 0 h 3290133"/>
                <a:gd name="connsiteX2" fmla="*/ 2443120 w 2443120"/>
                <a:gd name="connsiteY2" fmla="*/ 2584270 h 3290133"/>
                <a:gd name="connsiteX3" fmla="*/ 1123406 w 2443120"/>
                <a:gd name="connsiteY3" fmla="*/ 3290133 h 3290133"/>
                <a:gd name="connsiteX4" fmla="*/ 910047 w 2443120"/>
                <a:gd name="connsiteY4" fmla="*/ 3096368 h 3290133"/>
                <a:gd name="connsiteX5" fmla="*/ 0 w 2443120"/>
                <a:gd name="connsiteY5" fmla="*/ 1293694 h 3290133"/>
                <a:gd name="connsiteX0" fmla="*/ 0 w 2412257"/>
                <a:gd name="connsiteY0" fmla="*/ 1293694 h 3290133"/>
                <a:gd name="connsiteX1" fmla="*/ 2412257 w 2412257"/>
                <a:gd name="connsiteY1" fmla="*/ 0 h 3290133"/>
                <a:gd name="connsiteX2" fmla="*/ 2412257 w 2412257"/>
                <a:gd name="connsiteY2" fmla="*/ 2591986 h 3290133"/>
                <a:gd name="connsiteX3" fmla="*/ 1123406 w 2412257"/>
                <a:gd name="connsiteY3" fmla="*/ 3290133 h 3290133"/>
                <a:gd name="connsiteX4" fmla="*/ 910047 w 2412257"/>
                <a:gd name="connsiteY4" fmla="*/ 3096368 h 3290133"/>
                <a:gd name="connsiteX5" fmla="*/ 0 w 2412257"/>
                <a:gd name="connsiteY5" fmla="*/ 1293694 h 3290133"/>
                <a:gd name="connsiteX0" fmla="*/ 0 w 2412257"/>
                <a:gd name="connsiteY0" fmla="*/ 1293694 h 3290133"/>
                <a:gd name="connsiteX1" fmla="*/ 2412257 w 2412257"/>
                <a:gd name="connsiteY1" fmla="*/ 0 h 3290133"/>
                <a:gd name="connsiteX2" fmla="*/ 2412257 w 2412257"/>
                <a:gd name="connsiteY2" fmla="*/ 2591986 h 3290133"/>
                <a:gd name="connsiteX3" fmla="*/ 1123406 w 2412257"/>
                <a:gd name="connsiteY3" fmla="*/ 3290133 h 3290133"/>
                <a:gd name="connsiteX4" fmla="*/ 910047 w 2412257"/>
                <a:gd name="connsiteY4" fmla="*/ 3096368 h 3290133"/>
                <a:gd name="connsiteX5" fmla="*/ 0 w 2412257"/>
                <a:gd name="connsiteY5" fmla="*/ 1293694 h 3290133"/>
                <a:gd name="connsiteX0" fmla="*/ 0 w 2412257"/>
                <a:gd name="connsiteY0" fmla="*/ 1293694 h 3290133"/>
                <a:gd name="connsiteX1" fmla="*/ 2412257 w 2412257"/>
                <a:gd name="connsiteY1" fmla="*/ 0 h 3290133"/>
                <a:gd name="connsiteX2" fmla="*/ 2412257 w 2412257"/>
                <a:gd name="connsiteY2" fmla="*/ 2591986 h 3290133"/>
                <a:gd name="connsiteX3" fmla="*/ 1123406 w 2412257"/>
                <a:gd name="connsiteY3" fmla="*/ 3290133 h 3290133"/>
                <a:gd name="connsiteX4" fmla="*/ 910047 w 2412257"/>
                <a:gd name="connsiteY4" fmla="*/ 3096368 h 3290133"/>
                <a:gd name="connsiteX5" fmla="*/ 0 w 2412257"/>
                <a:gd name="connsiteY5" fmla="*/ 1293694 h 3290133"/>
                <a:gd name="connsiteX0" fmla="*/ 0 w 2412257"/>
                <a:gd name="connsiteY0" fmla="*/ 1293694 h 3290133"/>
                <a:gd name="connsiteX1" fmla="*/ 2412257 w 2412257"/>
                <a:gd name="connsiteY1" fmla="*/ 0 h 3290133"/>
                <a:gd name="connsiteX2" fmla="*/ 2233957 w 2412257"/>
                <a:gd name="connsiteY2" fmla="*/ 2552357 h 3290133"/>
                <a:gd name="connsiteX3" fmla="*/ 1123406 w 2412257"/>
                <a:gd name="connsiteY3" fmla="*/ 3290133 h 3290133"/>
                <a:gd name="connsiteX4" fmla="*/ 910047 w 2412257"/>
                <a:gd name="connsiteY4" fmla="*/ 3096368 h 3290133"/>
                <a:gd name="connsiteX5" fmla="*/ 0 w 2412257"/>
                <a:gd name="connsiteY5" fmla="*/ 1293694 h 3290133"/>
                <a:gd name="connsiteX0" fmla="*/ 0 w 2233957"/>
                <a:gd name="connsiteY0" fmla="*/ 1135203 h 3131642"/>
                <a:gd name="connsiteX1" fmla="*/ 2075466 w 2233957"/>
                <a:gd name="connsiteY1" fmla="*/ 0 h 3131642"/>
                <a:gd name="connsiteX2" fmla="*/ 2233957 w 2233957"/>
                <a:gd name="connsiteY2" fmla="*/ 2393866 h 3131642"/>
                <a:gd name="connsiteX3" fmla="*/ 1123406 w 2233957"/>
                <a:gd name="connsiteY3" fmla="*/ 3131642 h 3131642"/>
                <a:gd name="connsiteX4" fmla="*/ 910047 w 2233957"/>
                <a:gd name="connsiteY4" fmla="*/ 2937877 h 3131642"/>
                <a:gd name="connsiteX5" fmla="*/ 0 w 2233957"/>
                <a:gd name="connsiteY5" fmla="*/ 1135203 h 3131642"/>
                <a:gd name="connsiteX0" fmla="*/ 0 w 2310099"/>
                <a:gd name="connsiteY0" fmla="*/ 1135203 h 3131642"/>
                <a:gd name="connsiteX1" fmla="*/ 2075466 w 2310099"/>
                <a:gd name="connsiteY1" fmla="*/ 0 h 3131642"/>
                <a:gd name="connsiteX2" fmla="*/ 2233957 w 2310099"/>
                <a:gd name="connsiteY2" fmla="*/ 2393866 h 3131642"/>
                <a:gd name="connsiteX3" fmla="*/ 1123406 w 2310099"/>
                <a:gd name="connsiteY3" fmla="*/ 3131642 h 3131642"/>
                <a:gd name="connsiteX4" fmla="*/ 910047 w 2310099"/>
                <a:gd name="connsiteY4" fmla="*/ 2937877 h 3131642"/>
                <a:gd name="connsiteX5" fmla="*/ 0 w 2310099"/>
                <a:gd name="connsiteY5" fmla="*/ 1135203 h 3131642"/>
                <a:gd name="connsiteX0" fmla="*/ 0 w 2377614"/>
                <a:gd name="connsiteY0" fmla="*/ 1135203 h 3131642"/>
                <a:gd name="connsiteX1" fmla="*/ 2075466 w 2377614"/>
                <a:gd name="connsiteY1" fmla="*/ 0 h 3131642"/>
                <a:gd name="connsiteX2" fmla="*/ 2233957 w 2377614"/>
                <a:gd name="connsiteY2" fmla="*/ 2393866 h 3131642"/>
                <a:gd name="connsiteX3" fmla="*/ 1123406 w 2377614"/>
                <a:gd name="connsiteY3" fmla="*/ 3131642 h 3131642"/>
                <a:gd name="connsiteX4" fmla="*/ 910047 w 2377614"/>
                <a:gd name="connsiteY4" fmla="*/ 2937877 h 3131642"/>
                <a:gd name="connsiteX5" fmla="*/ 0 w 2377614"/>
                <a:gd name="connsiteY5" fmla="*/ 1135203 h 3131642"/>
                <a:gd name="connsiteX0" fmla="*/ 0 w 2404161"/>
                <a:gd name="connsiteY0" fmla="*/ 1211337 h 3207776"/>
                <a:gd name="connsiteX1" fmla="*/ 2126225 w 2404161"/>
                <a:gd name="connsiteY1" fmla="*/ 0 h 3207776"/>
                <a:gd name="connsiteX2" fmla="*/ 2233957 w 2404161"/>
                <a:gd name="connsiteY2" fmla="*/ 2470000 h 3207776"/>
                <a:gd name="connsiteX3" fmla="*/ 1123406 w 2404161"/>
                <a:gd name="connsiteY3" fmla="*/ 3207776 h 3207776"/>
                <a:gd name="connsiteX4" fmla="*/ 910047 w 2404161"/>
                <a:gd name="connsiteY4" fmla="*/ 3014011 h 3207776"/>
                <a:gd name="connsiteX5" fmla="*/ 0 w 2404161"/>
                <a:gd name="connsiteY5" fmla="*/ 1211337 h 3207776"/>
                <a:gd name="connsiteX0" fmla="*/ 0 w 2435109"/>
                <a:gd name="connsiteY0" fmla="*/ 1211337 h 3207776"/>
                <a:gd name="connsiteX1" fmla="*/ 2126225 w 2435109"/>
                <a:gd name="connsiteY1" fmla="*/ 0 h 3207776"/>
                <a:gd name="connsiteX2" fmla="*/ 2233957 w 2435109"/>
                <a:gd name="connsiteY2" fmla="*/ 2470000 h 3207776"/>
                <a:gd name="connsiteX3" fmla="*/ 1123406 w 2435109"/>
                <a:gd name="connsiteY3" fmla="*/ 3207776 h 3207776"/>
                <a:gd name="connsiteX4" fmla="*/ 910047 w 2435109"/>
                <a:gd name="connsiteY4" fmla="*/ 3014011 h 3207776"/>
                <a:gd name="connsiteX5" fmla="*/ 0 w 2435109"/>
                <a:gd name="connsiteY5" fmla="*/ 1211337 h 3207776"/>
                <a:gd name="connsiteX0" fmla="*/ 0 w 2461027"/>
                <a:gd name="connsiteY0" fmla="*/ 1211337 h 3207776"/>
                <a:gd name="connsiteX1" fmla="*/ 2126225 w 2461027"/>
                <a:gd name="connsiteY1" fmla="*/ 0 h 3207776"/>
                <a:gd name="connsiteX2" fmla="*/ 2233957 w 2461027"/>
                <a:gd name="connsiteY2" fmla="*/ 2470000 h 3207776"/>
                <a:gd name="connsiteX3" fmla="*/ 1123406 w 2461027"/>
                <a:gd name="connsiteY3" fmla="*/ 3207776 h 3207776"/>
                <a:gd name="connsiteX4" fmla="*/ 910047 w 2461027"/>
                <a:gd name="connsiteY4" fmla="*/ 3014011 h 3207776"/>
                <a:gd name="connsiteX5" fmla="*/ 0 w 2461027"/>
                <a:gd name="connsiteY5" fmla="*/ 1211337 h 3207776"/>
                <a:gd name="connsiteX0" fmla="*/ 0 w 2461027"/>
                <a:gd name="connsiteY0" fmla="*/ 1211337 h 3088258"/>
                <a:gd name="connsiteX1" fmla="*/ 2126225 w 2461027"/>
                <a:gd name="connsiteY1" fmla="*/ 0 h 3088258"/>
                <a:gd name="connsiteX2" fmla="*/ 2233957 w 2461027"/>
                <a:gd name="connsiteY2" fmla="*/ 2470000 h 3088258"/>
                <a:gd name="connsiteX3" fmla="*/ 910047 w 2461027"/>
                <a:gd name="connsiteY3" fmla="*/ 3014011 h 3088258"/>
                <a:gd name="connsiteX4" fmla="*/ 0 w 2461027"/>
                <a:gd name="connsiteY4" fmla="*/ 1211337 h 3088258"/>
                <a:gd name="connsiteX0" fmla="*/ 0 w 2461027"/>
                <a:gd name="connsiteY0" fmla="*/ 1211337 h 3060550"/>
                <a:gd name="connsiteX1" fmla="*/ 2126225 w 2461027"/>
                <a:gd name="connsiteY1" fmla="*/ 0 h 3060550"/>
                <a:gd name="connsiteX2" fmla="*/ 2233957 w 2461027"/>
                <a:gd name="connsiteY2" fmla="*/ 2470000 h 3060550"/>
                <a:gd name="connsiteX3" fmla="*/ 910047 w 2461027"/>
                <a:gd name="connsiteY3" fmla="*/ 3014011 h 3060550"/>
                <a:gd name="connsiteX4" fmla="*/ 0 w 2461027"/>
                <a:gd name="connsiteY4" fmla="*/ 1211337 h 3060550"/>
                <a:gd name="connsiteX0" fmla="*/ 0 w 2461027"/>
                <a:gd name="connsiteY0" fmla="*/ 1211337 h 3014011"/>
                <a:gd name="connsiteX1" fmla="*/ 2126225 w 2461027"/>
                <a:gd name="connsiteY1" fmla="*/ 0 h 3014011"/>
                <a:gd name="connsiteX2" fmla="*/ 2233957 w 2461027"/>
                <a:gd name="connsiteY2" fmla="*/ 2470000 h 3014011"/>
                <a:gd name="connsiteX3" fmla="*/ 910047 w 2461027"/>
                <a:gd name="connsiteY3" fmla="*/ 3014011 h 3014011"/>
                <a:gd name="connsiteX4" fmla="*/ 0 w 2461027"/>
                <a:gd name="connsiteY4" fmla="*/ 1211337 h 3014011"/>
                <a:gd name="connsiteX0" fmla="*/ 0 w 2461027"/>
                <a:gd name="connsiteY0" fmla="*/ 1211337 h 3014011"/>
                <a:gd name="connsiteX1" fmla="*/ 2126225 w 2461027"/>
                <a:gd name="connsiteY1" fmla="*/ 0 h 3014011"/>
                <a:gd name="connsiteX2" fmla="*/ 2233957 w 2461027"/>
                <a:gd name="connsiteY2" fmla="*/ 2470000 h 3014011"/>
                <a:gd name="connsiteX3" fmla="*/ 910047 w 2461027"/>
                <a:gd name="connsiteY3" fmla="*/ 3014011 h 3014011"/>
                <a:gd name="connsiteX4" fmla="*/ 0 w 2461027"/>
                <a:gd name="connsiteY4" fmla="*/ 1211337 h 3014011"/>
                <a:gd name="connsiteX0" fmla="*/ 0 w 2461027"/>
                <a:gd name="connsiteY0" fmla="*/ 1211337 h 3115519"/>
                <a:gd name="connsiteX1" fmla="*/ 2126225 w 2461027"/>
                <a:gd name="connsiteY1" fmla="*/ 0 h 3115519"/>
                <a:gd name="connsiteX2" fmla="*/ 2233957 w 2461027"/>
                <a:gd name="connsiteY2" fmla="*/ 2470000 h 3115519"/>
                <a:gd name="connsiteX3" fmla="*/ 960805 w 2461027"/>
                <a:gd name="connsiteY3" fmla="*/ 3115519 h 3115519"/>
                <a:gd name="connsiteX4" fmla="*/ 0 w 2461027"/>
                <a:gd name="connsiteY4" fmla="*/ 1211337 h 3115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61027" h="3115519">
                  <a:moveTo>
                    <a:pt x="0" y="1211337"/>
                  </a:moveTo>
                  <a:cubicBezTo>
                    <a:pt x="691822" y="832936"/>
                    <a:pt x="1434403" y="378401"/>
                    <a:pt x="2126225" y="0"/>
                  </a:cubicBezTo>
                  <a:cubicBezTo>
                    <a:pt x="2651415" y="1253614"/>
                    <a:pt x="2455368" y="2008843"/>
                    <a:pt x="2233957" y="2470000"/>
                  </a:cubicBezTo>
                  <a:cubicBezTo>
                    <a:pt x="1828245" y="2667808"/>
                    <a:pt x="1256995" y="2970019"/>
                    <a:pt x="960805" y="3115519"/>
                  </a:cubicBezTo>
                  <a:lnTo>
                    <a:pt x="0" y="1211337"/>
                  </a:lnTo>
                  <a:close/>
                </a:path>
              </a:pathLst>
            </a:custGeom>
            <a:gradFill>
              <a:gsLst>
                <a:gs pos="100000">
                  <a:sysClr val="windowText" lastClr="000000">
                    <a:lumMod val="75000"/>
                    <a:lumOff val="25000"/>
                  </a:sysClr>
                </a:gs>
                <a:gs pos="45000">
                  <a:sysClr val="windowText" lastClr="000000">
                    <a:lumMod val="95000"/>
                    <a:lumOff val="5000"/>
                  </a:sysClr>
                </a:gs>
              </a:gsLst>
              <a:lin ang="2700000" scaled="1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Rectangle 2">
              <a:extLst>
                <a:ext uri="{FF2B5EF4-FFF2-40B4-BE49-F238E27FC236}">
                  <a16:creationId xmlns:a16="http://schemas.microsoft.com/office/drawing/2014/main" id="{CCC8EA5D-13DD-2398-6784-A39B974ED4F1}"/>
                </a:ext>
              </a:extLst>
            </p:cNvPr>
            <p:cNvSpPr/>
            <p:nvPr/>
          </p:nvSpPr>
          <p:spPr>
            <a:xfrm>
              <a:off x="6524657" y="2200872"/>
              <a:ext cx="200006" cy="253499"/>
            </a:xfrm>
            <a:custGeom>
              <a:avLst/>
              <a:gdLst>
                <a:gd name="connsiteX0" fmla="*/ 0 w 990600"/>
                <a:gd name="connsiteY0" fmla="*/ 0 h 2590800"/>
                <a:gd name="connsiteX1" fmla="*/ 990600 w 990600"/>
                <a:gd name="connsiteY1" fmla="*/ 0 h 2590800"/>
                <a:gd name="connsiteX2" fmla="*/ 990600 w 990600"/>
                <a:gd name="connsiteY2" fmla="*/ 2590800 h 2590800"/>
                <a:gd name="connsiteX3" fmla="*/ 0 w 990600"/>
                <a:gd name="connsiteY3" fmla="*/ 2590800 h 2590800"/>
                <a:gd name="connsiteX4" fmla="*/ 0 w 990600"/>
                <a:gd name="connsiteY4" fmla="*/ 0 h 2590800"/>
                <a:gd name="connsiteX0" fmla="*/ 0 w 1500052"/>
                <a:gd name="connsiteY0" fmla="*/ 0 h 2590800"/>
                <a:gd name="connsiteX1" fmla="*/ 1500052 w 1500052"/>
                <a:gd name="connsiteY1" fmla="*/ 509452 h 2590800"/>
                <a:gd name="connsiteX2" fmla="*/ 990600 w 1500052"/>
                <a:gd name="connsiteY2" fmla="*/ 2590800 h 2590800"/>
                <a:gd name="connsiteX3" fmla="*/ 0 w 1500052"/>
                <a:gd name="connsiteY3" fmla="*/ 2590800 h 2590800"/>
                <a:gd name="connsiteX4" fmla="*/ 0 w 1500052"/>
                <a:gd name="connsiteY4" fmla="*/ 0 h 2590800"/>
                <a:gd name="connsiteX0" fmla="*/ 0 w 1500052"/>
                <a:gd name="connsiteY0" fmla="*/ 0 h 2590800"/>
                <a:gd name="connsiteX1" fmla="*/ 1500052 w 1500052"/>
                <a:gd name="connsiteY1" fmla="*/ 509452 h 2590800"/>
                <a:gd name="connsiteX2" fmla="*/ 1494241 w 1500052"/>
                <a:gd name="connsiteY2" fmla="*/ 638457 h 2590800"/>
                <a:gd name="connsiteX3" fmla="*/ 990600 w 1500052"/>
                <a:gd name="connsiteY3" fmla="*/ 2590800 h 2590800"/>
                <a:gd name="connsiteX4" fmla="*/ 0 w 1500052"/>
                <a:gd name="connsiteY4" fmla="*/ 2590800 h 2590800"/>
                <a:gd name="connsiteX5" fmla="*/ 0 w 1500052"/>
                <a:gd name="connsiteY5" fmla="*/ 0 h 2590800"/>
                <a:gd name="connsiteX0" fmla="*/ 0 w 1500052"/>
                <a:gd name="connsiteY0" fmla="*/ 0 h 2590800"/>
                <a:gd name="connsiteX1" fmla="*/ 1500052 w 1500052"/>
                <a:gd name="connsiteY1" fmla="*/ 509452 h 2590800"/>
                <a:gd name="connsiteX2" fmla="*/ 1494241 w 1500052"/>
                <a:gd name="connsiteY2" fmla="*/ 638457 h 2590800"/>
                <a:gd name="connsiteX3" fmla="*/ 990600 w 1500052"/>
                <a:gd name="connsiteY3" fmla="*/ 2590800 h 2590800"/>
                <a:gd name="connsiteX4" fmla="*/ 0 w 1500052"/>
                <a:gd name="connsiteY4" fmla="*/ 2590800 h 2590800"/>
                <a:gd name="connsiteX5" fmla="*/ 0 w 1500052"/>
                <a:gd name="connsiteY5" fmla="*/ 0 h 2590800"/>
                <a:gd name="connsiteX0" fmla="*/ 0 w 1500329"/>
                <a:gd name="connsiteY0" fmla="*/ 0 h 2590800"/>
                <a:gd name="connsiteX1" fmla="*/ 1500052 w 1500329"/>
                <a:gd name="connsiteY1" fmla="*/ 509452 h 2590800"/>
                <a:gd name="connsiteX2" fmla="*/ 1494241 w 1500329"/>
                <a:gd name="connsiteY2" fmla="*/ 638457 h 2590800"/>
                <a:gd name="connsiteX3" fmla="*/ 990600 w 1500329"/>
                <a:gd name="connsiteY3" fmla="*/ 2590800 h 2590800"/>
                <a:gd name="connsiteX4" fmla="*/ 0 w 1500329"/>
                <a:gd name="connsiteY4" fmla="*/ 2590800 h 2590800"/>
                <a:gd name="connsiteX5" fmla="*/ 0 w 1500329"/>
                <a:gd name="connsiteY5" fmla="*/ 0 h 2590800"/>
                <a:gd name="connsiteX0" fmla="*/ 73044 w 1500329"/>
                <a:gd name="connsiteY0" fmla="*/ 0 h 2639496"/>
                <a:gd name="connsiteX1" fmla="*/ 1500052 w 1500329"/>
                <a:gd name="connsiteY1" fmla="*/ 558148 h 2639496"/>
                <a:gd name="connsiteX2" fmla="*/ 1494241 w 1500329"/>
                <a:gd name="connsiteY2" fmla="*/ 687153 h 2639496"/>
                <a:gd name="connsiteX3" fmla="*/ 990600 w 1500329"/>
                <a:gd name="connsiteY3" fmla="*/ 2639496 h 2639496"/>
                <a:gd name="connsiteX4" fmla="*/ 0 w 1500329"/>
                <a:gd name="connsiteY4" fmla="*/ 2639496 h 2639496"/>
                <a:gd name="connsiteX5" fmla="*/ 73044 w 1500329"/>
                <a:gd name="connsiteY5" fmla="*/ 0 h 2639496"/>
                <a:gd name="connsiteX0" fmla="*/ 73044 w 1500329"/>
                <a:gd name="connsiteY0" fmla="*/ 0 h 2851637"/>
                <a:gd name="connsiteX1" fmla="*/ 1500052 w 1500329"/>
                <a:gd name="connsiteY1" fmla="*/ 558148 h 2851637"/>
                <a:gd name="connsiteX2" fmla="*/ 1494241 w 1500329"/>
                <a:gd name="connsiteY2" fmla="*/ 687153 h 2851637"/>
                <a:gd name="connsiteX3" fmla="*/ 588264 w 1500329"/>
                <a:gd name="connsiteY3" fmla="*/ 2851637 h 2851637"/>
                <a:gd name="connsiteX4" fmla="*/ 0 w 1500329"/>
                <a:gd name="connsiteY4" fmla="*/ 2639496 h 2851637"/>
                <a:gd name="connsiteX5" fmla="*/ 73044 w 1500329"/>
                <a:gd name="connsiteY5" fmla="*/ 0 h 2851637"/>
                <a:gd name="connsiteX0" fmla="*/ 73044 w 1500329"/>
                <a:gd name="connsiteY0" fmla="*/ 0 h 2851637"/>
                <a:gd name="connsiteX1" fmla="*/ 1500052 w 1500329"/>
                <a:gd name="connsiteY1" fmla="*/ 558148 h 2851637"/>
                <a:gd name="connsiteX2" fmla="*/ 1494241 w 1500329"/>
                <a:gd name="connsiteY2" fmla="*/ 687153 h 2851637"/>
                <a:gd name="connsiteX3" fmla="*/ 588264 w 1500329"/>
                <a:gd name="connsiteY3" fmla="*/ 2851637 h 2851637"/>
                <a:gd name="connsiteX4" fmla="*/ 0 w 1500329"/>
                <a:gd name="connsiteY4" fmla="*/ 2639496 h 2851637"/>
                <a:gd name="connsiteX5" fmla="*/ 73044 w 1500329"/>
                <a:gd name="connsiteY5" fmla="*/ 0 h 2851637"/>
                <a:gd name="connsiteX0" fmla="*/ 0 w 1427285"/>
                <a:gd name="connsiteY0" fmla="*/ 0 h 2851637"/>
                <a:gd name="connsiteX1" fmla="*/ 1427008 w 1427285"/>
                <a:gd name="connsiteY1" fmla="*/ 558148 h 2851637"/>
                <a:gd name="connsiteX2" fmla="*/ 1421197 w 1427285"/>
                <a:gd name="connsiteY2" fmla="*/ 687153 h 2851637"/>
                <a:gd name="connsiteX3" fmla="*/ 515220 w 1427285"/>
                <a:gd name="connsiteY3" fmla="*/ 2851637 h 2851637"/>
                <a:gd name="connsiteX4" fmla="*/ 7423 w 1427285"/>
                <a:gd name="connsiteY4" fmla="*/ 2595605 h 2851637"/>
                <a:gd name="connsiteX5" fmla="*/ 0 w 1427285"/>
                <a:gd name="connsiteY5" fmla="*/ 0 h 2851637"/>
                <a:gd name="connsiteX0" fmla="*/ 640709 w 2067994"/>
                <a:gd name="connsiteY0" fmla="*/ 0 h 2851637"/>
                <a:gd name="connsiteX1" fmla="*/ 2067717 w 2067994"/>
                <a:gd name="connsiteY1" fmla="*/ 558148 h 2851637"/>
                <a:gd name="connsiteX2" fmla="*/ 2061906 w 2067994"/>
                <a:gd name="connsiteY2" fmla="*/ 687153 h 2851637"/>
                <a:gd name="connsiteX3" fmla="*/ 1155929 w 2067994"/>
                <a:gd name="connsiteY3" fmla="*/ 2851637 h 2851637"/>
                <a:gd name="connsiteX4" fmla="*/ 7 w 2067994"/>
                <a:gd name="connsiteY4" fmla="*/ 2240678 h 2851637"/>
                <a:gd name="connsiteX5" fmla="*/ 640709 w 2067994"/>
                <a:gd name="connsiteY5" fmla="*/ 0 h 2851637"/>
                <a:gd name="connsiteX0" fmla="*/ 0 w 2083127"/>
                <a:gd name="connsiteY0" fmla="*/ 0 h 3113973"/>
                <a:gd name="connsiteX1" fmla="*/ 2082850 w 2083127"/>
                <a:gd name="connsiteY1" fmla="*/ 820484 h 3113973"/>
                <a:gd name="connsiteX2" fmla="*/ 2077039 w 2083127"/>
                <a:gd name="connsiteY2" fmla="*/ 949489 h 3113973"/>
                <a:gd name="connsiteX3" fmla="*/ 1171062 w 2083127"/>
                <a:gd name="connsiteY3" fmla="*/ 3113973 h 3113973"/>
                <a:gd name="connsiteX4" fmla="*/ 15140 w 2083127"/>
                <a:gd name="connsiteY4" fmla="*/ 2503014 h 3113973"/>
                <a:gd name="connsiteX5" fmla="*/ 0 w 2083127"/>
                <a:gd name="connsiteY5" fmla="*/ 0 h 3113973"/>
                <a:gd name="connsiteX0" fmla="*/ 352981 w 2068002"/>
                <a:gd name="connsiteY0" fmla="*/ 0 h 2929924"/>
                <a:gd name="connsiteX1" fmla="*/ 2067725 w 2068002"/>
                <a:gd name="connsiteY1" fmla="*/ 636435 h 2929924"/>
                <a:gd name="connsiteX2" fmla="*/ 2061914 w 2068002"/>
                <a:gd name="connsiteY2" fmla="*/ 765440 h 2929924"/>
                <a:gd name="connsiteX3" fmla="*/ 1155937 w 2068002"/>
                <a:gd name="connsiteY3" fmla="*/ 2929924 h 2929924"/>
                <a:gd name="connsiteX4" fmla="*/ 15 w 2068002"/>
                <a:gd name="connsiteY4" fmla="*/ 2318965 h 2929924"/>
                <a:gd name="connsiteX5" fmla="*/ 352981 w 2068002"/>
                <a:gd name="connsiteY5" fmla="*/ 0 h 2929924"/>
                <a:gd name="connsiteX0" fmla="*/ 230282 w 1945303"/>
                <a:gd name="connsiteY0" fmla="*/ 0 h 2929924"/>
                <a:gd name="connsiteX1" fmla="*/ 1945026 w 1945303"/>
                <a:gd name="connsiteY1" fmla="*/ 636435 h 2929924"/>
                <a:gd name="connsiteX2" fmla="*/ 1939215 w 1945303"/>
                <a:gd name="connsiteY2" fmla="*/ 765440 h 2929924"/>
                <a:gd name="connsiteX3" fmla="*/ 1033238 w 1945303"/>
                <a:gd name="connsiteY3" fmla="*/ 2929924 h 2929924"/>
                <a:gd name="connsiteX4" fmla="*/ 17 w 1945303"/>
                <a:gd name="connsiteY4" fmla="*/ 2237157 h 2929924"/>
                <a:gd name="connsiteX5" fmla="*/ 230282 w 1945303"/>
                <a:gd name="connsiteY5" fmla="*/ 0 h 2929924"/>
                <a:gd name="connsiteX0" fmla="*/ 278104 w 1993125"/>
                <a:gd name="connsiteY0" fmla="*/ 0 h 2929924"/>
                <a:gd name="connsiteX1" fmla="*/ 1992848 w 1993125"/>
                <a:gd name="connsiteY1" fmla="*/ 636435 h 2929924"/>
                <a:gd name="connsiteX2" fmla="*/ 1987037 w 1993125"/>
                <a:gd name="connsiteY2" fmla="*/ 765440 h 2929924"/>
                <a:gd name="connsiteX3" fmla="*/ 1081060 w 1993125"/>
                <a:gd name="connsiteY3" fmla="*/ 2929924 h 2929924"/>
                <a:gd name="connsiteX4" fmla="*/ 47839 w 1993125"/>
                <a:gd name="connsiteY4" fmla="*/ 2237157 h 2929924"/>
                <a:gd name="connsiteX5" fmla="*/ 278104 w 1993125"/>
                <a:gd name="connsiteY5" fmla="*/ 0 h 2929924"/>
                <a:gd name="connsiteX0" fmla="*/ 301740 w 2016761"/>
                <a:gd name="connsiteY0" fmla="*/ 0 h 2929924"/>
                <a:gd name="connsiteX1" fmla="*/ 2016484 w 2016761"/>
                <a:gd name="connsiteY1" fmla="*/ 636435 h 2929924"/>
                <a:gd name="connsiteX2" fmla="*/ 2010673 w 2016761"/>
                <a:gd name="connsiteY2" fmla="*/ 765440 h 2929924"/>
                <a:gd name="connsiteX3" fmla="*/ 1104696 w 2016761"/>
                <a:gd name="connsiteY3" fmla="*/ 2929924 h 2929924"/>
                <a:gd name="connsiteX4" fmla="*/ 71475 w 2016761"/>
                <a:gd name="connsiteY4" fmla="*/ 2237157 h 2929924"/>
                <a:gd name="connsiteX5" fmla="*/ 301740 w 2016761"/>
                <a:gd name="connsiteY5" fmla="*/ 0 h 2929924"/>
                <a:gd name="connsiteX0" fmla="*/ 312223 w 2027244"/>
                <a:gd name="connsiteY0" fmla="*/ 0 h 2929924"/>
                <a:gd name="connsiteX1" fmla="*/ 2026967 w 2027244"/>
                <a:gd name="connsiteY1" fmla="*/ 636435 h 2929924"/>
                <a:gd name="connsiteX2" fmla="*/ 2021156 w 2027244"/>
                <a:gd name="connsiteY2" fmla="*/ 765440 h 2929924"/>
                <a:gd name="connsiteX3" fmla="*/ 1115179 w 2027244"/>
                <a:gd name="connsiteY3" fmla="*/ 2929924 h 2929924"/>
                <a:gd name="connsiteX4" fmla="*/ 81958 w 2027244"/>
                <a:gd name="connsiteY4" fmla="*/ 2237157 h 2929924"/>
                <a:gd name="connsiteX5" fmla="*/ 312223 w 2027244"/>
                <a:gd name="connsiteY5" fmla="*/ 0 h 2929924"/>
                <a:gd name="connsiteX0" fmla="*/ 320984 w 2036005"/>
                <a:gd name="connsiteY0" fmla="*/ 0 h 2929924"/>
                <a:gd name="connsiteX1" fmla="*/ 2035728 w 2036005"/>
                <a:gd name="connsiteY1" fmla="*/ 636435 h 2929924"/>
                <a:gd name="connsiteX2" fmla="*/ 2029917 w 2036005"/>
                <a:gd name="connsiteY2" fmla="*/ 765440 h 2929924"/>
                <a:gd name="connsiteX3" fmla="*/ 1123940 w 2036005"/>
                <a:gd name="connsiteY3" fmla="*/ 2929924 h 2929924"/>
                <a:gd name="connsiteX4" fmla="*/ 90719 w 2036005"/>
                <a:gd name="connsiteY4" fmla="*/ 2237157 h 2929924"/>
                <a:gd name="connsiteX5" fmla="*/ 320984 w 2036005"/>
                <a:gd name="connsiteY5" fmla="*/ 0 h 2929924"/>
                <a:gd name="connsiteX0" fmla="*/ 301616 w 2042016"/>
                <a:gd name="connsiteY0" fmla="*/ 0 h 2955298"/>
                <a:gd name="connsiteX1" fmla="*/ 2041739 w 2042016"/>
                <a:gd name="connsiteY1" fmla="*/ 661809 h 2955298"/>
                <a:gd name="connsiteX2" fmla="*/ 2035928 w 2042016"/>
                <a:gd name="connsiteY2" fmla="*/ 790814 h 2955298"/>
                <a:gd name="connsiteX3" fmla="*/ 1129951 w 2042016"/>
                <a:gd name="connsiteY3" fmla="*/ 2955298 h 2955298"/>
                <a:gd name="connsiteX4" fmla="*/ 96730 w 2042016"/>
                <a:gd name="connsiteY4" fmla="*/ 2262531 h 2955298"/>
                <a:gd name="connsiteX5" fmla="*/ 301616 w 2042016"/>
                <a:gd name="connsiteY5" fmla="*/ 0 h 2955298"/>
                <a:gd name="connsiteX0" fmla="*/ 320980 w 2061380"/>
                <a:gd name="connsiteY0" fmla="*/ 0 h 2955298"/>
                <a:gd name="connsiteX1" fmla="*/ 2061103 w 2061380"/>
                <a:gd name="connsiteY1" fmla="*/ 661809 h 2955298"/>
                <a:gd name="connsiteX2" fmla="*/ 2055292 w 2061380"/>
                <a:gd name="connsiteY2" fmla="*/ 790814 h 2955298"/>
                <a:gd name="connsiteX3" fmla="*/ 1149315 w 2061380"/>
                <a:gd name="connsiteY3" fmla="*/ 2955298 h 2955298"/>
                <a:gd name="connsiteX4" fmla="*/ 90724 w 2061380"/>
                <a:gd name="connsiteY4" fmla="*/ 2211779 h 2955298"/>
                <a:gd name="connsiteX5" fmla="*/ 320980 w 2061380"/>
                <a:gd name="connsiteY5" fmla="*/ 0 h 2955298"/>
                <a:gd name="connsiteX0" fmla="*/ 343445 w 2083845"/>
                <a:gd name="connsiteY0" fmla="*/ 0 h 2955298"/>
                <a:gd name="connsiteX1" fmla="*/ 2083568 w 2083845"/>
                <a:gd name="connsiteY1" fmla="*/ 661809 h 2955298"/>
                <a:gd name="connsiteX2" fmla="*/ 2077757 w 2083845"/>
                <a:gd name="connsiteY2" fmla="*/ 790814 h 2955298"/>
                <a:gd name="connsiteX3" fmla="*/ 1171780 w 2083845"/>
                <a:gd name="connsiteY3" fmla="*/ 2955298 h 2955298"/>
                <a:gd name="connsiteX4" fmla="*/ 113189 w 2083845"/>
                <a:gd name="connsiteY4" fmla="*/ 2211779 h 2955298"/>
                <a:gd name="connsiteX5" fmla="*/ 343445 w 2083845"/>
                <a:gd name="connsiteY5" fmla="*/ 0 h 2955298"/>
                <a:gd name="connsiteX0" fmla="*/ 287388 w 2103923"/>
                <a:gd name="connsiteY0" fmla="*/ 0 h 3006057"/>
                <a:gd name="connsiteX1" fmla="*/ 2103646 w 2103923"/>
                <a:gd name="connsiteY1" fmla="*/ 712568 h 3006057"/>
                <a:gd name="connsiteX2" fmla="*/ 2097835 w 2103923"/>
                <a:gd name="connsiteY2" fmla="*/ 841573 h 3006057"/>
                <a:gd name="connsiteX3" fmla="*/ 1191858 w 2103923"/>
                <a:gd name="connsiteY3" fmla="*/ 3006057 h 3006057"/>
                <a:gd name="connsiteX4" fmla="*/ 133267 w 2103923"/>
                <a:gd name="connsiteY4" fmla="*/ 2262538 h 3006057"/>
                <a:gd name="connsiteX5" fmla="*/ 287388 w 2103923"/>
                <a:gd name="connsiteY5" fmla="*/ 0 h 3006057"/>
                <a:gd name="connsiteX0" fmla="*/ 281143 w 2097678"/>
                <a:gd name="connsiteY0" fmla="*/ 0 h 3006057"/>
                <a:gd name="connsiteX1" fmla="*/ 2097401 w 2097678"/>
                <a:gd name="connsiteY1" fmla="*/ 712568 h 3006057"/>
                <a:gd name="connsiteX2" fmla="*/ 2091590 w 2097678"/>
                <a:gd name="connsiteY2" fmla="*/ 841573 h 3006057"/>
                <a:gd name="connsiteX3" fmla="*/ 1185613 w 2097678"/>
                <a:gd name="connsiteY3" fmla="*/ 3006057 h 3006057"/>
                <a:gd name="connsiteX4" fmla="*/ 127022 w 2097678"/>
                <a:gd name="connsiteY4" fmla="*/ 2262538 h 3006057"/>
                <a:gd name="connsiteX5" fmla="*/ 281143 w 2097678"/>
                <a:gd name="connsiteY5" fmla="*/ 0 h 3006057"/>
                <a:gd name="connsiteX0" fmla="*/ 281143 w 2097678"/>
                <a:gd name="connsiteY0" fmla="*/ 0 h 2752292"/>
                <a:gd name="connsiteX1" fmla="*/ 2097401 w 2097678"/>
                <a:gd name="connsiteY1" fmla="*/ 712568 h 2752292"/>
                <a:gd name="connsiteX2" fmla="*/ 2091590 w 2097678"/>
                <a:gd name="connsiteY2" fmla="*/ 841573 h 2752292"/>
                <a:gd name="connsiteX3" fmla="*/ 1261751 w 2097678"/>
                <a:gd name="connsiteY3" fmla="*/ 2752292 h 2752292"/>
                <a:gd name="connsiteX4" fmla="*/ 127022 w 2097678"/>
                <a:gd name="connsiteY4" fmla="*/ 2262538 h 2752292"/>
                <a:gd name="connsiteX5" fmla="*/ 281143 w 2097678"/>
                <a:gd name="connsiteY5" fmla="*/ 0 h 2752292"/>
                <a:gd name="connsiteX0" fmla="*/ 281143 w 2097678"/>
                <a:gd name="connsiteY0" fmla="*/ 0 h 2701533"/>
                <a:gd name="connsiteX1" fmla="*/ 2097401 w 2097678"/>
                <a:gd name="connsiteY1" fmla="*/ 712568 h 2701533"/>
                <a:gd name="connsiteX2" fmla="*/ 2091590 w 2097678"/>
                <a:gd name="connsiteY2" fmla="*/ 841573 h 2701533"/>
                <a:gd name="connsiteX3" fmla="*/ 1312510 w 2097678"/>
                <a:gd name="connsiteY3" fmla="*/ 2701533 h 2701533"/>
                <a:gd name="connsiteX4" fmla="*/ 127022 w 2097678"/>
                <a:gd name="connsiteY4" fmla="*/ 2262538 h 2701533"/>
                <a:gd name="connsiteX5" fmla="*/ 281143 w 2097678"/>
                <a:gd name="connsiteY5" fmla="*/ 0 h 2701533"/>
                <a:gd name="connsiteX0" fmla="*/ 281143 w 2097678"/>
                <a:gd name="connsiteY0" fmla="*/ 0 h 2701533"/>
                <a:gd name="connsiteX1" fmla="*/ 2097401 w 2097678"/>
                <a:gd name="connsiteY1" fmla="*/ 712568 h 2701533"/>
                <a:gd name="connsiteX2" fmla="*/ 2091590 w 2097678"/>
                <a:gd name="connsiteY2" fmla="*/ 841573 h 2701533"/>
                <a:gd name="connsiteX3" fmla="*/ 1312510 w 2097678"/>
                <a:gd name="connsiteY3" fmla="*/ 2701533 h 2701533"/>
                <a:gd name="connsiteX4" fmla="*/ 127022 w 2097678"/>
                <a:gd name="connsiteY4" fmla="*/ 2262538 h 2701533"/>
                <a:gd name="connsiteX5" fmla="*/ 281143 w 2097678"/>
                <a:gd name="connsiteY5" fmla="*/ 0 h 2701533"/>
                <a:gd name="connsiteX0" fmla="*/ 281143 w 2097678"/>
                <a:gd name="connsiteY0" fmla="*/ 0 h 2701533"/>
                <a:gd name="connsiteX1" fmla="*/ 2097401 w 2097678"/>
                <a:gd name="connsiteY1" fmla="*/ 712568 h 2701533"/>
                <a:gd name="connsiteX2" fmla="*/ 2091590 w 2097678"/>
                <a:gd name="connsiteY2" fmla="*/ 841573 h 2701533"/>
                <a:gd name="connsiteX3" fmla="*/ 1312510 w 2097678"/>
                <a:gd name="connsiteY3" fmla="*/ 2701533 h 2701533"/>
                <a:gd name="connsiteX4" fmla="*/ 127022 w 2097678"/>
                <a:gd name="connsiteY4" fmla="*/ 2262538 h 2701533"/>
                <a:gd name="connsiteX5" fmla="*/ 281143 w 2097678"/>
                <a:gd name="connsiteY5" fmla="*/ 0 h 2701533"/>
                <a:gd name="connsiteX0" fmla="*/ 281143 w 2097678"/>
                <a:gd name="connsiteY0" fmla="*/ 0 h 2701533"/>
                <a:gd name="connsiteX1" fmla="*/ 2097401 w 2097678"/>
                <a:gd name="connsiteY1" fmla="*/ 712568 h 2701533"/>
                <a:gd name="connsiteX2" fmla="*/ 2091590 w 2097678"/>
                <a:gd name="connsiteY2" fmla="*/ 841573 h 2701533"/>
                <a:gd name="connsiteX3" fmla="*/ 1312510 w 2097678"/>
                <a:gd name="connsiteY3" fmla="*/ 2701533 h 2701533"/>
                <a:gd name="connsiteX4" fmla="*/ 127022 w 2097678"/>
                <a:gd name="connsiteY4" fmla="*/ 2262538 h 2701533"/>
                <a:gd name="connsiteX5" fmla="*/ 281143 w 2097678"/>
                <a:gd name="connsiteY5" fmla="*/ 0 h 2701533"/>
                <a:gd name="connsiteX0" fmla="*/ 314936 w 2131471"/>
                <a:gd name="connsiteY0" fmla="*/ 0 h 2701533"/>
                <a:gd name="connsiteX1" fmla="*/ 2131194 w 2131471"/>
                <a:gd name="connsiteY1" fmla="*/ 712568 h 2701533"/>
                <a:gd name="connsiteX2" fmla="*/ 2125383 w 2131471"/>
                <a:gd name="connsiteY2" fmla="*/ 841573 h 2701533"/>
                <a:gd name="connsiteX3" fmla="*/ 1346303 w 2131471"/>
                <a:gd name="connsiteY3" fmla="*/ 2701533 h 2701533"/>
                <a:gd name="connsiteX4" fmla="*/ 160815 w 2131471"/>
                <a:gd name="connsiteY4" fmla="*/ 2262538 h 2701533"/>
                <a:gd name="connsiteX5" fmla="*/ 314936 w 2131471"/>
                <a:gd name="connsiteY5" fmla="*/ 0 h 2701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31471" h="2701533">
                  <a:moveTo>
                    <a:pt x="314936" y="0"/>
                  </a:moveTo>
                  <a:lnTo>
                    <a:pt x="2131194" y="712568"/>
                  </a:lnTo>
                  <a:cubicBezTo>
                    <a:pt x="2131061" y="742944"/>
                    <a:pt x="2133632" y="800376"/>
                    <a:pt x="2125383" y="841573"/>
                  </a:cubicBezTo>
                  <a:cubicBezTo>
                    <a:pt x="1823391" y="1563068"/>
                    <a:pt x="1728762" y="1987353"/>
                    <a:pt x="1346303" y="2701533"/>
                  </a:cubicBezTo>
                  <a:cubicBezTo>
                    <a:pt x="1024770" y="2565432"/>
                    <a:pt x="330081" y="2347882"/>
                    <a:pt x="160815" y="2262538"/>
                  </a:cubicBezTo>
                  <a:cubicBezTo>
                    <a:pt x="-172410" y="1642247"/>
                    <a:pt x="78840" y="332105"/>
                    <a:pt x="314936" y="0"/>
                  </a:cubicBezTo>
                  <a:close/>
                </a:path>
              </a:pathLst>
            </a:custGeom>
            <a:gradFill>
              <a:gsLst>
                <a:gs pos="100000">
                  <a:sysClr val="windowText" lastClr="000000">
                    <a:lumMod val="75000"/>
                    <a:lumOff val="25000"/>
                  </a:sysClr>
                </a:gs>
                <a:gs pos="45000">
                  <a:sysClr val="windowText" lastClr="000000">
                    <a:lumMod val="95000"/>
                    <a:lumOff val="5000"/>
                  </a:sysClr>
                </a:gs>
              </a:gsLst>
              <a:lin ang="2700000" scaled="1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Rectangle 3">
              <a:extLst>
                <a:ext uri="{FF2B5EF4-FFF2-40B4-BE49-F238E27FC236}">
                  <a16:creationId xmlns:a16="http://schemas.microsoft.com/office/drawing/2014/main" id="{12727CFB-B270-4493-C06B-510FF4D9D2A4}"/>
                </a:ext>
              </a:extLst>
            </p:cNvPr>
            <p:cNvSpPr/>
            <p:nvPr/>
          </p:nvSpPr>
          <p:spPr>
            <a:xfrm rot="20152507">
              <a:off x="6989731" y="2308993"/>
              <a:ext cx="41896" cy="165473"/>
            </a:xfrm>
            <a:custGeom>
              <a:avLst/>
              <a:gdLst>
                <a:gd name="connsiteX0" fmla="*/ 0 w 304800"/>
                <a:gd name="connsiteY0" fmla="*/ 0 h 1371600"/>
                <a:gd name="connsiteX1" fmla="*/ 304800 w 304800"/>
                <a:gd name="connsiteY1" fmla="*/ 0 h 1371600"/>
                <a:gd name="connsiteX2" fmla="*/ 304800 w 304800"/>
                <a:gd name="connsiteY2" fmla="*/ 1371600 h 1371600"/>
                <a:gd name="connsiteX3" fmla="*/ 0 w 304800"/>
                <a:gd name="connsiteY3" fmla="*/ 1371600 h 1371600"/>
                <a:gd name="connsiteX4" fmla="*/ 0 w 304800"/>
                <a:gd name="connsiteY4" fmla="*/ 0 h 1371600"/>
                <a:gd name="connsiteX0" fmla="*/ 0 w 316583"/>
                <a:gd name="connsiteY0" fmla="*/ 0 h 1371600"/>
                <a:gd name="connsiteX1" fmla="*/ 316583 w 316583"/>
                <a:gd name="connsiteY1" fmla="*/ 2097 h 1371600"/>
                <a:gd name="connsiteX2" fmla="*/ 304800 w 316583"/>
                <a:gd name="connsiteY2" fmla="*/ 1371600 h 1371600"/>
                <a:gd name="connsiteX3" fmla="*/ 0 w 316583"/>
                <a:gd name="connsiteY3" fmla="*/ 1371600 h 1371600"/>
                <a:gd name="connsiteX4" fmla="*/ 0 w 316583"/>
                <a:gd name="connsiteY4" fmla="*/ 0 h 1371600"/>
                <a:gd name="connsiteX0" fmla="*/ 47214 w 316583"/>
                <a:gd name="connsiteY0" fmla="*/ 0 h 1391803"/>
                <a:gd name="connsiteX1" fmla="*/ 316583 w 316583"/>
                <a:gd name="connsiteY1" fmla="*/ 22300 h 1391803"/>
                <a:gd name="connsiteX2" fmla="*/ 304800 w 316583"/>
                <a:gd name="connsiteY2" fmla="*/ 1391803 h 1391803"/>
                <a:gd name="connsiteX3" fmla="*/ 0 w 316583"/>
                <a:gd name="connsiteY3" fmla="*/ 1391803 h 1391803"/>
                <a:gd name="connsiteX4" fmla="*/ 47214 w 316583"/>
                <a:gd name="connsiteY4" fmla="*/ 0 h 1391803"/>
                <a:gd name="connsiteX0" fmla="*/ 47214 w 396001"/>
                <a:gd name="connsiteY0" fmla="*/ 0 h 1763436"/>
                <a:gd name="connsiteX1" fmla="*/ 316583 w 396001"/>
                <a:gd name="connsiteY1" fmla="*/ 22300 h 1763436"/>
                <a:gd name="connsiteX2" fmla="*/ 396001 w 396001"/>
                <a:gd name="connsiteY2" fmla="*/ 1763436 h 1763436"/>
                <a:gd name="connsiteX3" fmla="*/ 0 w 396001"/>
                <a:gd name="connsiteY3" fmla="*/ 1391803 h 1763436"/>
                <a:gd name="connsiteX4" fmla="*/ 47214 w 396001"/>
                <a:gd name="connsiteY4" fmla="*/ 0 h 1763436"/>
                <a:gd name="connsiteX0" fmla="*/ 97694 w 446481"/>
                <a:gd name="connsiteY0" fmla="*/ 0 h 1763436"/>
                <a:gd name="connsiteX1" fmla="*/ 367063 w 446481"/>
                <a:gd name="connsiteY1" fmla="*/ 22300 h 1763436"/>
                <a:gd name="connsiteX2" fmla="*/ 446481 w 446481"/>
                <a:gd name="connsiteY2" fmla="*/ 1763436 h 1763436"/>
                <a:gd name="connsiteX3" fmla="*/ 0 w 446481"/>
                <a:gd name="connsiteY3" fmla="*/ 1731792 h 1763436"/>
                <a:gd name="connsiteX4" fmla="*/ 97694 w 446481"/>
                <a:gd name="connsiteY4" fmla="*/ 0 h 1763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481" h="1763436">
                  <a:moveTo>
                    <a:pt x="97694" y="0"/>
                  </a:moveTo>
                  <a:lnTo>
                    <a:pt x="367063" y="22300"/>
                  </a:lnTo>
                  <a:lnTo>
                    <a:pt x="446481" y="1763436"/>
                  </a:lnTo>
                  <a:lnTo>
                    <a:pt x="0" y="1731792"/>
                  </a:lnTo>
                  <a:lnTo>
                    <a:pt x="97694" y="0"/>
                  </a:lnTo>
                  <a:close/>
                </a:path>
              </a:pathLst>
            </a:custGeom>
            <a:solidFill>
              <a:srgbClr val="A5A5A5">
                <a:lumMod val="60000"/>
                <a:lumOff val="40000"/>
              </a:srgbClr>
            </a:solidFill>
            <a:ln w="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Rectangle 4">
              <a:extLst>
                <a:ext uri="{FF2B5EF4-FFF2-40B4-BE49-F238E27FC236}">
                  <a16:creationId xmlns:a16="http://schemas.microsoft.com/office/drawing/2014/main" id="{E9461D6E-DC55-0B0D-8D1A-C4AFBA80700A}"/>
                </a:ext>
              </a:extLst>
            </p:cNvPr>
            <p:cNvSpPr/>
            <p:nvPr/>
          </p:nvSpPr>
          <p:spPr>
            <a:xfrm rot="1056386">
              <a:off x="6689746" y="2278267"/>
              <a:ext cx="41239" cy="154582"/>
            </a:xfrm>
            <a:custGeom>
              <a:avLst/>
              <a:gdLst>
                <a:gd name="connsiteX0" fmla="*/ 0 w 228600"/>
                <a:gd name="connsiteY0" fmla="*/ 0 h 1219200"/>
                <a:gd name="connsiteX1" fmla="*/ 228600 w 228600"/>
                <a:gd name="connsiteY1" fmla="*/ 0 h 1219200"/>
                <a:gd name="connsiteX2" fmla="*/ 228600 w 228600"/>
                <a:gd name="connsiteY2" fmla="*/ 1219200 h 1219200"/>
                <a:gd name="connsiteX3" fmla="*/ 0 w 228600"/>
                <a:gd name="connsiteY3" fmla="*/ 1219200 h 1219200"/>
                <a:gd name="connsiteX4" fmla="*/ 0 w 228600"/>
                <a:gd name="connsiteY4" fmla="*/ 0 h 1219200"/>
                <a:gd name="connsiteX0" fmla="*/ 0 w 230948"/>
                <a:gd name="connsiteY0" fmla="*/ 0 h 1437733"/>
                <a:gd name="connsiteX1" fmla="*/ 230948 w 230948"/>
                <a:gd name="connsiteY1" fmla="*/ 218533 h 1437733"/>
                <a:gd name="connsiteX2" fmla="*/ 230948 w 230948"/>
                <a:gd name="connsiteY2" fmla="*/ 1437733 h 1437733"/>
                <a:gd name="connsiteX3" fmla="*/ 2348 w 230948"/>
                <a:gd name="connsiteY3" fmla="*/ 1437733 h 1437733"/>
                <a:gd name="connsiteX4" fmla="*/ 0 w 230948"/>
                <a:gd name="connsiteY4" fmla="*/ 0 h 1437733"/>
                <a:gd name="connsiteX0" fmla="*/ 0 w 322223"/>
                <a:gd name="connsiteY0" fmla="*/ 0 h 1437733"/>
                <a:gd name="connsiteX1" fmla="*/ 322223 w 322223"/>
                <a:gd name="connsiteY1" fmla="*/ 64700 h 1437733"/>
                <a:gd name="connsiteX2" fmla="*/ 230948 w 322223"/>
                <a:gd name="connsiteY2" fmla="*/ 1437733 h 1437733"/>
                <a:gd name="connsiteX3" fmla="*/ 2348 w 322223"/>
                <a:gd name="connsiteY3" fmla="*/ 1437733 h 1437733"/>
                <a:gd name="connsiteX4" fmla="*/ 0 w 322223"/>
                <a:gd name="connsiteY4" fmla="*/ 0 h 1437733"/>
                <a:gd name="connsiteX0" fmla="*/ 117264 w 439487"/>
                <a:gd name="connsiteY0" fmla="*/ 0 h 1646239"/>
                <a:gd name="connsiteX1" fmla="*/ 439487 w 439487"/>
                <a:gd name="connsiteY1" fmla="*/ 64700 h 1646239"/>
                <a:gd name="connsiteX2" fmla="*/ 348212 w 439487"/>
                <a:gd name="connsiteY2" fmla="*/ 1437733 h 1646239"/>
                <a:gd name="connsiteX3" fmla="*/ 3 w 439487"/>
                <a:gd name="connsiteY3" fmla="*/ 1646239 h 1646239"/>
                <a:gd name="connsiteX4" fmla="*/ 117264 w 439487"/>
                <a:gd name="connsiteY4" fmla="*/ 0 h 1646239"/>
                <a:gd name="connsiteX0" fmla="*/ 117264 w 439487"/>
                <a:gd name="connsiteY0" fmla="*/ 0 h 1646239"/>
                <a:gd name="connsiteX1" fmla="*/ 439487 w 439487"/>
                <a:gd name="connsiteY1" fmla="*/ 64700 h 1646239"/>
                <a:gd name="connsiteX2" fmla="*/ 378781 w 439487"/>
                <a:gd name="connsiteY2" fmla="*/ 1418896 h 1646239"/>
                <a:gd name="connsiteX3" fmla="*/ 3 w 439487"/>
                <a:gd name="connsiteY3" fmla="*/ 1646239 h 1646239"/>
                <a:gd name="connsiteX4" fmla="*/ 117264 w 439487"/>
                <a:gd name="connsiteY4" fmla="*/ 0 h 1646239"/>
                <a:gd name="connsiteX0" fmla="*/ 117264 w 439487"/>
                <a:gd name="connsiteY0" fmla="*/ 0 h 1647379"/>
                <a:gd name="connsiteX1" fmla="*/ 439487 w 439487"/>
                <a:gd name="connsiteY1" fmla="*/ 64700 h 1647379"/>
                <a:gd name="connsiteX2" fmla="*/ 378781 w 439487"/>
                <a:gd name="connsiteY2" fmla="*/ 1418896 h 1647379"/>
                <a:gd name="connsiteX3" fmla="*/ 283597 w 439487"/>
                <a:gd name="connsiteY3" fmla="*/ 1647379 h 1647379"/>
                <a:gd name="connsiteX4" fmla="*/ 3 w 439487"/>
                <a:gd name="connsiteY4" fmla="*/ 1646239 h 1647379"/>
                <a:gd name="connsiteX5" fmla="*/ 117264 w 439487"/>
                <a:gd name="connsiteY5" fmla="*/ 0 h 1647379"/>
                <a:gd name="connsiteX0" fmla="*/ 117261 w 439484"/>
                <a:gd name="connsiteY0" fmla="*/ 0 h 1647379"/>
                <a:gd name="connsiteX1" fmla="*/ 439484 w 439484"/>
                <a:gd name="connsiteY1" fmla="*/ 64700 h 1647379"/>
                <a:gd name="connsiteX2" fmla="*/ 378778 w 439484"/>
                <a:gd name="connsiteY2" fmla="*/ 1418896 h 1647379"/>
                <a:gd name="connsiteX3" fmla="*/ 283594 w 439484"/>
                <a:gd name="connsiteY3" fmla="*/ 1647379 h 1647379"/>
                <a:gd name="connsiteX4" fmla="*/ 0 w 439484"/>
                <a:gd name="connsiteY4" fmla="*/ 1646239 h 1647379"/>
                <a:gd name="connsiteX5" fmla="*/ 117261 w 439484"/>
                <a:gd name="connsiteY5" fmla="*/ 0 h 1647379"/>
                <a:gd name="connsiteX0" fmla="*/ 117261 w 439484"/>
                <a:gd name="connsiteY0" fmla="*/ 0 h 1647379"/>
                <a:gd name="connsiteX1" fmla="*/ 439484 w 439484"/>
                <a:gd name="connsiteY1" fmla="*/ 64700 h 1647379"/>
                <a:gd name="connsiteX2" fmla="*/ 378778 w 439484"/>
                <a:gd name="connsiteY2" fmla="*/ 1418896 h 1647379"/>
                <a:gd name="connsiteX3" fmla="*/ 283594 w 439484"/>
                <a:gd name="connsiteY3" fmla="*/ 1647379 h 1647379"/>
                <a:gd name="connsiteX4" fmla="*/ 0 w 439484"/>
                <a:gd name="connsiteY4" fmla="*/ 1646239 h 1647379"/>
                <a:gd name="connsiteX5" fmla="*/ 117261 w 439484"/>
                <a:gd name="connsiteY5" fmla="*/ 0 h 1647379"/>
                <a:gd name="connsiteX0" fmla="*/ 117261 w 439484"/>
                <a:gd name="connsiteY0" fmla="*/ 0 h 1647379"/>
                <a:gd name="connsiteX1" fmla="*/ 439484 w 439484"/>
                <a:gd name="connsiteY1" fmla="*/ 64700 h 1647379"/>
                <a:gd name="connsiteX2" fmla="*/ 378778 w 439484"/>
                <a:gd name="connsiteY2" fmla="*/ 1418896 h 1647379"/>
                <a:gd name="connsiteX3" fmla="*/ 283594 w 439484"/>
                <a:gd name="connsiteY3" fmla="*/ 1647379 h 1647379"/>
                <a:gd name="connsiteX4" fmla="*/ 0 w 439484"/>
                <a:gd name="connsiteY4" fmla="*/ 1646239 h 1647379"/>
                <a:gd name="connsiteX5" fmla="*/ 117261 w 439484"/>
                <a:gd name="connsiteY5" fmla="*/ 0 h 1647379"/>
                <a:gd name="connsiteX0" fmla="*/ 117261 w 439484"/>
                <a:gd name="connsiteY0" fmla="*/ 0 h 1647379"/>
                <a:gd name="connsiteX1" fmla="*/ 439484 w 439484"/>
                <a:gd name="connsiteY1" fmla="*/ 64700 h 1647379"/>
                <a:gd name="connsiteX2" fmla="*/ 378778 w 439484"/>
                <a:gd name="connsiteY2" fmla="*/ 1418896 h 1647379"/>
                <a:gd name="connsiteX3" fmla="*/ 283594 w 439484"/>
                <a:gd name="connsiteY3" fmla="*/ 1647379 h 1647379"/>
                <a:gd name="connsiteX4" fmla="*/ 0 w 439484"/>
                <a:gd name="connsiteY4" fmla="*/ 1646239 h 1647379"/>
                <a:gd name="connsiteX5" fmla="*/ 117261 w 439484"/>
                <a:gd name="connsiteY5" fmla="*/ 0 h 1647379"/>
                <a:gd name="connsiteX0" fmla="*/ 117261 w 439484"/>
                <a:gd name="connsiteY0" fmla="*/ 0 h 1647379"/>
                <a:gd name="connsiteX1" fmla="*/ 439484 w 439484"/>
                <a:gd name="connsiteY1" fmla="*/ 64700 h 1647379"/>
                <a:gd name="connsiteX2" fmla="*/ 384710 w 439484"/>
                <a:gd name="connsiteY2" fmla="*/ 1389604 h 1647379"/>
                <a:gd name="connsiteX3" fmla="*/ 283594 w 439484"/>
                <a:gd name="connsiteY3" fmla="*/ 1647379 h 1647379"/>
                <a:gd name="connsiteX4" fmla="*/ 0 w 439484"/>
                <a:gd name="connsiteY4" fmla="*/ 1646239 h 1647379"/>
                <a:gd name="connsiteX5" fmla="*/ 117261 w 439484"/>
                <a:gd name="connsiteY5" fmla="*/ 0 h 1647379"/>
                <a:gd name="connsiteX0" fmla="*/ 117261 w 439484"/>
                <a:gd name="connsiteY0" fmla="*/ 0 h 1647379"/>
                <a:gd name="connsiteX1" fmla="*/ 439484 w 439484"/>
                <a:gd name="connsiteY1" fmla="*/ 64700 h 1647379"/>
                <a:gd name="connsiteX2" fmla="*/ 384710 w 439484"/>
                <a:gd name="connsiteY2" fmla="*/ 1389604 h 1647379"/>
                <a:gd name="connsiteX3" fmla="*/ 283594 w 439484"/>
                <a:gd name="connsiteY3" fmla="*/ 1647379 h 1647379"/>
                <a:gd name="connsiteX4" fmla="*/ 0 w 439484"/>
                <a:gd name="connsiteY4" fmla="*/ 1646239 h 1647379"/>
                <a:gd name="connsiteX5" fmla="*/ 117261 w 439484"/>
                <a:gd name="connsiteY5" fmla="*/ 0 h 1647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39484" h="1647379">
                  <a:moveTo>
                    <a:pt x="117261" y="0"/>
                  </a:moveTo>
                  <a:lnTo>
                    <a:pt x="439484" y="64700"/>
                  </a:lnTo>
                  <a:lnTo>
                    <a:pt x="384710" y="1389604"/>
                  </a:lnTo>
                  <a:cubicBezTo>
                    <a:pt x="368210" y="1449765"/>
                    <a:pt x="334442" y="1561090"/>
                    <a:pt x="283594" y="1647379"/>
                  </a:cubicBezTo>
                  <a:lnTo>
                    <a:pt x="0" y="1646239"/>
                  </a:lnTo>
                  <a:cubicBezTo>
                    <a:pt x="18452" y="1170027"/>
                    <a:pt x="82952" y="493425"/>
                    <a:pt x="117261" y="0"/>
                  </a:cubicBezTo>
                  <a:close/>
                </a:path>
              </a:pathLst>
            </a:custGeom>
            <a:solidFill>
              <a:srgbClr val="A5A5A5">
                <a:lumMod val="60000"/>
                <a:lumOff val="40000"/>
              </a:srgbClr>
            </a:solidFill>
            <a:ln w="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Rectangle 5">
              <a:extLst>
                <a:ext uri="{FF2B5EF4-FFF2-40B4-BE49-F238E27FC236}">
                  <a16:creationId xmlns:a16="http://schemas.microsoft.com/office/drawing/2014/main" id="{062FAD1A-9684-6ED1-0F1C-888169197360}"/>
                </a:ext>
              </a:extLst>
            </p:cNvPr>
            <p:cNvSpPr/>
            <p:nvPr/>
          </p:nvSpPr>
          <p:spPr>
            <a:xfrm>
              <a:off x="6708089" y="2293233"/>
              <a:ext cx="275142" cy="246984"/>
            </a:xfrm>
            <a:custGeom>
              <a:avLst/>
              <a:gdLst>
                <a:gd name="connsiteX0" fmla="*/ 0 w 1524000"/>
                <a:gd name="connsiteY0" fmla="*/ 0 h 1219200"/>
                <a:gd name="connsiteX1" fmla="*/ 1524000 w 1524000"/>
                <a:gd name="connsiteY1" fmla="*/ 0 h 1219200"/>
                <a:gd name="connsiteX2" fmla="*/ 1524000 w 1524000"/>
                <a:gd name="connsiteY2" fmla="*/ 1219200 h 1219200"/>
                <a:gd name="connsiteX3" fmla="*/ 0 w 1524000"/>
                <a:gd name="connsiteY3" fmla="*/ 1219200 h 1219200"/>
                <a:gd name="connsiteX4" fmla="*/ 0 w 1524000"/>
                <a:gd name="connsiteY4" fmla="*/ 0 h 1219200"/>
                <a:gd name="connsiteX0" fmla="*/ 94593 w 1524000"/>
                <a:gd name="connsiteY0" fmla="*/ 0 h 1597572"/>
                <a:gd name="connsiteX1" fmla="*/ 1524000 w 1524000"/>
                <a:gd name="connsiteY1" fmla="*/ 378372 h 1597572"/>
                <a:gd name="connsiteX2" fmla="*/ 1524000 w 1524000"/>
                <a:gd name="connsiteY2" fmla="*/ 1597572 h 1597572"/>
                <a:gd name="connsiteX3" fmla="*/ 0 w 1524000"/>
                <a:gd name="connsiteY3" fmla="*/ 1597572 h 1597572"/>
                <a:gd name="connsiteX4" fmla="*/ 94593 w 1524000"/>
                <a:gd name="connsiteY4" fmla="*/ 0 h 1597572"/>
                <a:gd name="connsiteX0" fmla="*/ 102794 w 1524000"/>
                <a:gd name="connsiteY0" fmla="*/ 0 h 1581170"/>
                <a:gd name="connsiteX1" fmla="*/ 1524000 w 1524000"/>
                <a:gd name="connsiteY1" fmla="*/ 361970 h 1581170"/>
                <a:gd name="connsiteX2" fmla="*/ 1524000 w 1524000"/>
                <a:gd name="connsiteY2" fmla="*/ 1581170 h 1581170"/>
                <a:gd name="connsiteX3" fmla="*/ 0 w 1524000"/>
                <a:gd name="connsiteY3" fmla="*/ 1581170 h 1581170"/>
                <a:gd name="connsiteX4" fmla="*/ 102794 w 1524000"/>
                <a:gd name="connsiteY4" fmla="*/ 0 h 1581170"/>
                <a:gd name="connsiteX0" fmla="*/ 102794 w 1524000"/>
                <a:gd name="connsiteY0" fmla="*/ 0 h 1581170"/>
                <a:gd name="connsiteX1" fmla="*/ 917134 w 1524000"/>
                <a:gd name="connsiteY1" fmla="*/ 103642 h 1581170"/>
                <a:gd name="connsiteX2" fmla="*/ 1524000 w 1524000"/>
                <a:gd name="connsiteY2" fmla="*/ 1581170 h 1581170"/>
                <a:gd name="connsiteX3" fmla="*/ 0 w 1524000"/>
                <a:gd name="connsiteY3" fmla="*/ 1581170 h 1581170"/>
                <a:gd name="connsiteX4" fmla="*/ 102794 w 1524000"/>
                <a:gd name="connsiteY4" fmla="*/ 0 h 1581170"/>
                <a:gd name="connsiteX0" fmla="*/ 102794 w 2557313"/>
                <a:gd name="connsiteY0" fmla="*/ 0 h 1757489"/>
                <a:gd name="connsiteX1" fmla="*/ 917134 w 2557313"/>
                <a:gd name="connsiteY1" fmla="*/ 103642 h 1757489"/>
                <a:gd name="connsiteX2" fmla="*/ 2557313 w 2557313"/>
                <a:gd name="connsiteY2" fmla="*/ 1757489 h 1757489"/>
                <a:gd name="connsiteX3" fmla="*/ 0 w 2557313"/>
                <a:gd name="connsiteY3" fmla="*/ 1581170 h 1757489"/>
                <a:gd name="connsiteX4" fmla="*/ 102794 w 2557313"/>
                <a:gd name="connsiteY4" fmla="*/ 0 h 1757489"/>
                <a:gd name="connsiteX0" fmla="*/ 455433 w 2909952"/>
                <a:gd name="connsiteY0" fmla="*/ 0 h 1757489"/>
                <a:gd name="connsiteX1" fmla="*/ 1269773 w 2909952"/>
                <a:gd name="connsiteY1" fmla="*/ 103642 h 1757489"/>
                <a:gd name="connsiteX2" fmla="*/ 2909952 w 2909952"/>
                <a:gd name="connsiteY2" fmla="*/ 1757489 h 1757489"/>
                <a:gd name="connsiteX3" fmla="*/ 0 w 2909952"/>
                <a:gd name="connsiteY3" fmla="*/ 1277736 h 1757489"/>
                <a:gd name="connsiteX4" fmla="*/ 455433 w 2909952"/>
                <a:gd name="connsiteY4" fmla="*/ 0 h 1757489"/>
                <a:gd name="connsiteX0" fmla="*/ 455433 w 2909952"/>
                <a:gd name="connsiteY0" fmla="*/ 0 h 1757489"/>
                <a:gd name="connsiteX1" fmla="*/ 1269773 w 2909952"/>
                <a:gd name="connsiteY1" fmla="*/ 103642 h 1757489"/>
                <a:gd name="connsiteX2" fmla="*/ 2909952 w 2909952"/>
                <a:gd name="connsiteY2" fmla="*/ 1757489 h 1757489"/>
                <a:gd name="connsiteX3" fmla="*/ 0 w 2909952"/>
                <a:gd name="connsiteY3" fmla="*/ 1277736 h 1757489"/>
                <a:gd name="connsiteX4" fmla="*/ 455433 w 2909952"/>
                <a:gd name="connsiteY4" fmla="*/ 0 h 1757489"/>
                <a:gd name="connsiteX0" fmla="*/ 455433 w 2909952"/>
                <a:gd name="connsiteY0" fmla="*/ 0 h 1757489"/>
                <a:gd name="connsiteX1" fmla="*/ 1269773 w 2909952"/>
                <a:gd name="connsiteY1" fmla="*/ 103642 h 1757489"/>
                <a:gd name="connsiteX2" fmla="*/ 2909952 w 2909952"/>
                <a:gd name="connsiteY2" fmla="*/ 1757489 h 1757489"/>
                <a:gd name="connsiteX3" fmla="*/ 0 w 2909952"/>
                <a:gd name="connsiteY3" fmla="*/ 1277736 h 1757489"/>
                <a:gd name="connsiteX4" fmla="*/ 455433 w 2909952"/>
                <a:gd name="connsiteY4" fmla="*/ 0 h 1757489"/>
                <a:gd name="connsiteX0" fmla="*/ 455433 w 2909952"/>
                <a:gd name="connsiteY0" fmla="*/ 0 h 1757489"/>
                <a:gd name="connsiteX1" fmla="*/ 1269773 w 2909952"/>
                <a:gd name="connsiteY1" fmla="*/ 103642 h 1757489"/>
                <a:gd name="connsiteX2" fmla="*/ 2909952 w 2909952"/>
                <a:gd name="connsiteY2" fmla="*/ 1757489 h 1757489"/>
                <a:gd name="connsiteX3" fmla="*/ 0 w 2909952"/>
                <a:gd name="connsiteY3" fmla="*/ 1277736 h 1757489"/>
                <a:gd name="connsiteX4" fmla="*/ 455433 w 2909952"/>
                <a:gd name="connsiteY4" fmla="*/ 0 h 1757489"/>
                <a:gd name="connsiteX0" fmla="*/ 455433 w 2909952"/>
                <a:gd name="connsiteY0" fmla="*/ 0 h 2609227"/>
                <a:gd name="connsiteX1" fmla="*/ 1269773 w 2909952"/>
                <a:gd name="connsiteY1" fmla="*/ 103642 h 2609227"/>
                <a:gd name="connsiteX2" fmla="*/ 2909952 w 2909952"/>
                <a:gd name="connsiteY2" fmla="*/ 1757489 h 2609227"/>
                <a:gd name="connsiteX3" fmla="*/ 1748158 w 2909952"/>
                <a:gd name="connsiteY3" fmla="*/ 2605940 h 2609227"/>
                <a:gd name="connsiteX4" fmla="*/ 0 w 2909952"/>
                <a:gd name="connsiteY4" fmla="*/ 1277736 h 2609227"/>
                <a:gd name="connsiteX5" fmla="*/ 455433 w 2909952"/>
                <a:gd name="connsiteY5" fmla="*/ 0 h 2609227"/>
                <a:gd name="connsiteX0" fmla="*/ 455433 w 2920034"/>
                <a:gd name="connsiteY0" fmla="*/ 0 h 2646916"/>
                <a:gd name="connsiteX1" fmla="*/ 1269773 w 2920034"/>
                <a:gd name="connsiteY1" fmla="*/ 103642 h 2646916"/>
                <a:gd name="connsiteX2" fmla="*/ 2909952 w 2920034"/>
                <a:gd name="connsiteY2" fmla="*/ 1757489 h 2646916"/>
                <a:gd name="connsiteX3" fmla="*/ 1612843 w 2920034"/>
                <a:gd name="connsiteY3" fmla="*/ 2089284 h 2646916"/>
                <a:gd name="connsiteX4" fmla="*/ 1748158 w 2920034"/>
                <a:gd name="connsiteY4" fmla="*/ 2605940 h 2646916"/>
                <a:gd name="connsiteX5" fmla="*/ 0 w 2920034"/>
                <a:gd name="connsiteY5" fmla="*/ 1277736 h 2646916"/>
                <a:gd name="connsiteX6" fmla="*/ 455433 w 2920034"/>
                <a:gd name="connsiteY6" fmla="*/ 0 h 2646916"/>
                <a:gd name="connsiteX0" fmla="*/ 455433 w 2920034"/>
                <a:gd name="connsiteY0" fmla="*/ 0 h 2656634"/>
                <a:gd name="connsiteX1" fmla="*/ 1269773 w 2920034"/>
                <a:gd name="connsiteY1" fmla="*/ 103642 h 2656634"/>
                <a:gd name="connsiteX2" fmla="*/ 2909952 w 2920034"/>
                <a:gd name="connsiteY2" fmla="*/ 1757489 h 2656634"/>
                <a:gd name="connsiteX3" fmla="*/ 1612843 w 2920034"/>
                <a:gd name="connsiteY3" fmla="*/ 2089284 h 2656634"/>
                <a:gd name="connsiteX4" fmla="*/ 1940879 w 2920034"/>
                <a:gd name="connsiteY4" fmla="*/ 2384515 h 2656634"/>
                <a:gd name="connsiteX5" fmla="*/ 1748158 w 2920034"/>
                <a:gd name="connsiteY5" fmla="*/ 2605940 h 2656634"/>
                <a:gd name="connsiteX6" fmla="*/ 0 w 2920034"/>
                <a:gd name="connsiteY6" fmla="*/ 1277736 h 2656634"/>
                <a:gd name="connsiteX7" fmla="*/ 455433 w 2920034"/>
                <a:gd name="connsiteY7" fmla="*/ 0 h 2656634"/>
                <a:gd name="connsiteX0" fmla="*/ 455433 w 2920034"/>
                <a:gd name="connsiteY0" fmla="*/ 0 h 2634786"/>
                <a:gd name="connsiteX1" fmla="*/ 1269773 w 2920034"/>
                <a:gd name="connsiteY1" fmla="*/ 103642 h 2634786"/>
                <a:gd name="connsiteX2" fmla="*/ 2909952 w 2920034"/>
                <a:gd name="connsiteY2" fmla="*/ 1757489 h 2634786"/>
                <a:gd name="connsiteX3" fmla="*/ 1612843 w 2920034"/>
                <a:gd name="connsiteY3" fmla="*/ 2089284 h 2634786"/>
                <a:gd name="connsiteX4" fmla="*/ 1940879 w 2920034"/>
                <a:gd name="connsiteY4" fmla="*/ 2384515 h 2634786"/>
                <a:gd name="connsiteX5" fmla="*/ 1748158 w 2920034"/>
                <a:gd name="connsiteY5" fmla="*/ 2605940 h 2634786"/>
                <a:gd name="connsiteX6" fmla="*/ 0 w 2920034"/>
                <a:gd name="connsiteY6" fmla="*/ 1277736 h 2634786"/>
                <a:gd name="connsiteX7" fmla="*/ 455433 w 2920034"/>
                <a:gd name="connsiteY7" fmla="*/ 0 h 2634786"/>
                <a:gd name="connsiteX0" fmla="*/ 455433 w 2920034"/>
                <a:gd name="connsiteY0" fmla="*/ 0 h 2632102"/>
                <a:gd name="connsiteX1" fmla="*/ 1269773 w 2920034"/>
                <a:gd name="connsiteY1" fmla="*/ 103642 h 2632102"/>
                <a:gd name="connsiteX2" fmla="*/ 2909952 w 2920034"/>
                <a:gd name="connsiteY2" fmla="*/ 1757489 h 2632102"/>
                <a:gd name="connsiteX3" fmla="*/ 1612843 w 2920034"/>
                <a:gd name="connsiteY3" fmla="*/ 2089284 h 2632102"/>
                <a:gd name="connsiteX4" fmla="*/ 1940879 w 2920034"/>
                <a:gd name="connsiteY4" fmla="*/ 2384515 h 2632102"/>
                <a:gd name="connsiteX5" fmla="*/ 1748158 w 2920034"/>
                <a:gd name="connsiteY5" fmla="*/ 2605940 h 2632102"/>
                <a:gd name="connsiteX6" fmla="*/ 0 w 2920034"/>
                <a:gd name="connsiteY6" fmla="*/ 1277736 h 2632102"/>
                <a:gd name="connsiteX7" fmla="*/ 455433 w 2920034"/>
                <a:gd name="connsiteY7" fmla="*/ 0 h 2632102"/>
                <a:gd name="connsiteX0" fmla="*/ 455433 w 2920034"/>
                <a:gd name="connsiteY0" fmla="*/ 0 h 2632102"/>
                <a:gd name="connsiteX1" fmla="*/ 1269773 w 2920034"/>
                <a:gd name="connsiteY1" fmla="*/ 103642 h 2632102"/>
                <a:gd name="connsiteX2" fmla="*/ 2909952 w 2920034"/>
                <a:gd name="connsiteY2" fmla="*/ 1757489 h 2632102"/>
                <a:gd name="connsiteX3" fmla="*/ 1612843 w 2920034"/>
                <a:gd name="connsiteY3" fmla="*/ 2089284 h 2632102"/>
                <a:gd name="connsiteX4" fmla="*/ 1940879 w 2920034"/>
                <a:gd name="connsiteY4" fmla="*/ 2384515 h 2632102"/>
                <a:gd name="connsiteX5" fmla="*/ 1748158 w 2920034"/>
                <a:gd name="connsiteY5" fmla="*/ 2605940 h 2632102"/>
                <a:gd name="connsiteX6" fmla="*/ 0 w 2920034"/>
                <a:gd name="connsiteY6" fmla="*/ 1277736 h 2632102"/>
                <a:gd name="connsiteX7" fmla="*/ 455433 w 2920034"/>
                <a:gd name="connsiteY7" fmla="*/ 0 h 2632102"/>
                <a:gd name="connsiteX0" fmla="*/ 455433 w 2919911"/>
                <a:gd name="connsiteY0" fmla="*/ 0 h 2632102"/>
                <a:gd name="connsiteX1" fmla="*/ 1269773 w 2919911"/>
                <a:gd name="connsiteY1" fmla="*/ 103642 h 2632102"/>
                <a:gd name="connsiteX2" fmla="*/ 2909952 w 2919911"/>
                <a:gd name="connsiteY2" fmla="*/ 1757489 h 2632102"/>
                <a:gd name="connsiteX3" fmla="*/ 1596442 w 2919911"/>
                <a:gd name="connsiteY3" fmla="*/ 2089284 h 2632102"/>
                <a:gd name="connsiteX4" fmla="*/ 1940879 w 2919911"/>
                <a:gd name="connsiteY4" fmla="*/ 2384515 h 2632102"/>
                <a:gd name="connsiteX5" fmla="*/ 1748158 w 2919911"/>
                <a:gd name="connsiteY5" fmla="*/ 2605940 h 2632102"/>
                <a:gd name="connsiteX6" fmla="*/ 0 w 2919911"/>
                <a:gd name="connsiteY6" fmla="*/ 1277736 h 2632102"/>
                <a:gd name="connsiteX7" fmla="*/ 455433 w 2919911"/>
                <a:gd name="connsiteY7" fmla="*/ 0 h 2632102"/>
                <a:gd name="connsiteX0" fmla="*/ 455433 w 2912980"/>
                <a:gd name="connsiteY0" fmla="*/ 0 h 2632102"/>
                <a:gd name="connsiteX1" fmla="*/ 1269773 w 2912980"/>
                <a:gd name="connsiteY1" fmla="*/ 103642 h 2632102"/>
                <a:gd name="connsiteX2" fmla="*/ 2909952 w 2912980"/>
                <a:gd name="connsiteY2" fmla="*/ 1757489 h 2632102"/>
                <a:gd name="connsiteX3" fmla="*/ 1657949 w 2912980"/>
                <a:gd name="connsiteY3" fmla="*/ 2056479 h 2632102"/>
                <a:gd name="connsiteX4" fmla="*/ 1596442 w 2912980"/>
                <a:gd name="connsiteY4" fmla="*/ 2089284 h 2632102"/>
                <a:gd name="connsiteX5" fmla="*/ 1940879 w 2912980"/>
                <a:gd name="connsiteY5" fmla="*/ 2384515 h 2632102"/>
                <a:gd name="connsiteX6" fmla="*/ 1748158 w 2912980"/>
                <a:gd name="connsiteY6" fmla="*/ 2605940 h 2632102"/>
                <a:gd name="connsiteX7" fmla="*/ 0 w 2912980"/>
                <a:gd name="connsiteY7" fmla="*/ 1277736 h 2632102"/>
                <a:gd name="connsiteX8" fmla="*/ 455433 w 2912980"/>
                <a:gd name="connsiteY8" fmla="*/ 0 h 2632102"/>
                <a:gd name="connsiteX0" fmla="*/ 455433 w 2912980"/>
                <a:gd name="connsiteY0" fmla="*/ 0 h 2632102"/>
                <a:gd name="connsiteX1" fmla="*/ 1269773 w 2912980"/>
                <a:gd name="connsiteY1" fmla="*/ 103642 h 2632102"/>
                <a:gd name="connsiteX2" fmla="*/ 2909952 w 2912980"/>
                <a:gd name="connsiteY2" fmla="*/ 1757489 h 2632102"/>
                <a:gd name="connsiteX3" fmla="*/ 1657949 w 2912980"/>
                <a:gd name="connsiteY3" fmla="*/ 2056479 h 2632102"/>
                <a:gd name="connsiteX4" fmla="*/ 1596442 w 2912980"/>
                <a:gd name="connsiteY4" fmla="*/ 2089284 h 2632102"/>
                <a:gd name="connsiteX5" fmla="*/ 1940879 w 2912980"/>
                <a:gd name="connsiteY5" fmla="*/ 2384515 h 2632102"/>
                <a:gd name="connsiteX6" fmla="*/ 1748158 w 2912980"/>
                <a:gd name="connsiteY6" fmla="*/ 2605940 h 2632102"/>
                <a:gd name="connsiteX7" fmla="*/ 0 w 2912980"/>
                <a:gd name="connsiteY7" fmla="*/ 1277736 h 2632102"/>
                <a:gd name="connsiteX8" fmla="*/ 455433 w 2912980"/>
                <a:gd name="connsiteY8" fmla="*/ 0 h 2632102"/>
                <a:gd name="connsiteX0" fmla="*/ 455433 w 2912980"/>
                <a:gd name="connsiteY0" fmla="*/ 0 h 2632102"/>
                <a:gd name="connsiteX1" fmla="*/ 1269773 w 2912980"/>
                <a:gd name="connsiteY1" fmla="*/ 103642 h 2632102"/>
                <a:gd name="connsiteX2" fmla="*/ 2909952 w 2912980"/>
                <a:gd name="connsiteY2" fmla="*/ 1757489 h 2632102"/>
                <a:gd name="connsiteX3" fmla="*/ 1657949 w 2912980"/>
                <a:gd name="connsiteY3" fmla="*/ 2056479 h 2632102"/>
                <a:gd name="connsiteX4" fmla="*/ 1596442 w 2912980"/>
                <a:gd name="connsiteY4" fmla="*/ 2089284 h 2632102"/>
                <a:gd name="connsiteX5" fmla="*/ 1940879 w 2912980"/>
                <a:gd name="connsiteY5" fmla="*/ 2384515 h 2632102"/>
                <a:gd name="connsiteX6" fmla="*/ 1748158 w 2912980"/>
                <a:gd name="connsiteY6" fmla="*/ 2605940 h 2632102"/>
                <a:gd name="connsiteX7" fmla="*/ 0 w 2912980"/>
                <a:gd name="connsiteY7" fmla="*/ 1277736 h 2632102"/>
                <a:gd name="connsiteX8" fmla="*/ 455433 w 2912980"/>
                <a:gd name="connsiteY8" fmla="*/ 0 h 2632102"/>
                <a:gd name="connsiteX0" fmla="*/ 455433 w 2912980"/>
                <a:gd name="connsiteY0" fmla="*/ 0 h 2632102"/>
                <a:gd name="connsiteX1" fmla="*/ 1269773 w 2912980"/>
                <a:gd name="connsiteY1" fmla="*/ 103642 h 2632102"/>
                <a:gd name="connsiteX2" fmla="*/ 2909952 w 2912980"/>
                <a:gd name="connsiteY2" fmla="*/ 1757489 h 2632102"/>
                <a:gd name="connsiteX3" fmla="*/ 1657949 w 2912980"/>
                <a:gd name="connsiteY3" fmla="*/ 2056479 h 2632102"/>
                <a:gd name="connsiteX4" fmla="*/ 1596442 w 2912980"/>
                <a:gd name="connsiteY4" fmla="*/ 2089284 h 2632102"/>
                <a:gd name="connsiteX5" fmla="*/ 1940879 w 2912980"/>
                <a:gd name="connsiteY5" fmla="*/ 2384515 h 2632102"/>
                <a:gd name="connsiteX6" fmla="*/ 1748158 w 2912980"/>
                <a:gd name="connsiteY6" fmla="*/ 2605940 h 2632102"/>
                <a:gd name="connsiteX7" fmla="*/ 0 w 2912980"/>
                <a:gd name="connsiteY7" fmla="*/ 1277736 h 2632102"/>
                <a:gd name="connsiteX8" fmla="*/ 455433 w 2912980"/>
                <a:gd name="connsiteY8" fmla="*/ 0 h 2632102"/>
                <a:gd name="connsiteX0" fmla="*/ 455433 w 2912980"/>
                <a:gd name="connsiteY0" fmla="*/ 0 h 2632102"/>
                <a:gd name="connsiteX1" fmla="*/ 1269773 w 2912980"/>
                <a:gd name="connsiteY1" fmla="*/ 103642 h 2632102"/>
                <a:gd name="connsiteX2" fmla="*/ 2909952 w 2912980"/>
                <a:gd name="connsiteY2" fmla="*/ 1757489 h 2632102"/>
                <a:gd name="connsiteX3" fmla="*/ 1657949 w 2912980"/>
                <a:gd name="connsiteY3" fmla="*/ 2056479 h 2632102"/>
                <a:gd name="connsiteX4" fmla="*/ 1608743 w 2912980"/>
                <a:gd name="connsiteY4" fmla="*/ 2089284 h 2632102"/>
                <a:gd name="connsiteX5" fmla="*/ 1940879 w 2912980"/>
                <a:gd name="connsiteY5" fmla="*/ 2384515 h 2632102"/>
                <a:gd name="connsiteX6" fmla="*/ 1748158 w 2912980"/>
                <a:gd name="connsiteY6" fmla="*/ 2605940 h 2632102"/>
                <a:gd name="connsiteX7" fmla="*/ 0 w 2912980"/>
                <a:gd name="connsiteY7" fmla="*/ 1277736 h 2632102"/>
                <a:gd name="connsiteX8" fmla="*/ 455433 w 2912980"/>
                <a:gd name="connsiteY8" fmla="*/ 0 h 2632102"/>
                <a:gd name="connsiteX0" fmla="*/ 455433 w 2912980"/>
                <a:gd name="connsiteY0" fmla="*/ 0 h 2632102"/>
                <a:gd name="connsiteX1" fmla="*/ 1269773 w 2912980"/>
                <a:gd name="connsiteY1" fmla="*/ 103642 h 2632102"/>
                <a:gd name="connsiteX2" fmla="*/ 2909952 w 2912980"/>
                <a:gd name="connsiteY2" fmla="*/ 1757489 h 2632102"/>
                <a:gd name="connsiteX3" fmla="*/ 1657949 w 2912980"/>
                <a:gd name="connsiteY3" fmla="*/ 2056479 h 2632102"/>
                <a:gd name="connsiteX4" fmla="*/ 1608743 w 2912980"/>
                <a:gd name="connsiteY4" fmla="*/ 2089284 h 2632102"/>
                <a:gd name="connsiteX5" fmla="*/ 1940879 w 2912980"/>
                <a:gd name="connsiteY5" fmla="*/ 2384515 h 2632102"/>
                <a:gd name="connsiteX6" fmla="*/ 1748158 w 2912980"/>
                <a:gd name="connsiteY6" fmla="*/ 2605940 h 2632102"/>
                <a:gd name="connsiteX7" fmla="*/ 0 w 2912980"/>
                <a:gd name="connsiteY7" fmla="*/ 1277736 h 2632102"/>
                <a:gd name="connsiteX8" fmla="*/ 455433 w 2912980"/>
                <a:gd name="connsiteY8" fmla="*/ 0 h 2632102"/>
                <a:gd name="connsiteX0" fmla="*/ 455433 w 2912980"/>
                <a:gd name="connsiteY0" fmla="*/ 0 h 2632102"/>
                <a:gd name="connsiteX1" fmla="*/ 1269773 w 2912980"/>
                <a:gd name="connsiteY1" fmla="*/ 103642 h 2632102"/>
                <a:gd name="connsiteX2" fmla="*/ 2909952 w 2912980"/>
                <a:gd name="connsiteY2" fmla="*/ 1757489 h 2632102"/>
                <a:gd name="connsiteX3" fmla="*/ 1657949 w 2912980"/>
                <a:gd name="connsiteY3" fmla="*/ 2056479 h 2632102"/>
                <a:gd name="connsiteX4" fmla="*/ 1608743 w 2912980"/>
                <a:gd name="connsiteY4" fmla="*/ 2089284 h 2632102"/>
                <a:gd name="connsiteX5" fmla="*/ 1940879 w 2912980"/>
                <a:gd name="connsiteY5" fmla="*/ 2384515 h 2632102"/>
                <a:gd name="connsiteX6" fmla="*/ 1748158 w 2912980"/>
                <a:gd name="connsiteY6" fmla="*/ 2605940 h 2632102"/>
                <a:gd name="connsiteX7" fmla="*/ 0 w 2912980"/>
                <a:gd name="connsiteY7" fmla="*/ 1277736 h 2632102"/>
                <a:gd name="connsiteX8" fmla="*/ 455433 w 2912980"/>
                <a:gd name="connsiteY8" fmla="*/ 0 h 2632102"/>
                <a:gd name="connsiteX0" fmla="*/ 455433 w 2927842"/>
                <a:gd name="connsiteY0" fmla="*/ 0 h 2632102"/>
                <a:gd name="connsiteX1" fmla="*/ 1269773 w 2927842"/>
                <a:gd name="connsiteY1" fmla="*/ 103642 h 2632102"/>
                <a:gd name="connsiteX2" fmla="*/ 2909952 w 2927842"/>
                <a:gd name="connsiteY2" fmla="*/ 1757489 h 2632102"/>
                <a:gd name="connsiteX3" fmla="*/ 2072095 w 2927842"/>
                <a:gd name="connsiteY3" fmla="*/ 2413218 h 2632102"/>
                <a:gd name="connsiteX4" fmla="*/ 1657949 w 2927842"/>
                <a:gd name="connsiteY4" fmla="*/ 2056479 h 2632102"/>
                <a:gd name="connsiteX5" fmla="*/ 1608743 w 2927842"/>
                <a:gd name="connsiteY5" fmla="*/ 2089284 h 2632102"/>
                <a:gd name="connsiteX6" fmla="*/ 1940879 w 2927842"/>
                <a:gd name="connsiteY6" fmla="*/ 2384515 h 2632102"/>
                <a:gd name="connsiteX7" fmla="*/ 1748158 w 2927842"/>
                <a:gd name="connsiteY7" fmla="*/ 2605940 h 2632102"/>
                <a:gd name="connsiteX8" fmla="*/ 0 w 2927842"/>
                <a:gd name="connsiteY8" fmla="*/ 1277736 h 2632102"/>
                <a:gd name="connsiteX9" fmla="*/ 455433 w 2927842"/>
                <a:gd name="connsiteY9" fmla="*/ 0 h 2632102"/>
                <a:gd name="connsiteX0" fmla="*/ 455433 w 2927842"/>
                <a:gd name="connsiteY0" fmla="*/ 0 h 2632102"/>
                <a:gd name="connsiteX1" fmla="*/ 1269773 w 2927842"/>
                <a:gd name="connsiteY1" fmla="*/ 103642 h 2632102"/>
                <a:gd name="connsiteX2" fmla="*/ 2909952 w 2927842"/>
                <a:gd name="connsiteY2" fmla="*/ 1757489 h 2632102"/>
                <a:gd name="connsiteX3" fmla="*/ 2072095 w 2927842"/>
                <a:gd name="connsiteY3" fmla="*/ 2413218 h 2632102"/>
                <a:gd name="connsiteX4" fmla="*/ 1657949 w 2927842"/>
                <a:gd name="connsiteY4" fmla="*/ 2056479 h 2632102"/>
                <a:gd name="connsiteX5" fmla="*/ 1608743 w 2927842"/>
                <a:gd name="connsiteY5" fmla="*/ 2089284 h 2632102"/>
                <a:gd name="connsiteX6" fmla="*/ 1940879 w 2927842"/>
                <a:gd name="connsiteY6" fmla="*/ 2384515 h 2632102"/>
                <a:gd name="connsiteX7" fmla="*/ 1748158 w 2927842"/>
                <a:gd name="connsiteY7" fmla="*/ 2605940 h 2632102"/>
                <a:gd name="connsiteX8" fmla="*/ 0 w 2927842"/>
                <a:gd name="connsiteY8" fmla="*/ 1277736 h 2632102"/>
                <a:gd name="connsiteX9" fmla="*/ 455433 w 2927842"/>
                <a:gd name="connsiteY9" fmla="*/ 0 h 2632102"/>
                <a:gd name="connsiteX0" fmla="*/ 455433 w 2927842"/>
                <a:gd name="connsiteY0" fmla="*/ 0 h 2632102"/>
                <a:gd name="connsiteX1" fmla="*/ 1269773 w 2927842"/>
                <a:gd name="connsiteY1" fmla="*/ 103642 h 2632102"/>
                <a:gd name="connsiteX2" fmla="*/ 2909952 w 2927842"/>
                <a:gd name="connsiteY2" fmla="*/ 1757489 h 2632102"/>
                <a:gd name="connsiteX3" fmla="*/ 2072095 w 2927842"/>
                <a:gd name="connsiteY3" fmla="*/ 2413218 h 2632102"/>
                <a:gd name="connsiteX4" fmla="*/ 1657949 w 2927842"/>
                <a:gd name="connsiteY4" fmla="*/ 2056479 h 2632102"/>
                <a:gd name="connsiteX5" fmla="*/ 1608743 w 2927842"/>
                <a:gd name="connsiteY5" fmla="*/ 2089284 h 2632102"/>
                <a:gd name="connsiteX6" fmla="*/ 1940879 w 2927842"/>
                <a:gd name="connsiteY6" fmla="*/ 2384515 h 2632102"/>
                <a:gd name="connsiteX7" fmla="*/ 1748158 w 2927842"/>
                <a:gd name="connsiteY7" fmla="*/ 2605940 h 2632102"/>
                <a:gd name="connsiteX8" fmla="*/ 0 w 2927842"/>
                <a:gd name="connsiteY8" fmla="*/ 1277736 h 2632102"/>
                <a:gd name="connsiteX9" fmla="*/ 455433 w 2927842"/>
                <a:gd name="connsiteY9" fmla="*/ 0 h 2632102"/>
                <a:gd name="connsiteX0" fmla="*/ 455433 w 2927842"/>
                <a:gd name="connsiteY0" fmla="*/ 0 h 2632102"/>
                <a:gd name="connsiteX1" fmla="*/ 1269773 w 2927842"/>
                <a:gd name="connsiteY1" fmla="*/ 103642 h 2632102"/>
                <a:gd name="connsiteX2" fmla="*/ 2909952 w 2927842"/>
                <a:gd name="connsiteY2" fmla="*/ 1757489 h 2632102"/>
                <a:gd name="connsiteX3" fmla="*/ 2072095 w 2927842"/>
                <a:gd name="connsiteY3" fmla="*/ 2413218 h 2632102"/>
                <a:gd name="connsiteX4" fmla="*/ 1657949 w 2927842"/>
                <a:gd name="connsiteY4" fmla="*/ 2056479 h 2632102"/>
                <a:gd name="connsiteX5" fmla="*/ 1608743 w 2927842"/>
                <a:gd name="connsiteY5" fmla="*/ 2089284 h 2632102"/>
                <a:gd name="connsiteX6" fmla="*/ 1940879 w 2927842"/>
                <a:gd name="connsiteY6" fmla="*/ 2384515 h 2632102"/>
                <a:gd name="connsiteX7" fmla="*/ 1748158 w 2927842"/>
                <a:gd name="connsiteY7" fmla="*/ 2605940 h 2632102"/>
                <a:gd name="connsiteX8" fmla="*/ 0 w 2927842"/>
                <a:gd name="connsiteY8" fmla="*/ 1277736 h 2632102"/>
                <a:gd name="connsiteX9" fmla="*/ 455433 w 2927842"/>
                <a:gd name="connsiteY9" fmla="*/ 0 h 2632102"/>
                <a:gd name="connsiteX0" fmla="*/ 455433 w 2942331"/>
                <a:gd name="connsiteY0" fmla="*/ 0 h 2632102"/>
                <a:gd name="connsiteX1" fmla="*/ 1269773 w 2942331"/>
                <a:gd name="connsiteY1" fmla="*/ 103642 h 2632102"/>
                <a:gd name="connsiteX2" fmla="*/ 2909952 w 2942331"/>
                <a:gd name="connsiteY2" fmla="*/ 1757489 h 2632102"/>
                <a:gd name="connsiteX3" fmla="*/ 2293519 w 2942331"/>
                <a:gd name="connsiteY3" fmla="*/ 2187694 h 2632102"/>
                <a:gd name="connsiteX4" fmla="*/ 2072095 w 2942331"/>
                <a:gd name="connsiteY4" fmla="*/ 2413218 h 2632102"/>
                <a:gd name="connsiteX5" fmla="*/ 1657949 w 2942331"/>
                <a:gd name="connsiteY5" fmla="*/ 2056479 h 2632102"/>
                <a:gd name="connsiteX6" fmla="*/ 1608743 w 2942331"/>
                <a:gd name="connsiteY6" fmla="*/ 2089284 h 2632102"/>
                <a:gd name="connsiteX7" fmla="*/ 1940879 w 2942331"/>
                <a:gd name="connsiteY7" fmla="*/ 2384515 h 2632102"/>
                <a:gd name="connsiteX8" fmla="*/ 1748158 w 2942331"/>
                <a:gd name="connsiteY8" fmla="*/ 2605940 h 2632102"/>
                <a:gd name="connsiteX9" fmla="*/ 0 w 2942331"/>
                <a:gd name="connsiteY9" fmla="*/ 1277736 h 2632102"/>
                <a:gd name="connsiteX10" fmla="*/ 455433 w 2942331"/>
                <a:gd name="connsiteY10" fmla="*/ 0 h 2632102"/>
                <a:gd name="connsiteX0" fmla="*/ 455433 w 2942331"/>
                <a:gd name="connsiteY0" fmla="*/ 0 h 2632102"/>
                <a:gd name="connsiteX1" fmla="*/ 1269773 w 2942331"/>
                <a:gd name="connsiteY1" fmla="*/ 103642 h 2632102"/>
                <a:gd name="connsiteX2" fmla="*/ 2909952 w 2942331"/>
                <a:gd name="connsiteY2" fmla="*/ 1757489 h 2632102"/>
                <a:gd name="connsiteX3" fmla="*/ 2293519 w 2942331"/>
                <a:gd name="connsiteY3" fmla="*/ 2187694 h 2632102"/>
                <a:gd name="connsiteX4" fmla="*/ 2072095 w 2942331"/>
                <a:gd name="connsiteY4" fmla="*/ 2413218 h 2632102"/>
                <a:gd name="connsiteX5" fmla="*/ 1657949 w 2942331"/>
                <a:gd name="connsiteY5" fmla="*/ 2056479 h 2632102"/>
                <a:gd name="connsiteX6" fmla="*/ 1608743 w 2942331"/>
                <a:gd name="connsiteY6" fmla="*/ 2089284 h 2632102"/>
                <a:gd name="connsiteX7" fmla="*/ 1940879 w 2942331"/>
                <a:gd name="connsiteY7" fmla="*/ 2384515 h 2632102"/>
                <a:gd name="connsiteX8" fmla="*/ 1748158 w 2942331"/>
                <a:gd name="connsiteY8" fmla="*/ 2605940 h 2632102"/>
                <a:gd name="connsiteX9" fmla="*/ 0 w 2942331"/>
                <a:gd name="connsiteY9" fmla="*/ 1277736 h 2632102"/>
                <a:gd name="connsiteX10" fmla="*/ 455433 w 2942331"/>
                <a:gd name="connsiteY10" fmla="*/ 0 h 2632102"/>
                <a:gd name="connsiteX0" fmla="*/ 455433 w 2942331"/>
                <a:gd name="connsiteY0" fmla="*/ 0 h 2632102"/>
                <a:gd name="connsiteX1" fmla="*/ 1269773 w 2942331"/>
                <a:gd name="connsiteY1" fmla="*/ 103642 h 2632102"/>
                <a:gd name="connsiteX2" fmla="*/ 2909952 w 2942331"/>
                <a:gd name="connsiteY2" fmla="*/ 1757489 h 2632102"/>
                <a:gd name="connsiteX3" fmla="*/ 2293519 w 2942331"/>
                <a:gd name="connsiteY3" fmla="*/ 2187694 h 2632102"/>
                <a:gd name="connsiteX4" fmla="*/ 2072095 w 2942331"/>
                <a:gd name="connsiteY4" fmla="*/ 2413218 h 2632102"/>
                <a:gd name="connsiteX5" fmla="*/ 1657949 w 2942331"/>
                <a:gd name="connsiteY5" fmla="*/ 2056479 h 2632102"/>
                <a:gd name="connsiteX6" fmla="*/ 1608743 w 2942331"/>
                <a:gd name="connsiteY6" fmla="*/ 2089284 h 2632102"/>
                <a:gd name="connsiteX7" fmla="*/ 1940879 w 2942331"/>
                <a:gd name="connsiteY7" fmla="*/ 2384515 h 2632102"/>
                <a:gd name="connsiteX8" fmla="*/ 1748158 w 2942331"/>
                <a:gd name="connsiteY8" fmla="*/ 2605940 h 2632102"/>
                <a:gd name="connsiteX9" fmla="*/ 0 w 2942331"/>
                <a:gd name="connsiteY9" fmla="*/ 1277736 h 2632102"/>
                <a:gd name="connsiteX10" fmla="*/ 455433 w 2942331"/>
                <a:gd name="connsiteY10" fmla="*/ 0 h 2632102"/>
                <a:gd name="connsiteX0" fmla="*/ 455433 w 2942331"/>
                <a:gd name="connsiteY0" fmla="*/ 0 h 2632102"/>
                <a:gd name="connsiteX1" fmla="*/ 1269773 w 2942331"/>
                <a:gd name="connsiteY1" fmla="*/ 103642 h 2632102"/>
                <a:gd name="connsiteX2" fmla="*/ 2909952 w 2942331"/>
                <a:gd name="connsiteY2" fmla="*/ 1757489 h 2632102"/>
                <a:gd name="connsiteX3" fmla="*/ 2293519 w 2942331"/>
                <a:gd name="connsiteY3" fmla="*/ 2187694 h 2632102"/>
                <a:gd name="connsiteX4" fmla="*/ 2072095 w 2942331"/>
                <a:gd name="connsiteY4" fmla="*/ 2413218 h 2632102"/>
                <a:gd name="connsiteX5" fmla="*/ 1657949 w 2942331"/>
                <a:gd name="connsiteY5" fmla="*/ 2056479 h 2632102"/>
                <a:gd name="connsiteX6" fmla="*/ 1608743 w 2942331"/>
                <a:gd name="connsiteY6" fmla="*/ 2089284 h 2632102"/>
                <a:gd name="connsiteX7" fmla="*/ 1940879 w 2942331"/>
                <a:gd name="connsiteY7" fmla="*/ 2384515 h 2632102"/>
                <a:gd name="connsiteX8" fmla="*/ 1748158 w 2942331"/>
                <a:gd name="connsiteY8" fmla="*/ 2605940 h 2632102"/>
                <a:gd name="connsiteX9" fmla="*/ 0 w 2942331"/>
                <a:gd name="connsiteY9" fmla="*/ 1277736 h 2632102"/>
                <a:gd name="connsiteX10" fmla="*/ 455433 w 2942331"/>
                <a:gd name="connsiteY10" fmla="*/ 0 h 2632102"/>
                <a:gd name="connsiteX0" fmla="*/ 455433 w 2933682"/>
                <a:gd name="connsiteY0" fmla="*/ 0 h 2632102"/>
                <a:gd name="connsiteX1" fmla="*/ 1269773 w 2933682"/>
                <a:gd name="connsiteY1" fmla="*/ 103642 h 2632102"/>
                <a:gd name="connsiteX2" fmla="*/ 2909952 w 2933682"/>
                <a:gd name="connsiteY2" fmla="*/ 1757489 h 2632102"/>
                <a:gd name="connsiteX3" fmla="*/ 1887575 w 2933682"/>
                <a:gd name="connsiteY3" fmla="*/ 1806352 h 2632102"/>
                <a:gd name="connsiteX4" fmla="*/ 2293519 w 2933682"/>
                <a:gd name="connsiteY4" fmla="*/ 2187694 h 2632102"/>
                <a:gd name="connsiteX5" fmla="*/ 2072095 w 2933682"/>
                <a:gd name="connsiteY5" fmla="*/ 2413218 h 2632102"/>
                <a:gd name="connsiteX6" fmla="*/ 1657949 w 2933682"/>
                <a:gd name="connsiteY6" fmla="*/ 2056479 h 2632102"/>
                <a:gd name="connsiteX7" fmla="*/ 1608743 w 2933682"/>
                <a:gd name="connsiteY7" fmla="*/ 2089284 h 2632102"/>
                <a:gd name="connsiteX8" fmla="*/ 1940879 w 2933682"/>
                <a:gd name="connsiteY8" fmla="*/ 2384515 h 2632102"/>
                <a:gd name="connsiteX9" fmla="*/ 1748158 w 2933682"/>
                <a:gd name="connsiteY9" fmla="*/ 2605940 h 2632102"/>
                <a:gd name="connsiteX10" fmla="*/ 0 w 2933682"/>
                <a:gd name="connsiteY10" fmla="*/ 1277736 h 2632102"/>
                <a:gd name="connsiteX11" fmla="*/ 455433 w 2933682"/>
                <a:gd name="connsiteY11" fmla="*/ 0 h 2632102"/>
                <a:gd name="connsiteX0" fmla="*/ 455433 w 2933682"/>
                <a:gd name="connsiteY0" fmla="*/ 0 h 2632102"/>
                <a:gd name="connsiteX1" fmla="*/ 1269773 w 2933682"/>
                <a:gd name="connsiteY1" fmla="*/ 103642 h 2632102"/>
                <a:gd name="connsiteX2" fmla="*/ 2909952 w 2933682"/>
                <a:gd name="connsiteY2" fmla="*/ 1757489 h 2632102"/>
                <a:gd name="connsiteX3" fmla="*/ 1887575 w 2933682"/>
                <a:gd name="connsiteY3" fmla="*/ 1806352 h 2632102"/>
                <a:gd name="connsiteX4" fmla="*/ 2293519 w 2933682"/>
                <a:gd name="connsiteY4" fmla="*/ 2187694 h 2632102"/>
                <a:gd name="connsiteX5" fmla="*/ 2072095 w 2933682"/>
                <a:gd name="connsiteY5" fmla="*/ 2413218 h 2632102"/>
                <a:gd name="connsiteX6" fmla="*/ 1657949 w 2933682"/>
                <a:gd name="connsiteY6" fmla="*/ 2056479 h 2632102"/>
                <a:gd name="connsiteX7" fmla="*/ 1608743 w 2933682"/>
                <a:gd name="connsiteY7" fmla="*/ 2089284 h 2632102"/>
                <a:gd name="connsiteX8" fmla="*/ 1940879 w 2933682"/>
                <a:gd name="connsiteY8" fmla="*/ 2384515 h 2632102"/>
                <a:gd name="connsiteX9" fmla="*/ 1748158 w 2933682"/>
                <a:gd name="connsiteY9" fmla="*/ 2605940 h 2632102"/>
                <a:gd name="connsiteX10" fmla="*/ 0 w 2933682"/>
                <a:gd name="connsiteY10" fmla="*/ 1277736 h 2632102"/>
                <a:gd name="connsiteX11" fmla="*/ 455433 w 2933682"/>
                <a:gd name="connsiteY11" fmla="*/ 0 h 2632102"/>
                <a:gd name="connsiteX0" fmla="*/ 455433 w 2933682"/>
                <a:gd name="connsiteY0" fmla="*/ 0 h 2632102"/>
                <a:gd name="connsiteX1" fmla="*/ 1269773 w 2933682"/>
                <a:gd name="connsiteY1" fmla="*/ 103642 h 2632102"/>
                <a:gd name="connsiteX2" fmla="*/ 2909952 w 2933682"/>
                <a:gd name="connsiteY2" fmla="*/ 1757489 h 2632102"/>
                <a:gd name="connsiteX3" fmla="*/ 1887575 w 2933682"/>
                <a:gd name="connsiteY3" fmla="*/ 1806352 h 2632102"/>
                <a:gd name="connsiteX4" fmla="*/ 2293519 w 2933682"/>
                <a:gd name="connsiteY4" fmla="*/ 2187694 h 2632102"/>
                <a:gd name="connsiteX5" fmla="*/ 2072095 w 2933682"/>
                <a:gd name="connsiteY5" fmla="*/ 2413218 h 2632102"/>
                <a:gd name="connsiteX6" fmla="*/ 1657949 w 2933682"/>
                <a:gd name="connsiteY6" fmla="*/ 2056479 h 2632102"/>
                <a:gd name="connsiteX7" fmla="*/ 1608743 w 2933682"/>
                <a:gd name="connsiteY7" fmla="*/ 2089284 h 2632102"/>
                <a:gd name="connsiteX8" fmla="*/ 1940879 w 2933682"/>
                <a:gd name="connsiteY8" fmla="*/ 2384515 h 2632102"/>
                <a:gd name="connsiteX9" fmla="*/ 1748158 w 2933682"/>
                <a:gd name="connsiteY9" fmla="*/ 2605940 h 2632102"/>
                <a:gd name="connsiteX10" fmla="*/ 0 w 2933682"/>
                <a:gd name="connsiteY10" fmla="*/ 1277736 h 2632102"/>
                <a:gd name="connsiteX11" fmla="*/ 455433 w 2933682"/>
                <a:gd name="connsiteY11" fmla="*/ 0 h 2632102"/>
                <a:gd name="connsiteX0" fmla="*/ 455433 w 2920102"/>
                <a:gd name="connsiteY0" fmla="*/ 0 h 2632102"/>
                <a:gd name="connsiteX1" fmla="*/ 1269773 w 2920102"/>
                <a:gd name="connsiteY1" fmla="*/ 103642 h 2632102"/>
                <a:gd name="connsiteX2" fmla="*/ 2909952 w 2920102"/>
                <a:gd name="connsiteY2" fmla="*/ 1757489 h 2632102"/>
                <a:gd name="connsiteX3" fmla="*/ 1932679 w 2920102"/>
                <a:gd name="connsiteY3" fmla="*/ 1777649 h 2632102"/>
                <a:gd name="connsiteX4" fmla="*/ 1887575 w 2920102"/>
                <a:gd name="connsiteY4" fmla="*/ 1806352 h 2632102"/>
                <a:gd name="connsiteX5" fmla="*/ 2293519 w 2920102"/>
                <a:gd name="connsiteY5" fmla="*/ 2187694 h 2632102"/>
                <a:gd name="connsiteX6" fmla="*/ 2072095 w 2920102"/>
                <a:gd name="connsiteY6" fmla="*/ 2413218 h 2632102"/>
                <a:gd name="connsiteX7" fmla="*/ 1657949 w 2920102"/>
                <a:gd name="connsiteY7" fmla="*/ 2056479 h 2632102"/>
                <a:gd name="connsiteX8" fmla="*/ 1608743 w 2920102"/>
                <a:gd name="connsiteY8" fmla="*/ 2089284 h 2632102"/>
                <a:gd name="connsiteX9" fmla="*/ 1940879 w 2920102"/>
                <a:gd name="connsiteY9" fmla="*/ 2384515 h 2632102"/>
                <a:gd name="connsiteX10" fmla="*/ 1748158 w 2920102"/>
                <a:gd name="connsiteY10" fmla="*/ 2605940 h 2632102"/>
                <a:gd name="connsiteX11" fmla="*/ 0 w 2920102"/>
                <a:gd name="connsiteY11" fmla="*/ 1277736 h 2632102"/>
                <a:gd name="connsiteX12" fmla="*/ 455433 w 2920102"/>
                <a:gd name="connsiteY12" fmla="*/ 0 h 2632102"/>
                <a:gd name="connsiteX0" fmla="*/ 455433 w 2920102"/>
                <a:gd name="connsiteY0" fmla="*/ 0 h 2632102"/>
                <a:gd name="connsiteX1" fmla="*/ 1269773 w 2920102"/>
                <a:gd name="connsiteY1" fmla="*/ 103642 h 2632102"/>
                <a:gd name="connsiteX2" fmla="*/ 2909952 w 2920102"/>
                <a:gd name="connsiteY2" fmla="*/ 1757489 h 2632102"/>
                <a:gd name="connsiteX3" fmla="*/ 1932679 w 2920102"/>
                <a:gd name="connsiteY3" fmla="*/ 1777649 h 2632102"/>
                <a:gd name="connsiteX4" fmla="*/ 1887575 w 2920102"/>
                <a:gd name="connsiteY4" fmla="*/ 1806352 h 2632102"/>
                <a:gd name="connsiteX5" fmla="*/ 2293519 w 2920102"/>
                <a:gd name="connsiteY5" fmla="*/ 2187694 h 2632102"/>
                <a:gd name="connsiteX6" fmla="*/ 2072095 w 2920102"/>
                <a:gd name="connsiteY6" fmla="*/ 2413218 h 2632102"/>
                <a:gd name="connsiteX7" fmla="*/ 1657949 w 2920102"/>
                <a:gd name="connsiteY7" fmla="*/ 2056479 h 2632102"/>
                <a:gd name="connsiteX8" fmla="*/ 1608743 w 2920102"/>
                <a:gd name="connsiteY8" fmla="*/ 2089284 h 2632102"/>
                <a:gd name="connsiteX9" fmla="*/ 1940879 w 2920102"/>
                <a:gd name="connsiteY9" fmla="*/ 2384515 h 2632102"/>
                <a:gd name="connsiteX10" fmla="*/ 1748158 w 2920102"/>
                <a:gd name="connsiteY10" fmla="*/ 2605940 h 2632102"/>
                <a:gd name="connsiteX11" fmla="*/ 0 w 2920102"/>
                <a:gd name="connsiteY11" fmla="*/ 1277736 h 2632102"/>
                <a:gd name="connsiteX12" fmla="*/ 455433 w 2920102"/>
                <a:gd name="connsiteY12" fmla="*/ 0 h 2632102"/>
                <a:gd name="connsiteX0" fmla="*/ 455433 w 2920102"/>
                <a:gd name="connsiteY0" fmla="*/ 0 h 2632102"/>
                <a:gd name="connsiteX1" fmla="*/ 1269773 w 2920102"/>
                <a:gd name="connsiteY1" fmla="*/ 103642 h 2632102"/>
                <a:gd name="connsiteX2" fmla="*/ 2909952 w 2920102"/>
                <a:gd name="connsiteY2" fmla="*/ 1757489 h 2632102"/>
                <a:gd name="connsiteX3" fmla="*/ 1932679 w 2920102"/>
                <a:gd name="connsiteY3" fmla="*/ 1777649 h 2632102"/>
                <a:gd name="connsiteX4" fmla="*/ 1887575 w 2920102"/>
                <a:gd name="connsiteY4" fmla="*/ 1806352 h 2632102"/>
                <a:gd name="connsiteX5" fmla="*/ 2293519 w 2920102"/>
                <a:gd name="connsiteY5" fmla="*/ 2187694 h 2632102"/>
                <a:gd name="connsiteX6" fmla="*/ 2072095 w 2920102"/>
                <a:gd name="connsiteY6" fmla="*/ 2413218 h 2632102"/>
                <a:gd name="connsiteX7" fmla="*/ 1657949 w 2920102"/>
                <a:gd name="connsiteY7" fmla="*/ 2056479 h 2632102"/>
                <a:gd name="connsiteX8" fmla="*/ 1608743 w 2920102"/>
                <a:gd name="connsiteY8" fmla="*/ 2089284 h 2632102"/>
                <a:gd name="connsiteX9" fmla="*/ 1940879 w 2920102"/>
                <a:gd name="connsiteY9" fmla="*/ 2384515 h 2632102"/>
                <a:gd name="connsiteX10" fmla="*/ 1748158 w 2920102"/>
                <a:gd name="connsiteY10" fmla="*/ 2605940 h 2632102"/>
                <a:gd name="connsiteX11" fmla="*/ 0 w 2920102"/>
                <a:gd name="connsiteY11" fmla="*/ 1277736 h 2632102"/>
                <a:gd name="connsiteX12" fmla="*/ 455433 w 2920102"/>
                <a:gd name="connsiteY12" fmla="*/ 0 h 2632102"/>
                <a:gd name="connsiteX0" fmla="*/ 455433 w 2938998"/>
                <a:gd name="connsiteY0" fmla="*/ 0 h 2632102"/>
                <a:gd name="connsiteX1" fmla="*/ 1269773 w 2938998"/>
                <a:gd name="connsiteY1" fmla="*/ 103642 h 2632102"/>
                <a:gd name="connsiteX2" fmla="*/ 2909952 w 2938998"/>
                <a:gd name="connsiteY2" fmla="*/ 1757489 h 2632102"/>
                <a:gd name="connsiteX3" fmla="*/ 2432934 w 2938998"/>
                <a:gd name="connsiteY3" fmla="*/ 2216397 h 2632102"/>
                <a:gd name="connsiteX4" fmla="*/ 1932679 w 2938998"/>
                <a:gd name="connsiteY4" fmla="*/ 1777649 h 2632102"/>
                <a:gd name="connsiteX5" fmla="*/ 1887575 w 2938998"/>
                <a:gd name="connsiteY5" fmla="*/ 1806352 h 2632102"/>
                <a:gd name="connsiteX6" fmla="*/ 2293519 w 2938998"/>
                <a:gd name="connsiteY6" fmla="*/ 2187694 h 2632102"/>
                <a:gd name="connsiteX7" fmla="*/ 2072095 w 2938998"/>
                <a:gd name="connsiteY7" fmla="*/ 2413218 h 2632102"/>
                <a:gd name="connsiteX8" fmla="*/ 1657949 w 2938998"/>
                <a:gd name="connsiteY8" fmla="*/ 2056479 h 2632102"/>
                <a:gd name="connsiteX9" fmla="*/ 1608743 w 2938998"/>
                <a:gd name="connsiteY9" fmla="*/ 2089284 h 2632102"/>
                <a:gd name="connsiteX10" fmla="*/ 1940879 w 2938998"/>
                <a:gd name="connsiteY10" fmla="*/ 2384515 h 2632102"/>
                <a:gd name="connsiteX11" fmla="*/ 1748158 w 2938998"/>
                <a:gd name="connsiteY11" fmla="*/ 2605940 h 2632102"/>
                <a:gd name="connsiteX12" fmla="*/ 0 w 2938998"/>
                <a:gd name="connsiteY12" fmla="*/ 1277736 h 2632102"/>
                <a:gd name="connsiteX13" fmla="*/ 455433 w 2938998"/>
                <a:gd name="connsiteY13" fmla="*/ 0 h 2632102"/>
                <a:gd name="connsiteX0" fmla="*/ 455433 w 2939626"/>
                <a:gd name="connsiteY0" fmla="*/ 0 h 2632102"/>
                <a:gd name="connsiteX1" fmla="*/ 1269773 w 2939626"/>
                <a:gd name="connsiteY1" fmla="*/ 103642 h 2632102"/>
                <a:gd name="connsiteX2" fmla="*/ 2909952 w 2939626"/>
                <a:gd name="connsiteY2" fmla="*/ 1757489 h 2632102"/>
                <a:gd name="connsiteX3" fmla="*/ 2445236 w 2939626"/>
                <a:gd name="connsiteY3" fmla="*/ 2232798 h 2632102"/>
                <a:gd name="connsiteX4" fmla="*/ 1932679 w 2939626"/>
                <a:gd name="connsiteY4" fmla="*/ 1777649 h 2632102"/>
                <a:gd name="connsiteX5" fmla="*/ 1887575 w 2939626"/>
                <a:gd name="connsiteY5" fmla="*/ 1806352 h 2632102"/>
                <a:gd name="connsiteX6" fmla="*/ 2293519 w 2939626"/>
                <a:gd name="connsiteY6" fmla="*/ 2187694 h 2632102"/>
                <a:gd name="connsiteX7" fmla="*/ 2072095 w 2939626"/>
                <a:gd name="connsiteY7" fmla="*/ 2413218 h 2632102"/>
                <a:gd name="connsiteX8" fmla="*/ 1657949 w 2939626"/>
                <a:gd name="connsiteY8" fmla="*/ 2056479 h 2632102"/>
                <a:gd name="connsiteX9" fmla="*/ 1608743 w 2939626"/>
                <a:gd name="connsiteY9" fmla="*/ 2089284 h 2632102"/>
                <a:gd name="connsiteX10" fmla="*/ 1940879 w 2939626"/>
                <a:gd name="connsiteY10" fmla="*/ 2384515 h 2632102"/>
                <a:gd name="connsiteX11" fmla="*/ 1748158 w 2939626"/>
                <a:gd name="connsiteY11" fmla="*/ 2605940 h 2632102"/>
                <a:gd name="connsiteX12" fmla="*/ 0 w 2939626"/>
                <a:gd name="connsiteY12" fmla="*/ 1277736 h 2632102"/>
                <a:gd name="connsiteX13" fmla="*/ 455433 w 2939626"/>
                <a:gd name="connsiteY13" fmla="*/ 0 h 2632102"/>
                <a:gd name="connsiteX0" fmla="*/ 455433 w 2939626"/>
                <a:gd name="connsiteY0" fmla="*/ 0 h 2632102"/>
                <a:gd name="connsiteX1" fmla="*/ 1269773 w 2939626"/>
                <a:gd name="connsiteY1" fmla="*/ 103642 h 2632102"/>
                <a:gd name="connsiteX2" fmla="*/ 2909952 w 2939626"/>
                <a:gd name="connsiteY2" fmla="*/ 1757489 h 2632102"/>
                <a:gd name="connsiteX3" fmla="*/ 2445236 w 2939626"/>
                <a:gd name="connsiteY3" fmla="*/ 2232798 h 2632102"/>
                <a:gd name="connsiteX4" fmla="*/ 1932679 w 2939626"/>
                <a:gd name="connsiteY4" fmla="*/ 1777649 h 2632102"/>
                <a:gd name="connsiteX5" fmla="*/ 1887575 w 2939626"/>
                <a:gd name="connsiteY5" fmla="*/ 1806352 h 2632102"/>
                <a:gd name="connsiteX6" fmla="*/ 2293519 w 2939626"/>
                <a:gd name="connsiteY6" fmla="*/ 2187694 h 2632102"/>
                <a:gd name="connsiteX7" fmla="*/ 2072095 w 2939626"/>
                <a:gd name="connsiteY7" fmla="*/ 2413218 h 2632102"/>
                <a:gd name="connsiteX8" fmla="*/ 1657949 w 2939626"/>
                <a:gd name="connsiteY8" fmla="*/ 2056479 h 2632102"/>
                <a:gd name="connsiteX9" fmla="*/ 1608743 w 2939626"/>
                <a:gd name="connsiteY9" fmla="*/ 2089284 h 2632102"/>
                <a:gd name="connsiteX10" fmla="*/ 1940879 w 2939626"/>
                <a:gd name="connsiteY10" fmla="*/ 2384515 h 2632102"/>
                <a:gd name="connsiteX11" fmla="*/ 1748158 w 2939626"/>
                <a:gd name="connsiteY11" fmla="*/ 2605940 h 2632102"/>
                <a:gd name="connsiteX12" fmla="*/ 0 w 2939626"/>
                <a:gd name="connsiteY12" fmla="*/ 1277736 h 2632102"/>
                <a:gd name="connsiteX13" fmla="*/ 455433 w 2939626"/>
                <a:gd name="connsiteY13" fmla="*/ 0 h 2632102"/>
                <a:gd name="connsiteX0" fmla="*/ 455433 w 2939626"/>
                <a:gd name="connsiteY0" fmla="*/ 0 h 2632102"/>
                <a:gd name="connsiteX1" fmla="*/ 1269773 w 2939626"/>
                <a:gd name="connsiteY1" fmla="*/ 103642 h 2632102"/>
                <a:gd name="connsiteX2" fmla="*/ 2909952 w 2939626"/>
                <a:gd name="connsiteY2" fmla="*/ 1757489 h 2632102"/>
                <a:gd name="connsiteX3" fmla="*/ 2445236 w 2939626"/>
                <a:gd name="connsiteY3" fmla="*/ 2232798 h 2632102"/>
                <a:gd name="connsiteX4" fmla="*/ 1932679 w 2939626"/>
                <a:gd name="connsiteY4" fmla="*/ 1777649 h 2632102"/>
                <a:gd name="connsiteX5" fmla="*/ 1887575 w 2939626"/>
                <a:gd name="connsiteY5" fmla="*/ 1806352 h 2632102"/>
                <a:gd name="connsiteX6" fmla="*/ 2293519 w 2939626"/>
                <a:gd name="connsiteY6" fmla="*/ 2187694 h 2632102"/>
                <a:gd name="connsiteX7" fmla="*/ 2072095 w 2939626"/>
                <a:gd name="connsiteY7" fmla="*/ 2413218 h 2632102"/>
                <a:gd name="connsiteX8" fmla="*/ 1657949 w 2939626"/>
                <a:gd name="connsiteY8" fmla="*/ 2056479 h 2632102"/>
                <a:gd name="connsiteX9" fmla="*/ 1608743 w 2939626"/>
                <a:gd name="connsiteY9" fmla="*/ 2089284 h 2632102"/>
                <a:gd name="connsiteX10" fmla="*/ 1940879 w 2939626"/>
                <a:gd name="connsiteY10" fmla="*/ 2384515 h 2632102"/>
                <a:gd name="connsiteX11" fmla="*/ 1748158 w 2939626"/>
                <a:gd name="connsiteY11" fmla="*/ 2605940 h 2632102"/>
                <a:gd name="connsiteX12" fmla="*/ 0 w 2939626"/>
                <a:gd name="connsiteY12" fmla="*/ 1277736 h 2632102"/>
                <a:gd name="connsiteX13" fmla="*/ 455433 w 2939626"/>
                <a:gd name="connsiteY13" fmla="*/ 0 h 2632102"/>
                <a:gd name="connsiteX0" fmla="*/ 455433 w 2987339"/>
                <a:gd name="connsiteY0" fmla="*/ 0 h 2632102"/>
                <a:gd name="connsiteX1" fmla="*/ 1269773 w 2987339"/>
                <a:gd name="connsiteY1" fmla="*/ 103642 h 2632102"/>
                <a:gd name="connsiteX2" fmla="*/ 2909952 w 2987339"/>
                <a:gd name="connsiteY2" fmla="*/ 1757489 h 2632102"/>
                <a:gd name="connsiteX3" fmla="*/ 2662559 w 2987339"/>
                <a:gd name="connsiteY3" fmla="*/ 2003173 h 2632102"/>
                <a:gd name="connsiteX4" fmla="*/ 2445236 w 2987339"/>
                <a:gd name="connsiteY4" fmla="*/ 2232798 h 2632102"/>
                <a:gd name="connsiteX5" fmla="*/ 1932679 w 2987339"/>
                <a:gd name="connsiteY5" fmla="*/ 1777649 h 2632102"/>
                <a:gd name="connsiteX6" fmla="*/ 1887575 w 2987339"/>
                <a:gd name="connsiteY6" fmla="*/ 1806352 h 2632102"/>
                <a:gd name="connsiteX7" fmla="*/ 2293519 w 2987339"/>
                <a:gd name="connsiteY7" fmla="*/ 2187694 h 2632102"/>
                <a:gd name="connsiteX8" fmla="*/ 2072095 w 2987339"/>
                <a:gd name="connsiteY8" fmla="*/ 2413218 h 2632102"/>
                <a:gd name="connsiteX9" fmla="*/ 1657949 w 2987339"/>
                <a:gd name="connsiteY9" fmla="*/ 2056479 h 2632102"/>
                <a:gd name="connsiteX10" fmla="*/ 1608743 w 2987339"/>
                <a:gd name="connsiteY10" fmla="*/ 2089284 h 2632102"/>
                <a:gd name="connsiteX11" fmla="*/ 1940879 w 2987339"/>
                <a:gd name="connsiteY11" fmla="*/ 2384515 h 2632102"/>
                <a:gd name="connsiteX12" fmla="*/ 1748158 w 2987339"/>
                <a:gd name="connsiteY12" fmla="*/ 2605940 h 2632102"/>
                <a:gd name="connsiteX13" fmla="*/ 0 w 2987339"/>
                <a:gd name="connsiteY13" fmla="*/ 1277736 h 2632102"/>
                <a:gd name="connsiteX14" fmla="*/ 455433 w 2987339"/>
                <a:gd name="connsiteY14" fmla="*/ 0 h 2632102"/>
                <a:gd name="connsiteX0" fmla="*/ 455433 w 2987339"/>
                <a:gd name="connsiteY0" fmla="*/ 0 h 2632102"/>
                <a:gd name="connsiteX1" fmla="*/ 1269773 w 2987339"/>
                <a:gd name="connsiteY1" fmla="*/ 103642 h 2632102"/>
                <a:gd name="connsiteX2" fmla="*/ 2909952 w 2987339"/>
                <a:gd name="connsiteY2" fmla="*/ 1757489 h 2632102"/>
                <a:gd name="connsiteX3" fmla="*/ 2662559 w 2987339"/>
                <a:gd name="connsiteY3" fmla="*/ 2003173 h 2632102"/>
                <a:gd name="connsiteX4" fmla="*/ 2445236 w 2987339"/>
                <a:gd name="connsiteY4" fmla="*/ 2232798 h 2632102"/>
                <a:gd name="connsiteX5" fmla="*/ 1932679 w 2987339"/>
                <a:gd name="connsiteY5" fmla="*/ 1777649 h 2632102"/>
                <a:gd name="connsiteX6" fmla="*/ 1887575 w 2987339"/>
                <a:gd name="connsiteY6" fmla="*/ 1806352 h 2632102"/>
                <a:gd name="connsiteX7" fmla="*/ 2293519 w 2987339"/>
                <a:gd name="connsiteY7" fmla="*/ 2187694 h 2632102"/>
                <a:gd name="connsiteX8" fmla="*/ 2072095 w 2987339"/>
                <a:gd name="connsiteY8" fmla="*/ 2413218 h 2632102"/>
                <a:gd name="connsiteX9" fmla="*/ 1657949 w 2987339"/>
                <a:gd name="connsiteY9" fmla="*/ 2056479 h 2632102"/>
                <a:gd name="connsiteX10" fmla="*/ 1608743 w 2987339"/>
                <a:gd name="connsiteY10" fmla="*/ 2089284 h 2632102"/>
                <a:gd name="connsiteX11" fmla="*/ 1940879 w 2987339"/>
                <a:gd name="connsiteY11" fmla="*/ 2384515 h 2632102"/>
                <a:gd name="connsiteX12" fmla="*/ 1748158 w 2987339"/>
                <a:gd name="connsiteY12" fmla="*/ 2605940 h 2632102"/>
                <a:gd name="connsiteX13" fmla="*/ 0 w 2987339"/>
                <a:gd name="connsiteY13" fmla="*/ 1277736 h 2632102"/>
                <a:gd name="connsiteX14" fmla="*/ 455433 w 2987339"/>
                <a:gd name="connsiteY14" fmla="*/ 0 h 2632102"/>
                <a:gd name="connsiteX0" fmla="*/ 455433 w 2987339"/>
                <a:gd name="connsiteY0" fmla="*/ 0 h 2632102"/>
                <a:gd name="connsiteX1" fmla="*/ 1269773 w 2987339"/>
                <a:gd name="connsiteY1" fmla="*/ 103642 h 2632102"/>
                <a:gd name="connsiteX2" fmla="*/ 2909952 w 2987339"/>
                <a:gd name="connsiteY2" fmla="*/ 1757489 h 2632102"/>
                <a:gd name="connsiteX3" fmla="*/ 2662559 w 2987339"/>
                <a:gd name="connsiteY3" fmla="*/ 2003173 h 2632102"/>
                <a:gd name="connsiteX4" fmla="*/ 2445236 w 2987339"/>
                <a:gd name="connsiteY4" fmla="*/ 2232798 h 2632102"/>
                <a:gd name="connsiteX5" fmla="*/ 1932679 w 2987339"/>
                <a:gd name="connsiteY5" fmla="*/ 1777649 h 2632102"/>
                <a:gd name="connsiteX6" fmla="*/ 1887575 w 2987339"/>
                <a:gd name="connsiteY6" fmla="*/ 1806352 h 2632102"/>
                <a:gd name="connsiteX7" fmla="*/ 2293519 w 2987339"/>
                <a:gd name="connsiteY7" fmla="*/ 2187694 h 2632102"/>
                <a:gd name="connsiteX8" fmla="*/ 2072095 w 2987339"/>
                <a:gd name="connsiteY8" fmla="*/ 2413218 h 2632102"/>
                <a:gd name="connsiteX9" fmla="*/ 1657949 w 2987339"/>
                <a:gd name="connsiteY9" fmla="*/ 2056479 h 2632102"/>
                <a:gd name="connsiteX10" fmla="*/ 1608743 w 2987339"/>
                <a:gd name="connsiteY10" fmla="*/ 2089284 h 2632102"/>
                <a:gd name="connsiteX11" fmla="*/ 1940879 w 2987339"/>
                <a:gd name="connsiteY11" fmla="*/ 2384515 h 2632102"/>
                <a:gd name="connsiteX12" fmla="*/ 1748158 w 2987339"/>
                <a:gd name="connsiteY12" fmla="*/ 2605940 h 2632102"/>
                <a:gd name="connsiteX13" fmla="*/ 0 w 2987339"/>
                <a:gd name="connsiteY13" fmla="*/ 1277736 h 2632102"/>
                <a:gd name="connsiteX14" fmla="*/ 455433 w 2987339"/>
                <a:gd name="connsiteY14" fmla="*/ 0 h 2632102"/>
                <a:gd name="connsiteX0" fmla="*/ 455433 w 2954746"/>
                <a:gd name="connsiteY0" fmla="*/ 0 h 2632102"/>
                <a:gd name="connsiteX1" fmla="*/ 1269773 w 2954746"/>
                <a:gd name="connsiteY1" fmla="*/ 103642 h 2632102"/>
                <a:gd name="connsiteX2" fmla="*/ 2909952 w 2954746"/>
                <a:gd name="connsiteY2" fmla="*/ 1757489 h 2632102"/>
                <a:gd name="connsiteX3" fmla="*/ 2158204 w 2954746"/>
                <a:gd name="connsiteY3" fmla="*/ 1539823 h 2632102"/>
                <a:gd name="connsiteX4" fmla="*/ 2662559 w 2954746"/>
                <a:gd name="connsiteY4" fmla="*/ 2003173 h 2632102"/>
                <a:gd name="connsiteX5" fmla="*/ 2445236 w 2954746"/>
                <a:gd name="connsiteY5" fmla="*/ 2232798 h 2632102"/>
                <a:gd name="connsiteX6" fmla="*/ 1932679 w 2954746"/>
                <a:gd name="connsiteY6" fmla="*/ 1777649 h 2632102"/>
                <a:gd name="connsiteX7" fmla="*/ 1887575 w 2954746"/>
                <a:gd name="connsiteY7" fmla="*/ 1806352 h 2632102"/>
                <a:gd name="connsiteX8" fmla="*/ 2293519 w 2954746"/>
                <a:gd name="connsiteY8" fmla="*/ 2187694 h 2632102"/>
                <a:gd name="connsiteX9" fmla="*/ 2072095 w 2954746"/>
                <a:gd name="connsiteY9" fmla="*/ 2413218 h 2632102"/>
                <a:gd name="connsiteX10" fmla="*/ 1657949 w 2954746"/>
                <a:gd name="connsiteY10" fmla="*/ 2056479 h 2632102"/>
                <a:gd name="connsiteX11" fmla="*/ 1608743 w 2954746"/>
                <a:gd name="connsiteY11" fmla="*/ 2089284 h 2632102"/>
                <a:gd name="connsiteX12" fmla="*/ 1940879 w 2954746"/>
                <a:gd name="connsiteY12" fmla="*/ 2384515 h 2632102"/>
                <a:gd name="connsiteX13" fmla="*/ 1748158 w 2954746"/>
                <a:gd name="connsiteY13" fmla="*/ 2605940 h 2632102"/>
                <a:gd name="connsiteX14" fmla="*/ 0 w 2954746"/>
                <a:gd name="connsiteY14" fmla="*/ 1277736 h 2632102"/>
                <a:gd name="connsiteX15" fmla="*/ 455433 w 2954746"/>
                <a:gd name="connsiteY15" fmla="*/ 0 h 2632102"/>
                <a:gd name="connsiteX0" fmla="*/ 455433 w 2935784"/>
                <a:gd name="connsiteY0" fmla="*/ 0 h 2632102"/>
                <a:gd name="connsiteX1" fmla="*/ 1269773 w 2935784"/>
                <a:gd name="connsiteY1" fmla="*/ 103642 h 2632102"/>
                <a:gd name="connsiteX2" fmla="*/ 2909952 w 2935784"/>
                <a:gd name="connsiteY2" fmla="*/ 1757489 h 2632102"/>
                <a:gd name="connsiteX3" fmla="*/ 2195108 w 2935784"/>
                <a:gd name="connsiteY3" fmla="*/ 1498818 h 2632102"/>
                <a:gd name="connsiteX4" fmla="*/ 2158204 w 2935784"/>
                <a:gd name="connsiteY4" fmla="*/ 1539823 h 2632102"/>
                <a:gd name="connsiteX5" fmla="*/ 2662559 w 2935784"/>
                <a:gd name="connsiteY5" fmla="*/ 2003173 h 2632102"/>
                <a:gd name="connsiteX6" fmla="*/ 2445236 w 2935784"/>
                <a:gd name="connsiteY6" fmla="*/ 2232798 h 2632102"/>
                <a:gd name="connsiteX7" fmla="*/ 1932679 w 2935784"/>
                <a:gd name="connsiteY7" fmla="*/ 1777649 h 2632102"/>
                <a:gd name="connsiteX8" fmla="*/ 1887575 w 2935784"/>
                <a:gd name="connsiteY8" fmla="*/ 1806352 h 2632102"/>
                <a:gd name="connsiteX9" fmla="*/ 2293519 w 2935784"/>
                <a:gd name="connsiteY9" fmla="*/ 2187694 h 2632102"/>
                <a:gd name="connsiteX10" fmla="*/ 2072095 w 2935784"/>
                <a:gd name="connsiteY10" fmla="*/ 2413218 h 2632102"/>
                <a:gd name="connsiteX11" fmla="*/ 1657949 w 2935784"/>
                <a:gd name="connsiteY11" fmla="*/ 2056479 h 2632102"/>
                <a:gd name="connsiteX12" fmla="*/ 1608743 w 2935784"/>
                <a:gd name="connsiteY12" fmla="*/ 2089284 h 2632102"/>
                <a:gd name="connsiteX13" fmla="*/ 1940879 w 2935784"/>
                <a:gd name="connsiteY13" fmla="*/ 2384515 h 2632102"/>
                <a:gd name="connsiteX14" fmla="*/ 1748158 w 2935784"/>
                <a:gd name="connsiteY14" fmla="*/ 2605940 h 2632102"/>
                <a:gd name="connsiteX15" fmla="*/ 0 w 2935784"/>
                <a:gd name="connsiteY15" fmla="*/ 1277736 h 2632102"/>
                <a:gd name="connsiteX16" fmla="*/ 455433 w 2935784"/>
                <a:gd name="connsiteY16" fmla="*/ 0 h 2632102"/>
                <a:gd name="connsiteX0" fmla="*/ 455433 w 2935784"/>
                <a:gd name="connsiteY0" fmla="*/ 0 h 2632102"/>
                <a:gd name="connsiteX1" fmla="*/ 1269773 w 2935784"/>
                <a:gd name="connsiteY1" fmla="*/ 103642 h 2632102"/>
                <a:gd name="connsiteX2" fmla="*/ 2909952 w 2935784"/>
                <a:gd name="connsiteY2" fmla="*/ 1757489 h 2632102"/>
                <a:gd name="connsiteX3" fmla="*/ 2195108 w 2935784"/>
                <a:gd name="connsiteY3" fmla="*/ 1498818 h 2632102"/>
                <a:gd name="connsiteX4" fmla="*/ 2158204 w 2935784"/>
                <a:gd name="connsiteY4" fmla="*/ 1539823 h 2632102"/>
                <a:gd name="connsiteX5" fmla="*/ 2662559 w 2935784"/>
                <a:gd name="connsiteY5" fmla="*/ 2003173 h 2632102"/>
                <a:gd name="connsiteX6" fmla="*/ 2445236 w 2935784"/>
                <a:gd name="connsiteY6" fmla="*/ 2232798 h 2632102"/>
                <a:gd name="connsiteX7" fmla="*/ 1932679 w 2935784"/>
                <a:gd name="connsiteY7" fmla="*/ 1777649 h 2632102"/>
                <a:gd name="connsiteX8" fmla="*/ 1887575 w 2935784"/>
                <a:gd name="connsiteY8" fmla="*/ 1806352 h 2632102"/>
                <a:gd name="connsiteX9" fmla="*/ 2293519 w 2935784"/>
                <a:gd name="connsiteY9" fmla="*/ 2187694 h 2632102"/>
                <a:gd name="connsiteX10" fmla="*/ 2072095 w 2935784"/>
                <a:gd name="connsiteY10" fmla="*/ 2413218 h 2632102"/>
                <a:gd name="connsiteX11" fmla="*/ 1657949 w 2935784"/>
                <a:gd name="connsiteY11" fmla="*/ 2056479 h 2632102"/>
                <a:gd name="connsiteX12" fmla="*/ 1608743 w 2935784"/>
                <a:gd name="connsiteY12" fmla="*/ 2089284 h 2632102"/>
                <a:gd name="connsiteX13" fmla="*/ 1940879 w 2935784"/>
                <a:gd name="connsiteY13" fmla="*/ 2384515 h 2632102"/>
                <a:gd name="connsiteX14" fmla="*/ 1748158 w 2935784"/>
                <a:gd name="connsiteY14" fmla="*/ 2605940 h 2632102"/>
                <a:gd name="connsiteX15" fmla="*/ 0 w 2935784"/>
                <a:gd name="connsiteY15" fmla="*/ 1277736 h 2632102"/>
                <a:gd name="connsiteX16" fmla="*/ 455433 w 2935784"/>
                <a:gd name="connsiteY16" fmla="*/ 0 h 2632102"/>
                <a:gd name="connsiteX0" fmla="*/ 455433 w 2935784"/>
                <a:gd name="connsiteY0" fmla="*/ 0 h 2632102"/>
                <a:gd name="connsiteX1" fmla="*/ 1269773 w 2935784"/>
                <a:gd name="connsiteY1" fmla="*/ 103642 h 2632102"/>
                <a:gd name="connsiteX2" fmla="*/ 2909952 w 2935784"/>
                <a:gd name="connsiteY2" fmla="*/ 1757489 h 2632102"/>
                <a:gd name="connsiteX3" fmla="*/ 2195108 w 2935784"/>
                <a:gd name="connsiteY3" fmla="*/ 1498818 h 2632102"/>
                <a:gd name="connsiteX4" fmla="*/ 2158204 w 2935784"/>
                <a:gd name="connsiteY4" fmla="*/ 1539823 h 2632102"/>
                <a:gd name="connsiteX5" fmla="*/ 2662559 w 2935784"/>
                <a:gd name="connsiteY5" fmla="*/ 2003173 h 2632102"/>
                <a:gd name="connsiteX6" fmla="*/ 2445236 w 2935784"/>
                <a:gd name="connsiteY6" fmla="*/ 2232798 h 2632102"/>
                <a:gd name="connsiteX7" fmla="*/ 1932679 w 2935784"/>
                <a:gd name="connsiteY7" fmla="*/ 1777649 h 2632102"/>
                <a:gd name="connsiteX8" fmla="*/ 1887575 w 2935784"/>
                <a:gd name="connsiteY8" fmla="*/ 1806352 h 2632102"/>
                <a:gd name="connsiteX9" fmla="*/ 2293519 w 2935784"/>
                <a:gd name="connsiteY9" fmla="*/ 2187694 h 2632102"/>
                <a:gd name="connsiteX10" fmla="*/ 2072095 w 2935784"/>
                <a:gd name="connsiteY10" fmla="*/ 2413218 h 2632102"/>
                <a:gd name="connsiteX11" fmla="*/ 1657949 w 2935784"/>
                <a:gd name="connsiteY11" fmla="*/ 2056479 h 2632102"/>
                <a:gd name="connsiteX12" fmla="*/ 1608743 w 2935784"/>
                <a:gd name="connsiteY12" fmla="*/ 2089284 h 2632102"/>
                <a:gd name="connsiteX13" fmla="*/ 1940879 w 2935784"/>
                <a:gd name="connsiteY13" fmla="*/ 2384515 h 2632102"/>
                <a:gd name="connsiteX14" fmla="*/ 1748158 w 2935784"/>
                <a:gd name="connsiteY14" fmla="*/ 2605940 h 2632102"/>
                <a:gd name="connsiteX15" fmla="*/ 0 w 2935784"/>
                <a:gd name="connsiteY15" fmla="*/ 1277736 h 2632102"/>
                <a:gd name="connsiteX16" fmla="*/ 455433 w 2935784"/>
                <a:gd name="connsiteY16" fmla="*/ 0 h 2632102"/>
                <a:gd name="connsiteX0" fmla="*/ 455433 w 2935784"/>
                <a:gd name="connsiteY0" fmla="*/ 0 h 2632102"/>
                <a:gd name="connsiteX1" fmla="*/ 1269773 w 2935784"/>
                <a:gd name="connsiteY1" fmla="*/ 103642 h 2632102"/>
                <a:gd name="connsiteX2" fmla="*/ 2909952 w 2935784"/>
                <a:gd name="connsiteY2" fmla="*/ 1757489 h 2632102"/>
                <a:gd name="connsiteX3" fmla="*/ 2195108 w 2935784"/>
                <a:gd name="connsiteY3" fmla="*/ 1498818 h 2632102"/>
                <a:gd name="connsiteX4" fmla="*/ 2158204 w 2935784"/>
                <a:gd name="connsiteY4" fmla="*/ 1539823 h 2632102"/>
                <a:gd name="connsiteX5" fmla="*/ 2662559 w 2935784"/>
                <a:gd name="connsiteY5" fmla="*/ 2003173 h 2632102"/>
                <a:gd name="connsiteX6" fmla="*/ 2445236 w 2935784"/>
                <a:gd name="connsiteY6" fmla="*/ 2232798 h 2632102"/>
                <a:gd name="connsiteX7" fmla="*/ 1932679 w 2935784"/>
                <a:gd name="connsiteY7" fmla="*/ 1777649 h 2632102"/>
                <a:gd name="connsiteX8" fmla="*/ 1887575 w 2935784"/>
                <a:gd name="connsiteY8" fmla="*/ 1806352 h 2632102"/>
                <a:gd name="connsiteX9" fmla="*/ 2293519 w 2935784"/>
                <a:gd name="connsiteY9" fmla="*/ 2187694 h 2632102"/>
                <a:gd name="connsiteX10" fmla="*/ 2072095 w 2935784"/>
                <a:gd name="connsiteY10" fmla="*/ 2413218 h 2632102"/>
                <a:gd name="connsiteX11" fmla="*/ 1657949 w 2935784"/>
                <a:gd name="connsiteY11" fmla="*/ 2056479 h 2632102"/>
                <a:gd name="connsiteX12" fmla="*/ 1608743 w 2935784"/>
                <a:gd name="connsiteY12" fmla="*/ 2089284 h 2632102"/>
                <a:gd name="connsiteX13" fmla="*/ 1940879 w 2935784"/>
                <a:gd name="connsiteY13" fmla="*/ 2384515 h 2632102"/>
                <a:gd name="connsiteX14" fmla="*/ 1748158 w 2935784"/>
                <a:gd name="connsiteY14" fmla="*/ 2605940 h 2632102"/>
                <a:gd name="connsiteX15" fmla="*/ 0 w 2935784"/>
                <a:gd name="connsiteY15" fmla="*/ 1277736 h 2632102"/>
                <a:gd name="connsiteX16" fmla="*/ 455433 w 2935784"/>
                <a:gd name="connsiteY16" fmla="*/ 0 h 2632102"/>
                <a:gd name="connsiteX0" fmla="*/ 455433 w 2990962"/>
                <a:gd name="connsiteY0" fmla="*/ 0 h 2632102"/>
                <a:gd name="connsiteX1" fmla="*/ 1269773 w 2990962"/>
                <a:gd name="connsiteY1" fmla="*/ 103642 h 2632102"/>
                <a:gd name="connsiteX2" fmla="*/ 2909952 w 2990962"/>
                <a:gd name="connsiteY2" fmla="*/ 1757489 h 2632102"/>
                <a:gd name="connsiteX3" fmla="*/ 2703564 w 2990962"/>
                <a:gd name="connsiteY3" fmla="*/ 1953968 h 2632102"/>
                <a:gd name="connsiteX4" fmla="*/ 2195108 w 2990962"/>
                <a:gd name="connsiteY4" fmla="*/ 1498818 h 2632102"/>
                <a:gd name="connsiteX5" fmla="*/ 2158204 w 2990962"/>
                <a:gd name="connsiteY5" fmla="*/ 1539823 h 2632102"/>
                <a:gd name="connsiteX6" fmla="*/ 2662559 w 2990962"/>
                <a:gd name="connsiteY6" fmla="*/ 2003173 h 2632102"/>
                <a:gd name="connsiteX7" fmla="*/ 2445236 w 2990962"/>
                <a:gd name="connsiteY7" fmla="*/ 2232798 h 2632102"/>
                <a:gd name="connsiteX8" fmla="*/ 1932679 w 2990962"/>
                <a:gd name="connsiteY8" fmla="*/ 1777649 h 2632102"/>
                <a:gd name="connsiteX9" fmla="*/ 1887575 w 2990962"/>
                <a:gd name="connsiteY9" fmla="*/ 1806352 h 2632102"/>
                <a:gd name="connsiteX10" fmla="*/ 2293519 w 2990962"/>
                <a:gd name="connsiteY10" fmla="*/ 2187694 h 2632102"/>
                <a:gd name="connsiteX11" fmla="*/ 2072095 w 2990962"/>
                <a:gd name="connsiteY11" fmla="*/ 2413218 h 2632102"/>
                <a:gd name="connsiteX12" fmla="*/ 1657949 w 2990962"/>
                <a:gd name="connsiteY12" fmla="*/ 2056479 h 2632102"/>
                <a:gd name="connsiteX13" fmla="*/ 1608743 w 2990962"/>
                <a:gd name="connsiteY13" fmla="*/ 2089284 h 2632102"/>
                <a:gd name="connsiteX14" fmla="*/ 1940879 w 2990962"/>
                <a:gd name="connsiteY14" fmla="*/ 2384515 h 2632102"/>
                <a:gd name="connsiteX15" fmla="*/ 1748158 w 2990962"/>
                <a:gd name="connsiteY15" fmla="*/ 2605940 h 2632102"/>
                <a:gd name="connsiteX16" fmla="*/ 0 w 2990962"/>
                <a:gd name="connsiteY16" fmla="*/ 1277736 h 2632102"/>
                <a:gd name="connsiteX17" fmla="*/ 455433 w 2990962"/>
                <a:gd name="connsiteY17" fmla="*/ 0 h 2632102"/>
                <a:gd name="connsiteX0" fmla="*/ 455433 w 2988407"/>
                <a:gd name="connsiteY0" fmla="*/ 0 h 2632102"/>
                <a:gd name="connsiteX1" fmla="*/ 1269773 w 2988407"/>
                <a:gd name="connsiteY1" fmla="*/ 103642 h 2632102"/>
                <a:gd name="connsiteX2" fmla="*/ 2909952 w 2988407"/>
                <a:gd name="connsiteY2" fmla="*/ 1757489 h 2632102"/>
                <a:gd name="connsiteX3" fmla="*/ 2687162 w 2988407"/>
                <a:gd name="connsiteY3" fmla="*/ 1933466 h 2632102"/>
                <a:gd name="connsiteX4" fmla="*/ 2195108 w 2988407"/>
                <a:gd name="connsiteY4" fmla="*/ 1498818 h 2632102"/>
                <a:gd name="connsiteX5" fmla="*/ 2158204 w 2988407"/>
                <a:gd name="connsiteY5" fmla="*/ 1539823 h 2632102"/>
                <a:gd name="connsiteX6" fmla="*/ 2662559 w 2988407"/>
                <a:gd name="connsiteY6" fmla="*/ 2003173 h 2632102"/>
                <a:gd name="connsiteX7" fmla="*/ 2445236 w 2988407"/>
                <a:gd name="connsiteY7" fmla="*/ 2232798 h 2632102"/>
                <a:gd name="connsiteX8" fmla="*/ 1932679 w 2988407"/>
                <a:gd name="connsiteY8" fmla="*/ 1777649 h 2632102"/>
                <a:gd name="connsiteX9" fmla="*/ 1887575 w 2988407"/>
                <a:gd name="connsiteY9" fmla="*/ 1806352 h 2632102"/>
                <a:gd name="connsiteX10" fmla="*/ 2293519 w 2988407"/>
                <a:gd name="connsiteY10" fmla="*/ 2187694 h 2632102"/>
                <a:gd name="connsiteX11" fmla="*/ 2072095 w 2988407"/>
                <a:gd name="connsiteY11" fmla="*/ 2413218 h 2632102"/>
                <a:gd name="connsiteX12" fmla="*/ 1657949 w 2988407"/>
                <a:gd name="connsiteY12" fmla="*/ 2056479 h 2632102"/>
                <a:gd name="connsiteX13" fmla="*/ 1608743 w 2988407"/>
                <a:gd name="connsiteY13" fmla="*/ 2089284 h 2632102"/>
                <a:gd name="connsiteX14" fmla="*/ 1940879 w 2988407"/>
                <a:gd name="connsiteY14" fmla="*/ 2384515 h 2632102"/>
                <a:gd name="connsiteX15" fmla="*/ 1748158 w 2988407"/>
                <a:gd name="connsiteY15" fmla="*/ 2605940 h 2632102"/>
                <a:gd name="connsiteX16" fmla="*/ 0 w 2988407"/>
                <a:gd name="connsiteY16" fmla="*/ 1277736 h 2632102"/>
                <a:gd name="connsiteX17" fmla="*/ 455433 w 2988407"/>
                <a:gd name="connsiteY17" fmla="*/ 0 h 2632102"/>
                <a:gd name="connsiteX0" fmla="*/ 455433 w 2988407"/>
                <a:gd name="connsiteY0" fmla="*/ 0 h 2632102"/>
                <a:gd name="connsiteX1" fmla="*/ 1269773 w 2988407"/>
                <a:gd name="connsiteY1" fmla="*/ 103642 h 2632102"/>
                <a:gd name="connsiteX2" fmla="*/ 2909952 w 2988407"/>
                <a:gd name="connsiteY2" fmla="*/ 1757489 h 2632102"/>
                <a:gd name="connsiteX3" fmla="*/ 2687162 w 2988407"/>
                <a:gd name="connsiteY3" fmla="*/ 1933466 h 2632102"/>
                <a:gd name="connsiteX4" fmla="*/ 2195108 w 2988407"/>
                <a:gd name="connsiteY4" fmla="*/ 1498818 h 2632102"/>
                <a:gd name="connsiteX5" fmla="*/ 2158204 w 2988407"/>
                <a:gd name="connsiteY5" fmla="*/ 1539823 h 2632102"/>
                <a:gd name="connsiteX6" fmla="*/ 2662559 w 2988407"/>
                <a:gd name="connsiteY6" fmla="*/ 2003173 h 2632102"/>
                <a:gd name="connsiteX7" fmla="*/ 2445236 w 2988407"/>
                <a:gd name="connsiteY7" fmla="*/ 2232798 h 2632102"/>
                <a:gd name="connsiteX8" fmla="*/ 1932679 w 2988407"/>
                <a:gd name="connsiteY8" fmla="*/ 1777649 h 2632102"/>
                <a:gd name="connsiteX9" fmla="*/ 1887575 w 2988407"/>
                <a:gd name="connsiteY9" fmla="*/ 1806352 h 2632102"/>
                <a:gd name="connsiteX10" fmla="*/ 2293519 w 2988407"/>
                <a:gd name="connsiteY10" fmla="*/ 2187694 h 2632102"/>
                <a:gd name="connsiteX11" fmla="*/ 2072095 w 2988407"/>
                <a:gd name="connsiteY11" fmla="*/ 2413218 h 2632102"/>
                <a:gd name="connsiteX12" fmla="*/ 1657949 w 2988407"/>
                <a:gd name="connsiteY12" fmla="*/ 2056479 h 2632102"/>
                <a:gd name="connsiteX13" fmla="*/ 1608743 w 2988407"/>
                <a:gd name="connsiteY13" fmla="*/ 2089284 h 2632102"/>
                <a:gd name="connsiteX14" fmla="*/ 1940879 w 2988407"/>
                <a:gd name="connsiteY14" fmla="*/ 2384515 h 2632102"/>
                <a:gd name="connsiteX15" fmla="*/ 1748158 w 2988407"/>
                <a:gd name="connsiteY15" fmla="*/ 2605940 h 2632102"/>
                <a:gd name="connsiteX16" fmla="*/ 0 w 2988407"/>
                <a:gd name="connsiteY16" fmla="*/ 1277736 h 2632102"/>
                <a:gd name="connsiteX17" fmla="*/ 455433 w 2988407"/>
                <a:gd name="connsiteY17" fmla="*/ 0 h 2632102"/>
                <a:gd name="connsiteX0" fmla="*/ 455433 w 2988407"/>
                <a:gd name="connsiteY0" fmla="*/ 0 h 2632102"/>
                <a:gd name="connsiteX1" fmla="*/ 1269773 w 2988407"/>
                <a:gd name="connsiteY1" fmla="*/ 103642 h 2632102"/>
                <a:gd name="connsiteX2" fmla="*/ 2909952 w 2988407"/>
                <a:gd name="connsiteY2" fmla="*/ 1757489 h 2632102"/>
                <a:gd name="connsiteX3" fmla="*/ 2687162 w 2988407"/>
                <a:gd name="connsiteY3" fmla="*/ 1933466 h 2632102"/>
                <a:gd name="connsiteX4" fmla="*/ 2195108 w 2988407"/>
                <a:gd name="connsiteY4" fmla="*/ 1498818 h 2632102"/>
                <a:gd name="connsiteX5" fmla="*/ 2158204 w 2988407"/>
                <a:gd name="connsiteY5" fmla="*/ 1539823 h 2632102"/>
                <a:gd name="connsiteX6" fmla="*/ 2662559 w 2988407"/>
                <a:gd name="connsiteY6" fmla="*/ 2003173 h 2632102"/>
                <a:gd name="connsiteX7" fmla="*/ 2445236 w 2988407"/>
                <a:gd name="connsiteY7" fmla="*/ 2232798 h 2632102"/>
                <a:gd name="connsiteX8" fmla="*/ 1932679 w 2988407"/>
                <a:gd name="connsiteY8" fmla="*/ 1777649 h 2632102"/>
                <a:gd name="connsiteX9" fmla="*/ 1887575 w 2988407"/>
                <a:gd name="connsiteY9" fmla="*/ 1806352 h 2632102"/>
                <a:gd name="connsiteX10" fmla="*/ 2293519 w 2988407"/>
                <a:gd name="connsiteY10" fmla="*/ 2187694 h 2632102"/>
                <a:gd name="connsiteX11" fmla="*/ 2072095 w 2988407"/>
                <a:gd name="connsiteY11" fmla="*/ 2413218 h 2632102"/>
                <a:gd name="connsiteX12" fmla="*/ 1657949 w 2988407"/>
                <a:gd name="connsiteY12" fmla="*/ 2056479 h 2632102"/>
                <a:gd name="connsiteX13" fmla="*/ 1608743 w 2988407"/>
                <a:gd name="connsiteY13" fmla="*/ 2089284 h 2632102"/>
                <a:gd name="connsiteX14" fmla="*/ 1940879 w 2988407"/>
                <a:gd name="connsiteY14" fmla="*/ 2384515 h 2632102"/>
                <a:gd name="connsiteX15" fmla="*/ 1748158 w 2988407"/>
                <a:gd name="connsiteY15" fmla="*/ 2605940 h 2632102"/>
                <a:gd name="connsiteX16" fmla="*/ 0 w 2988407"/>
                <a:gd name="connsiteY16" fmla="*/ 1277736 h 2632102"/>
                <a:gd name="connsiteX17" fmla="*/ 455433 w 2988407"/>
                <a:gd name="connsiteY17" fmla="*/ 0 h 2632102"/>
                <a:gd name="connsiteX0" fmla="*/ 455433 w 2928458"/>
                <a:gd name="connsiteY0" fmla="*/ 0 h 2632102"/>
                <a:gd name="connsiteX1" fmla="*/ 1269773 w 2928458"/>
                <a:gd name="connsiteY1" fmla="*/ 103642 h 2632102"/>
                <a:gd name="connsiteX2" fmla="*/ 2909952 w 2928458"/>
                <a:gd name="connsiteY2" fmla="*/ 1757489 h 2632102"/>
                <a:gd name="connsiteX3" fmla="*/ 2687162 w 2928458"/>
                <a:gd name="connsiteY3" fmla="*/ 1933466 h 2632102"/>
                <a:gd name="connsiteX4" fmla="*/ 2195108 w 2928458"/>
                <a:gd name="connsiteY4" fmla="*/ 1498818 h 2632102"/>
                <a:gd name="connsiteX5" fmla="*/ 2158204 w 2928458"/>
                <a:gd name="connsiteY5" fmla="*/ 1539823 h 2632102"/>
                <a:gd name="connsiteX6" fmla="*/ 2662559 w 2928458"/>
                <a:gd name="connsiteY6" fmla="*/ 2003173 h 2632102"/>
                <a:gd name="connsiteX7" fmla="*/ 2445236 w 2928458"/>
                <a:gd name="connsiteY7" fmla="*/ 2232798 h 2632102"/>
                <a:gd name="connsiteX8" fmla="*/ 1932679 w 2928458"/>
                <a:gd name="connsiteY8" fmla="*/ 1777649 h 2632102"/>
                <a:gd name="connsiteX9" fmla="*/ 1887575 w 2928458"/>
                <a:gd name="connsiteY9" fmla="*/ 1806352 h 2632102"/>
                <a:gd name="connsiteX10" fmla="*/ 2293519 w 2928458"/>
                <a:gd name="connsiteY10" fmla="*/ 2187694 h 2632102"/>
                <a:gd name="connsiteX11" fmla="*/ 2072095 w 2928458"/>
                <a:gd name="connsiteY11" fmla="*/ 2413218 h 2632102"/>
                <a:gd name="connsiteX12" fmla="*/ 1657949 w 2928458"/>
                <a:gd name="connsiteY12" fmla="*/ 2056479 h 2632102"/>
                <a:gd name="connsiteX13" fmla="*/ 1608743 w 2928458"/>
                <a:gd name="connsiteY13" fmla="*/ 2089284 h 2632102"/>
                <a:gd name="connsiteX14" fmla="*/ 1940879 w 2928458"/>
                <a:gd name="connsiteY14" fmla="*/ 2384515 h 2632102"/>
                <a:gd name="connsiteX15" fmla="*/ 1748158 w 2928458"/>
                <a:gd name="connsiteY15" fmla="*/ 2605940 h 2632102"/>
                <a:gd name="connsiteX16" fmla="*/ 0 w 2928458"/>
                <a:gd name="connsiteY16" fmla="*/ 1277736 h 2632102"/>
                <a:gd name="connsiteX17" fmla="*/ 455433 w 2928458"/>
                <a:gd name="connsiteY17" fmla="*/ 0 h 2632102"/>
                <a:gd name="connsiteX0" fmla="*/ 455433 w 2927904"/>
                <a:gd name="connsiteY0" fmla="*/ 0 h 2632102"/>
                <a:gd name="connsiteX1" fmla="*/ 1269773 w 2927904"/>
                <a:gd name="connsiteY1" fmla="*/ 103642 h 2632102"/>
                <a:gd name="connsiteX2" fmla="*/ 2909952 w 2927904"/>
                <a:gd name="connsiteY2" fmla="*/ 1757489 h 2632102"/>
                <a:gd name="connsiteX3" fmla="*/ 2687162 w 2927904"/>
                <a:gd name="connsiteY3" fmla="*/ 1933466 h 2632102"/>
                <a:gd name="connsiteX4" fmla="*/ 2195108 w 2927904"/>
                <a:gd name="connsiteY4" fmla="*/ 1498818 h 2632102"/>
                <a:gd name="connsiteX5" fmla="*/ 2158204 w 2927904"/>
                <a:gd name="connsiteY5" fmla="*/ 1539823 h 2632102"/>
                <a:gd name="connsiteX6" fmla="*/ 2662559 w 2927904"/>
                <a:gd name="connsiteY6" fmla="*/ 2003173 h 2632102"/>
                <a:gd name="connsiteX7" fmla="*/ 2445236 w 2927904"/>
                <a:gd name="connsiteY7" fmla="*/ 2232798 h 2632102"/>
                <a:gd name="connsiteX8" fmla="*/ 1932679 w 2927904"/>
                <a:gd name="connsiteY8" fmla="*/ 1777649 h 2632102"/>
                <a:gd name="connsiteX9" fmla="*/ 1887575 w 2927904"/>
                <a:gd name="connsiteY9" fmla="*/ 1806352 h 2632102"/>
                <a:gd name="connsiteX10" fmla="*/ 2293519 w 2927904"/>
                <a:gd name="connsiteY10" fmla="*/ 2187694 h 2632102"/>
                <a:gd name="connsiteX11" fmla="*/ 2072095 w 2927904"/>
                <a:gd name="connsiteY11" fmla="*/ 2413218 h 2632102"/>
                <a:gd name="connsiteX12" fmla="*/ 1657949 w 2927904"/>
                <a:gd name="connsiteY12" fmla="*/ 2056479 h 2632102"/>
                <a:gd name="connsiteX13" fmla="*/ 1608743 w 2927904"/>
                <a:gd name="connsiteY13" fmla="*/ 2089284 h 2632102"/>
                <a:gd name="connsiteX14" fmla="*/ 1940879 w 2927904"/>
                <a:gd name="connsiteY14" fmla="*/ 2384515 h 2632102"/>
                <a:gd name="connsiteX15" fmla="*/ 1748158 w 2927904"/>
                <a:gd name="connsiteY15" fmla="*/ 2605940 h 2632102"/>
                <a:gd name="connsiteX16" fmla="*/ 0 w 2927904"/>
                <a:gd name="connsiteY16" fmla="*/ 1277736 h 2632102"/>
                <a:gd name="connsiteX17" fmla="*/ 455433 w 2927904"/>
                <a:gd name="connsiteY17" fmla="*/ 0 h 2632102"/>
                <a:gd name="connsiteX0" fmla="*/ 455433 w 2927904"/>
                <a:gd name="connsiteY0" fmla="*/ 0 h 2632102"/>
                <a:gd name="connsiteX1" fmla="*/ 1269773 w 2927904"/>
                <a:gd name="connsiteY1" fmla="*/ 103642 h 2632102"/>
                <a:gd name="connsiteX2" fmla="*/ 2909952 w 2927904"/>
                <a:gd name="connsiteY2" fmla="*/ 1757489 h 2632102"/>
                <a:gd name="connsiteX3" fmla="*/ 2687162 w 2927904"/>
                <a:gd name="connsiteY3" fmla="*/ 1933466 h 2632102"/>
                <a:gd name="connsiteX4" fmla="*/ 2195108 w 2927904"/>
                <a:gd name="connsiteY4" fmla="*/ 1498818 h 2632102"/>
                <a:gd name="connsiteX5" fmla="*/ 2158204 w 2927904"/>
                <a:gd name="connsiteY5" fmla="*/ 1539823 h 2632102"/>
                <a:gd name="connsiteX6" fmla="*/ 2662559 w 2927904"/>
                <a:gd name="connsiteY6" fmla="*/ 2003173 h 2632102"/>
                <a:gd name="connsiteX7" fmla="*/ 2445236 w 2927904"/>
                <a:gd name="connsiteY7" fmla="*/ 2232798 h 2632102"/>
                <a:gd name="connsiteX8" fmla="*/ 1932679 w 2927904"/>
                <a:gd name="connsiteY8" fmla="*/ 1777649 h 2632102"/>
                <a:gd name="connsiteX9" fmla="*/ 1887575 w 2927904"/>
                <a:gd name="connsiteY9" fmla="*/ 1806352 h 2632102"/>
                <a:gd name="connsiteX10" fmla="*/ 2293519 w 2927904"/>
                <a:gd name="connsiteY10" fmla="*/ 2187694 h 2632102"/>
                <a:gd name="connsiteX11" fmla="*/ 2072095 w 2927904"/>
                <a:gd name="connsiteY11" fmla="*/ 2413218 h 2632102"/>
                <a:gd name="connsiteX12" fmla="*/ 1657949 w 2927904"/>
                <a:gd name="connsiteY12" fmla="*/ 2056479 h 2632102"/>
                <a:gd name="connsiteX13" fmla="*/ 1608743 w 2927904"/>
                <a:gd name="connsiteY13" fmla="*/ 2089284 h 2632102"/>
                <a:gd name="connsiteX14" fmla="*/ 1940879 w 2927904"/>
                <a:gd name="connsiteY14" fmla="*/ 2384515 h 2632102"/>
                <a:gd name="connsiteX15" fmla="*/ 1748158 w 2927904"/>
                <a:gd name="connsiteY15" fmla="*/ 2605940 h 2632102"/>
                <a:gd name="connsiteX16" fmla="*/ 0 w 2927904"/>
                <a:gd name="connsiteY16" fmla="*/ 1277736 h 2632102"/>
                <a:gd name="connsiteX17" fmla="*/ 455433 w 2927904"/>
                <a:gd name="connsiteY17" fmla="*/ 0 h 2632102"/>
                <a:gd name="connsiteX0" fmla="*/ 455433 w 2932191"/>
                <a:gd name="connsiteY0" fmla="*/ 0 h 2632102"/>
                <a:gd name="connsiteX1" fmla="*/ 1269773 w 2932191"/>
                <a:gd name="connsiteY1" fmla="*/ 103642 h 2632102"/>
                <a:gd name="connsiteX2" fmla="*/ 2909952 w 2932191"/>
                <a:gd name="connsiteY2" fmla="*/ 1757489 h 2632102"/>
                <a:gd name="connsiteX3" fmla="*/ 2687162 w 2932191"/>
                <a:gd name="connsiteY3" fmla="*/ 1933466 h 2632102"/>
                <a:gd name="connsiteX4" fmla="*/ 2195108 w 2932191"/>
                <a:gd name="connsiteY4" fmla="*/ 1498818 h 2632102"/>
                <a:gd name="connsiteX5" fmla="*/ 2158204 w 2932191"/>
                <a:gd name="connsiteY5" fmla="*/ 1539823 h 2632102"/>
                <a:gd name="connsiteX6" fmla="*/ 2662559 w 2932191"/>
                <a:gd name="connsiteY6" fmla="*/ 2003173 h 2632102"/>
                <a:gd name="connsiteX7" fmla="*/ 2445236 w 2932191"/>
                <a:gd name="connsiteY7" fmla="*/ 2232798 h 2632102"/>
                <a:gd name="connsiteX8" fmla="*/ 1932679 w 2932191"/>
                <a:gd name="connsiteY8" fmla="*/ 1777649 h 2632102"/>
                <a:gd name="connsiteX9" fmla="*/ 1887575 w 2932191"/>
                <a:gd name="connsiteY9" fmla="*/ 1806352 h 2632102"/>
                <a:gd name="connsiteX10" fmla="*/ 2293519 w 2932191"/>
                <a:gd name="connsiteY10" fmla="*/ 2187694 h 2632102"/>
                <a:gd name="connsiteX11" fmla="*/ 2072095 w 2932191"/>
                <a:gd name="connsiteY11" fmla="*/ 2413218 h 2632102"/>
                <a:gd name="connsiteX12" fmla="*/ 1657949 w 2932191"/>
                <a:gd name="connsiteY12" fmla="*/ 2056479 h 2632102"/>
                <a:gd name="connsiteX13" fmla="*/ 1608743 w 2932191"/>
                <a:gd name="connsiteY13" fmla="*/ 2089284 h 2632102"/>
                <a:gd name="connsiteX14" fmla="*/ 1940879 w 2932191"/>
                <a:gd name="connsiteY14" fmla="*/ 2384515 h 2632102"/>
                <a:gd name="connsiteX15" fmla="*/ 1748158 w 2932191"/>
                <a:gd name="connsiteY15" fmla="*/ 2605940 h 2632102"/>
                <a:gd name="connsiteX16" fmla="*/ 0 w 2932191"/>
                <a:gd name="connsiteY16" fmla="*/ 1277736 h 2632102"/>
                <a:gd name="connsiteX17" fmla="*/ 455433 w 2932191"/>
                <a:gd name="connsiteY17" fmla="*/ 0 h 2632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932191" h="2632102">
                  <a:moveTo>
                    <a:pt x="455433" y="0"/>
                  </a:moveTo>
                  <a:lnTo>
                    <a:pt x="1269773" y="103642"/>
                  </a:lnTo>
                  <a:lnTo>
                    <a:pt x="2909952" y="1757489"/>
                  </a:lnTo>
                  <a:cubicBezTo>
                    <a:pt x="2999252" y="1966782"/>
                    <a:pt x="2798103" y="2017583"/>
                    <a:pt x="2687162" y="1933466"/>
                  </a:cubicBezTo>
                  <a:cubicBezTo>
                    <a:pt x="2563920" y="1861651"/>
                    <a:pt x="2263449" y="1530255"/>
                    <a:pt x="2195108" y="1498818"/>
                  </a:cubicBezTo>
                  <a:cubicBezTo>
                    <a:pt x="2188730" y="1499444"/>
                    <a:pt x="2170506" y="1517271"/>
                    <a:pt x="2158204" y="1539823"/>
                  </a:cubicBezTo>
                  <a:cubicBezTo>
                    <a:pt x="2215610" y="1607480"/>
                    <a:pt x="2573033" y="1916380"/>
                    <a:pt x="2662559" y="2003173"/>
                  </a:cubicBezTo>
                  <a:cubicBezTo>
                    <a:pt x="2740922" y="2168500"/>
                    <a:pt x="2581918" y="2290888"/>
                    <a:pt x="2445236" y="2232798"/>
                  </a:cubicBezTo>
                  <a:cubicBezTo>
                    <a:pt x="2290558" y="2133647"/>
                    <a:pt x="1962066" y="1798152"/>
                    <a:pt x="1932679" y="1777649"/>
                  </a:cubicBezTo>
                  <a:cubicBezTo>
                    <a:pt x="1901698" y="1777592"/>
                    <a:pt x="1886892" y="1770815"/>
                    <a:pt x="1887575" y="1806352"/>
                  </a:cubicBezTo>
                  <a:cubicBezTo>
                    <a:pt x="1895548" y="1878053"/>
                    <a:pt x="2232012" y="2102951"/>
                    <a:pt x="2293519" y="2187694"/>
                  </a:cubicBezTo>
                  <a:cubicBezTo>
                    <a:pt x="2387601" y="2399494"/>
                    <a:pt x="2180073" y="2483609"/>
                    <a:pt x="2072095" y="2413218"/>
                  </a:cubicBezTo>
                  <a:cubicBezTo>
                    <a:pt x="1978240" y="2360539"/>
                    <a:pt x="1692804" y="2078347"/>
                    <a:pt x="1657949" y="2056479"/>
                  </a:cubicBezTo>
                  <a:cubicBezTo>
                    <a:pt x="1631752" y="2054371"/>
                    <a:pt x="1626511" y="2081083"/>
                    <a:pt x="1608743" y="2089284"/>
                  </a:cubicBezTo>
                  <a:cubicBezTo>
                    <a:pt x="1687790" y="2187638"/>
                    <a:pt x="1865020" y="2302507"/>
                    <a:pt x="1940879" y="2384515"/>
                  </a:cubicBezTo>
                  <a:cubicBezTo>
                    <a:pt x="2008537" y="2433720"/>
                    <a:pt x="2029267" y="2718646"/>
                    <a:pt x="1748158" y="2605940"/>
                  </a:cubicBezTo>
                  <a:lnTo>
                    <a:pt x="0" y="1277736"/>
                  </a:lnTo>
                  <a:cubicBezTo>
                    <a:pt x="151811" y="835422"/>
                    <a:pt x="320024" y="425912"/>
                    <a:pt x="455433" y="0"/>
                  </a:cubicBezTo>
                  <a:close/>
                </a:path>
              </a:pathLst>
            </a:custGeom>
            <a:solidFill>
              <a:srgbClr val="70AD47">
                <a:lumMod val="40000"/>
                <a:lumOff val="60000"/>
              </a:srgbClr>
            </a:solidFill>
            <a:ln w="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Rectangle 6">
              <a:extLst>
                <a:ext uri="{FF2B5EF4-FFF2-40B4-BE49-F238E27FC236}">
                  <a16:creationId xmlns:a16="http://schemas.microsoft.com/office/drawing/2014/main" id="{53C72D0E-267F-895E-5AF9-8E2AD7C8E362}"/>
                </a:ext>
              </a:extLst>
            </p:cNvPr>
            <p:cNvSpPr/>
            <p:nvPr/>
          </p:nvSpPr>
          <p:spPr>
            <a:xfrm>
              <a:off x="6788763" y="2298516"/>
              <a:ext cx="222715" cy="158057"/>
            </a:xfrm>
            <a:custGeom>
              <a:avLst/>
              <a:gdLst>
                <a:gd name="connsiteX0" fmla="*/ 0 w 1676400"/>
                <a:gd name="connsiteY0" fmla="*/ 0 h 1066800"/>
                <a:gd name="connsiteX1" fmla="*/ 1676400 w 1676400"/>
                <a:gd name="connsiteY1" fmla="*/ 0 h 1066800"/>
                <a:gd name="connsiteX2" fmla="*/ 1676400 w 1676400"/>
                <a:gd name="connsiteY2" fmla="*/ 1066800 h 1066800"/>
                <a:gd name="connsiteX3" fmla="*/ 0 w 1676400"/>
                <a:gd name="connsiteY3" fmla="*/ 1066800 h 1066800"/>
                <a:gd name="connsiteX4" fmla="*/ 0 w 1676400"/>
                <a:gd name="connsiteY4" fmla="*/ 0 h 1066800"/>
                <a:gd name="connsiteX0" fmla="*/ 102511 w 1778911"/>
                <a:gd name="connsiteY0" fmla="*/ 0 h 1066800"/>
                <a:gd name="connsiteX1" fmla="*/ 1778911 w 1778911"/>
                <a:gd name="connsiteY1" fmla="*/ 0 h 1066800"/>
                <a:gd name="connsiteX2" fmla="*/ 1778911 w 1778911"/>
                <a:gd name="connsiteY2" fmla="*/ 1066800 h 1066800"/>
                <a:gd name="connsiteX3" fmla="*/ 0 w 1778911"/>
                <a:gd name="connsiteY3" fmla="*/ 923284 h 1066800"/>
                <a:gd name="connsiteX4" fmla="*/ 102511 w 1778911"/>
                <a:gd name="connsiteY4" fmla="*/ 0 h 1066800"/>
                <a:gd name="connsiteX0" fmla="*/ 287031 w 1778911"/>
                <a:gd name="connsiteY0" fmla="*/ 180420 h 1066800"/>
                <a:gd name="connsiteX1" fmla="*/ 1778911 w 1778911"/>
                <a:gd name="connsiteY1" fmla="*/ 0 h 1066800"/>
                <a:gd name="connsiteX2" fmla="*/ 1778911 w 1778911"/>
                <a:gd name="connsiteY2" fmla="*/ 1066800 h 1066800"/>
                <a:gd name="connsiteX3" fmla="*/ 0 w 1778911"/>
                <a:gd name="connsiteY3" fmla="*/ 923284 h 1066800"/>
                <a:gd name="connsiteX4" fmla="*/ 287031 w 1778911"/>
                <a:gd name="connsiteY4" fmla="*/ 180420 h 1066800"/>
                <a:gd name="connsiteX0" fmla="*/ 287031 w 1778911"/>
                <a:gd name="connsiteY0" fmla="*/ 229625 h 1116005"/>
                <a:gd name="connsiteX1" fmla="*/ 831025 w 1778911"/>
                <a:gd name="connsiteY1" fmla="*/ 0 h 1116005"/>
                <a:gd name="connsiteX2" fmla="*/ 1778911 w 1778911"/>
                <a:gd name="connsiteY2" fmla="*/ 49205 h 1116005"/>
                <a:gd name="connsiteX3" fmla="*/ 1778911 w 1778911"/>
                <a:gd name="connsiteY3" fmla="*/ 1116005 h 1116005"/>
                <a:gd name="connsiteX4" fmla="*/ 0 w 1778911"/>
                <a:gd name="connsiteY4" fmla="*/ 972489 h 1116005"/>
                <a:gd name="connsiteX5" fmla="*/ 287031 w 1778911"/>
                <a:gd name="connsiteY5" fmla="*/ 229625 h 1116005"/>
                <a:gd name="connsiteX0" fmla="*/ 287031 w 1778911"/>
                <a:gd name="connsiteY0" fmla="*/ 229625 h 1116005"/>
                <a:gd name="connsiteX1" fmla="*/ 831025 w 1778911"/>
                <a:gd name="connsiteY1" fmla="*/ 0 h 1116005"/>
                <a:gd name="connsiteX2" fmla="*/ 1778911 w 1778911"/>
                <a:gd name="connsiteY2" fmla="*/ 49205 h 1116005"/>
                <a:gd name="connsiteX3" fmla="*/ 1778911 w 1778911"/>
                <a:gd name="connsiteY3" fmla="*/ 1116005 h 1116005"/>
                <a:gd name="connsiteX4" fmla="*/ 0 w 1778911"/>
                <a:gd name="connsiteY4" fmla="*/ 972489 h 1116005"/>
                <a:gd name="connsiteX5" fmla="*/ 287031 w 1778911"/>
                <a:gd name="connsiteY5" fmla="*/ 229625 h 1116005"/>
                <a:gd name="connsiteX0" fmla="*/ 287031 w 1778911"/>
                <a:gd name="connsiteY0" fmla="*/ 229625 h 1116005"/>
                <a:gd name="connsiteX1" fmla="*/ 831025 w 1778911"/>
                <a:gd name="connsiteY1" fmla="*/ 0 h 1116005"/>
                <a:gd name="connsiteX2" fmla="*/ 1778911 w 1778911"/>
                <a:gd name="connsiteY2" fmla="*/ 49205 h 1116005"/>
                <a:gd name="connsiteX3" fmla="*/ 1778911 w 1778911"/>
                <a:gd name="connsiteY3" fmla="*/ 1116005 h 1116005"/>
                <a:gd name="connsiteX4" fmla="*/ 0 w 1778911"/>
                <a:gd name="connsiteY4" fmla="*/ 972489 h 1116005"/>
                <a:gd name="connsiteX5" fmla="*/ 287031 w 1778911"/>
                <a:gd name="connsiteY5" fmla="*/ 229625 h 1116005"/>
                <a:gd name="connsiteX0" fmla="*/ 287031 w 1778911"/>
                <a:gd name="connsiteY0" fmla="*/ 229625 h 1116005"/>
                <a:gd name="connsiteX1" fmla="*/ 831025 w 1778911"/>
                <a:gd name="connsiteY1" fmla="*/ 0 h 1116005"/>
                <a:gd name="connsiteX2" fmla="*/ 1778911 w 1778911"/>
                <a:gd name="connsiteY2" fmla="*/ 49205 h 1116005"/>
                <a:gd name="connsiteX3" fmla="*/ 1778911 w 1778911"/>
                <a:gd name="connsiteY3" fmla="*/ 1116005 h 1116005"/>
                <a:gd name="connsiteX4" fmla="*/ 0 w 1778911"/>
                <a:gd name="connsiteY4" fmla="*/ 972489 h 1116005"/>
                <a:gd name="connsiteX5" fmla="*/ 287031 w 1778911"/>
                <a:gd name="connsiteY5" fmla="*/ 229625 h 1116005"/>
                <a:gd name="connsiteX0" fmla="*/ 287031 w 1778911"/>
                <a:gd name="connsiteY0" fmla="*/ 231596 h 1117976"/>
                <a:gd name="connsiteX1" fmla="*/ 831025 w 1778911"/>
                <a:gd name="connsiteY1" fmla="*/ 1971 h 1117976"/>
                <a:gd name="connsiteX2" fmla="*/ 1220568 w 1778911"/>
                <a:gd name="connsiteY2" fmla="*/ 1972 h 1117976"/>
                <a:gd name="connsiteX3" fmla="*/ 1778911 w 1778911"/>
                <a:gd name="connsiteY3" fmla="*/ 51176 h 1117976"/>
                <a:gd name="connsiteX4" fmla="*/ 1778911 w 1778911"/>
                <a:gd name="connsiteY4" fmla="*/ 1117976 h 1117976"/>
                <a:gd name="connsiteX5" fmla="*/ 0 w 1778911"/>
                <a:gd name="connsiteY5" fmla="*/ 974460 h 1117976"/>
                <a:gd name="connsiteX6" fmla="*/ 287031 w 1778911"/>
                <a:gd name="connsiteY6" fmla="*/ 231596 h 1117976"/>
                <a:gd name="connsiteX0" fmla="*/ 287031 w 1778911"/>
                <a:gd name="connsiteY0" fmla="*/ 242196 h 1128576"/>
                <a:gd name="connsiteX1" fmla="*/ 831025 w 1778911"/>
                <a:gd name="connsiteY1" fmla="*/ 12571 h 1128576"/>
                <a:gd name="connsiteX2" fmla="*/ 1220568 w 1778911"/>
                <a:gd name="connsiteY2" fmla="*/ 12572 h 1128576"/>
                <a:gd name="connsiteX3" fmla="*/ 1778911 w 1778911"/>
                <a:gd name="connsiteY3" fmla="*/ 61776 h 1128576"/>
                <a:gd name="connsiteX4" fmla="*/ 1778911 w 1778911"/>
                <a:gd name="connsiteY4" fmla="*/ 1128576 h 1128576"/>
                <a:gd name="connsiteX5" fmla="*/ 0 w 1778911"/>
                <a:gd name="connsiteY5" fmla="*/ 985060 h 1128576"/>
                <a:gd name="connsiteX6" fmla="*/ 287031 w 1778911"/>
                <a:gd name="connsiteY6" fmla="*/ 242196 h 1128576"/>
                <a:gd name="connsiteX0" fmla="*/ 287031 w 1778911"/>
                <a:gd name="connsiteY0" fmla="*/ 257452 h 1143832"/>
                <a:gd name="connsiteX1" fmla="*/ 831025 w 1778911"/>
                <a:gd name="connsiteY1" fmla="*/ 27827 h 1143832"/>
                <a:gd name="connsiteX2" fmla="*/ 1220568 w 1778911"/>
                <a:gd name="connsiteY2" fmla="*/ 27828 h 1143832"/>
                <a:gd name="connsiteX3" fmla="*/ 1778911 w 1778911"/>
                <a:gd name="connsiteY3" fmla="*/ 77032 h 1143832"/>
                <a:gd name="connsiteX4" fmla="*/ 1778911 w 1778911"/>
                <a:gd name="connsiteY4" fmla="*/ 1143832 h 1143832"/>
                <a:gd name="connsiteX5" fmla="*/ 0 w 1778911"/>
                <a:gd name="connsiteY5" fmla="*/ 1000316 h 1143832"/>
                <a:gd name="connsiteX6" fmla="*/ 287031 w 1778911"/>
                <a:gd name="connsiteY6" fmla="*/ 257452 h 1143832"/>
                <a:gd name="connsiteX0" fmla="*/ 287031 w 1778911"/>
                <a:gd name="connsiteY0" fmla="*/ 257452 h 1143832"/>
                <a:gd name="connsiteX1" fmla="*/ 831025 w 1778911"/>
                <a:gd name="connsiteY1" fmla="*/ 27827 h 1143832"/>
                <a:gd name="connsiteX2" fmla="*/ 1220568 w 1778911"/>
                <a:gd name="connsiteY2" fmla="*/ 27828 h 1143832"/>
                <a:gd name="connsiteX3" fmla="*/ 1778911 w 1778911"/>
                <a:gd name="connsiteY3" fmla="*/ 77032 h 1143832"/>
                <a:gd name="connsiteX4" fmla="*/ 1778911 w 1778911"/>
                <a:gd name="connsiteY4" fmla="*/ 1143832 h 1143832"/>
                <a:gd name="connsiteX5" fmla="*/ 0 w 1778911"/>
                <a:gd name="connsiteY5" fmla="*/ 1000316 h 1143832"/>
                <a:gd name="connsiteX6" fmla="*/ 287031 w 1778911"/>
                <a:gd name="connsiteY6" fmla="*/ 257452 h 1143832"/>
                <a:gd name="connsiteX0" fmla="*/ 287031 w 1893723"/>
                <a:gd name="connsiteY0" fmla="*/ 257452 h 1143832"/>
                <a:gd name="connsiteX1" fmla="*/ 831025 w 1893723"/>
                <a:gd name="connsiteY1" fmla="*/ 27827 h 1143832"/>
                <a:gd name="connsiteX2" fmla="*/ 1220568 w 1893723"/>
                <a:gd name="connsiteY2" fmla="*/ 27828 h 1143832"/>
                <a:gd name="connsiteX3" fmla="*/ 1893723 w 1893723"/>
                <a:gd name="connsiteY3" fmla="*/ 257452 h 1143832"/>
                <a:gd name="connsiteX4" fmla="*/ 1778911 w 1893723"/>
                <a:gd name="connsiteY4" fmla="*/ 1143832 h 1143832"/>
                <a:gd name="connsiteX5" fmla="*/ 0 w 1893723"/>
                <a:gd name="connsiteY5" fmla="*/ 1000316 h 1143832"/>
                <a:gd name="connsiteX6" fmla="*/ 287031 w 1893723"/>
                <a:gd name="connsiteY6" fmla="*/ 257452 h 1143832"/>
                <a:gd name="connsiteX0" fmla="*/ 287031 w 1893723"/>
                <a:gd name="connsiteY0" fmla="*/ 257452 h 1143832"/>
                <a:gd name="connsiteX1" fmla="*/ 831025 w 1893723"/>
                <a:gd name="connsiteY1" fmla="*/ 27827 h 1143832"/>
                <a:gd name="connsiteX2" fmla="*/ 1220568 w 1893723"/>
                <a:gd name="connsiteY2" fmla="*/ 27828 h 1143832"/>
                <a:gd name="connsiteX3" fmla="*/ 1893723 w 1893723"/>
                <a:gd name="connsiteY3" fmla="*/ 257452 h 1143832"/>
                <a:gd name="connsiteX4" fmla="*/ 1778911 w 1893723"/>
                <a:gd name="connsiteY4" fmla="*/ 1143832 h 1143832"/>
                <a:gd name="connsiteX5" fmla="*/ 613701 w 1893723"/>
                <a:gd name="connsiteY5" fmla="*/ 532183 h 1143832"/>
                <a:gd name="connsiteX6" fmla="*/ 0 w 1893723"/>
                <a:gd name="connsiteY6" fmla="*/ 1000316 h 1143832"/>
                <a:gd name="connsiteX7" fmla="*/ 287031 w 1893723"/>
                <a:gd name="connsiteY7" fmla="*/ 257452 h 1143832"/>
                <a:gd name="connsiteX0" fmla="*/ 287031 w 1893723"/>
                <a:gd name="connsiteY0" fmla="*/ 257452 h 1148672"/>
                <a:gd name="connsiteX1" fmla="*/ 831025 w 1893723"/>
                <a:gd name="connsiteY1" fmla="*/ 27827 h 1148672"/>
                <a:gd name="connsiteX2" fmla="*/ 1220568 w 1893723"/>
                <a:gd name="connsiteY2" fmla="*/ 27828 h 1148672"/>
                <a:gd name="connsiteX3" fmla="*/ 1893723 w 1893723"/>
                <a:gd name="connsiteY3" fmla="*/ 257452 h 1148672"/>
                <a:gd name="connsiteX4" fmla="*/ 1778911 w 1893723"/>
                <a:gd name="connsiteY4" fmla="*/ 1143832 h 1148672"/>
                <a:gd name="connsiteX5" fmla="*/ 937637 w 1893723"/>
                <a:gd name="connsiteY5" fmla="*/ 523982 h 1148672"/>
                <a:gd name="connsiteX6" fmla="*/ 613701 w 1893723"/>
                <a:gd name="connsiteY6" fmla="*/ 532183 h 1148672"/>
                <a:gd name="connsiteX7" fmla="*/ 0 w 1893723"/>
                <a:gd name="connsiteY7" fmla="*/ 1000316 h 1148672"/>
                <a:gd name="connsiteX8" fmla="*/ 287031 w 1893723"/>
                <a:gd name="connsiteY8" fmla="*/ 257452 h 1148672"/>
                <a:gd name="connsiteX0" fmla="*/ 287031 w 1893723"/>
                <a:gd name="connsiteY0" fmla="*/ 257452 h 1148672"/>
                <a:gd name="connsiteX1" fmla="*/ 831025 w 1893723"/>
                <a:gd name="connsiteY1" fmla="*/ 27827 h 1148672"/>
                <a:gd name="connsiteX2" fmla="*/ 1220568 w 1893723"/>
                <a:gd name="connsiteY2" fmla="*/ 27828 h 1148672"/>
                <a:gd name="connsiteX3" fmla="*/ 1893723 w 1893723"/>
                <a:gd name="connsiteY3" fmla="*/ 257452 h 1148672"/>
                <a:gd name="connsiteX4" fmla="*/ 1778911 w 1893723"/>
                <a:gd name="connsiteY4" fmla="*/ 1143832 h 1148672"/>
                <a:gd name="connsiteX5" fmla="*/ 937637 w 1893723"/>
                <a:gd name="connsiteY5" fmla="*/ 523982 h 1148672"/>
                <a:gd name="connsiteX6" fmla="*/ 613701 w 1893723"/>
                <a:gd name="connsiteY6" fmla="*/ 532183 h 1148672"/>
                <a:gd name="connsiteX7" fmla="*/ 0 w 1893723"/>
                <a:gd name="connsiteY7" fmla="*/ 1000316 h 1148672"/>
                <a:gd name="connsiteX8" fmla="*/ 287031 w 1893723"/>
                <a:gd name="connsiteY8" fmla="*/ 257452 h 1148672"/>
                <a:gd name="connsiteX0" fmla="*/ 287031 w 1893723"/>
                <a:gd name="connsiteY0" fmla="*/ 257452 h 1148672"/>
                <a:gd name="connsiteX1" fmla="*/ 831025 w 1893723"/>
                <a:gd name="connsiteY1" fmla="*/ 27827 h 1148672"/>
                <a:gd name="connsiteX2" fmla="*/ 1220568 w 1893723"/>
                <a:gd name="connsiteY2" fmla="*/ 27828 h 1148672"/>
                <a:gd name="connsiteX3" fmla="*/ 1893723 w 1893723"/>
                <a:gd name="connsiteY3" fmla="*/ 257452 h 1148672"/>
                <a:gd name="connsiteX4" fmla="*/ 1778911 w 1893723"/>
                <a:gd name="connsiteY4" fmla="*/ 1143832 h 1148672"/>
                <a:gd name="connsiteX5" fmla="*/ 937637 w 1893723"/>
                <a:gd name="connsiteY5" fmla="*/ 523982 h 1148672"/>
                <a:gd name="connsiteX6" fmla="*/ 613701 w 1893723"/>
                <a:gd name="connsiteY6" fmla="*/ 532183 h 1148672"/>
                <a:gd name="connsiteX7" fmla="*/ 0 w 1893723"/>
                <a:gd name="connsiteY7" fmla="*/ 1000316 h 1148672"/>
                <a:gd name="connsiteX8" fmla="*/ 287031 w 1893723"/>
                <a:gd name="connsiteY8" fmla="*/ 257452 h 1148672"/>
                <a:gd name="connsiteX0" fmla="*/ 287031 w 1893723"/>
                <a:gd name="connsiteY0" fmla="*/ 257452 h 1148672"/>
                <a:gd name="connsiteX1" fmla="*/ 831025 w 1893723"/>
                <a:gd name="connsiteY1" fmla="*/ 27827 h 1148672"/>
                <a:gd name="connsiteX2" fmla="*/ 1220568 w 1893723"/>
                <a:gd name="connsiteY2" fmla="*/ 27828 h 1148672"/>
                <a:gd name="connsiteX3" fmla="*/ 1893723 w 1893723"/>
                <a:gd name="connsiteY3" fmla="*/ 257452 h 1148672"/>
                <a:gd name="connsiteX4" fmla="*/ 1778911 w 1893723"/>
                <a:gd name="connsiteY4" fmla="*/ 1143832 h 1148672"/>
                <a:gd name="connsiteX5" fmla="*/ 937637 w 1893723"/>
                <a:gd name="connsiteY5" fmla="*/ 523982 h 1148672"/>
                <a:gd name="connsiteX6" fmla="*/ 613701 w 1893723"/>
                <a:gd name="connsiteY6" fmla="*/ 532183 h 1148672"/>
                <a:gd name="connsiteX7" fmla="*/ 367674 w 1893723"/>
                <a:gd name="connsiteY7" fmla="*/ 929926 h 1148672"/>
                <a:gd name="connsiteX8" fmla="*/ 0 w 1893723"/>
                <a:gd name="connsiteY8" fmla="*/ 1000316 h 1148672"/>
                <a:gd name="connsiteX9" fmla="*/ 287031 w 1893723"/>
                <a:gd name="connsiteY9" fmla="*/ 257452 h 1148672"/>
                <a:gd name="connsiteX0" fmla="*/ 287031 w 1893723"/>
                <a:gd name="connsiteY0" fmla="*/ 257452 h 1148672"/>
                <a:gd name="connsiteX1" fmla="*/ 831025 w 1893723"/>
                <a:gd name="connsiteY1" fmla="*/ 27827 h 1148672"/>
                <a:gd name="connsiteX2" fmla="*/ 1220568 w 1893723"/>
                <a:gd name="connsiteY2" fmla="*/ 27828 h 1148672"/>
                <a:gd name="connsiteX3" fmla="*/ 1893723 w 1893723"/>
                <a:gd name="connsiteY3" fmla="*/ 257452 h 1148672"/>
                <a:gd name="connsiteX4" fmla="*/ 1778911 w 1893723"/>
                <a:gd name="connsiteY4" fmla="*/ 1143832 h 1148672"/>
                <a:gd name="connsiteX5" fmla="*/ 937637 w 1893723"/>
                <a:gd name="connsiteY5" fmla="*/ 523982 h 1148672"/>
                <a:gd name="connsiteX6" fmla="*/ 613701 w 1893723"/>
                <a:gd name="connsiteY6" fmla="*/ 532183 h 1148672"/>
                <a:gd name="connsiteX7" fmla="*/ 367674 w 1893723"/>
                <a:gd name="connsiteY7" fmla="*/ 929926 h 1148672"/>
                <a:gd name="connsiteX8" fmla="*/ 0 w 1893723"/>
                <a:gd name="connsiteY8" fmla="*/ 1000316 h 1148672"/>
                <a:gd name="connsiteX9" fmla="*/ 287031 w 1893723"/>
                <a:gd name="connsiteY9" fmla="*/ 257452 h 1148672"/>
                <a:gd name="connsiteX0" fmla="*/ 287031 w 1893723"/>
                <a:gd name="connsiteY0" fmla="*/ 257452 h 1148672"/>
                <a:gd name="connsiteX1" fmla="*/ 831025 w 1893723"/>
                <a:gd name="connsiteY1" fmla="*/ 27827 h 1148672"/>
                <a:gd name="connsiteX2" fmla="*/ 1220568 w 1893723"/>
                <a:gd name="connsiteY2" fmla="*/ 27828 h 1148672"/>
                <a:gd name="connsiteX3" fmla="*/ 1893723 w 1893723"/>
                <a:gd name="connsiteY3" fmla="*/ 257452 h 1148672"/>
                <a:gd name="connsiteX4" fmla="*/ 1778911 w 1893723"/>
                <a:gd name="connsiteY4" fmla="*/ 1143832 h 1148672"/>
                <a:gd name="connsiteX5" fmla="*/ 937637 w 1893723"/>
                <a:gd name="connsiteY5" fmla="*/ 523982 h 1148672"/>
                <a:gd name="connsiteX6" fmla="*/ 613701 w 1893723"/>
                <a:gd name="connsiteY6" fmla="*/ 532183 h 1148672"/>
                <a:gd name="connsiteX7" fmla="*/ 367674 w 1893723"/>
                <a:gd name="connsiteY7" fmla="*/ 929926 h 1148672"/>
                <a:gd name="connsiteX8" fmla="*/ 0 w 1893723"/>
                <a:gd name="connsiteY8" fmla="*/ 1000316 h 1148672"/>
                <a:gd name="connsiteX9" fmla="*/ 287031 w 1893723"/>
                <a:gd name="connsiteY9" fmla="*/ 257452 h 1148672"/>
                <a:gd name="connsiteX0" fmla="*/ 287031 w 1893723"/>
                <a:gd name="connsiteY0" fmla="*/ 257452 h 1148672"/>
                <a:gd name="connsiteX1" fmla="*/ 831025 w 1893723"/>
                <a:gd name="connsiteY1" fmla="*/ 27827 h 1148672"/>
                <a:gd name="connsiteX2" fmla="*/ 1220568 w 1893723"/>
                <a:gd name="connsiteY2" fmla="*/ 27828 h 1148672"/>
                <a:gd name="connsiteX3" fmla="*/ 1893723 w 1893723"/>
                <a:gd name="connsiteY3" fmla="*/ 257452 h 1148672"/>
                <a:gd name="connsiteX4" fmla="*/ 1778911 w 1893723"/>
                <a:gd name="connsiteY4" fmla="*/ 1143832 h 1148672"/>
                <a:gd name="connsiteX5" fmla="*/ 937637 w 1893723"/>
                <a:gd name="connsiteY5" fmla="*/ 523982 h 1148672"/>
                <a:gd name="connsiteX6" fmla="*/ 613701 w 1893723"/>
                <a:gd name="connsiteY6" fmla="*/ 532183 h 1148672"/>
                <a:gd name="connsiteX7" fmla="*/ 367674 w 1893723"/>
                <a:gd name="connsiteY7" fmla="*/ 929926 h 1148672"/>
                <a:gd name="connsiteX8" fmla="*/ 0 w 1893723"/>
                <a:gd name="connsiteY8" fmla="*/ 1000316 h 1148672"/>
                <a:gd name="connsiteX9" fmla="*/ 287031 w 1893723"/>
                <a:gd name="connsiteY9" fmla="*/ 257452 h 1148672"/>
                <a:gd name="connsiteX0" fmla="*/ 287031 w 1893723"/>
                <a:gd name="connsiteY0" fmla="*/ 257452 h 1148672"/>
                <a:gd name="connsiteX1" fmla="*/ 831025 w 1893723"/>
                <a:gd name="connsiteY1" fmla="*/ 27827 h 1148672"/>
                <a:gd name="connsiteX2" fmla="*/ 1220568 w 1893723"/>
                <a:gd name="connsiteY2" fmla="*/ 27828 h 1148672"/>
                <a:gd name="connsiteX3" fmla="*/ 1893723 w 1893723"/>
                <a:gd name="connsiteY3" fmla="*/ 257452 h 1148672"/>
                <a:gd name="connsiteX4" fmla="*/ 1778911 w 1893723"/>
                <a:gd name="connsiteY4" fmla="*/ 1143832 h 1148672"/>
                <a:gd name="connsiteX5" fmla="*/ 937637 w 1893723"/>
                <a:gd name="connsiteY5" fmla="*/ 523982 h 1148672"/>
                <a:gd name="connsiteX6" fmla="*/ 613701 w 1893723"/>
                <a:gd name="connsiteY6" fmla="*/ 532183 h 1148672"/>
                <a:gd name="connsiteX7" fmla="*/ 367674 w 1893723"/>
                <a:gd name="connsiteY7" fmla="*/ 929926 h 1148672"/>
                <a:gd name="connsiteX8" fmla="*/ 0 w 1893723"/>
                <a:gd name="connsiteY8" fmla="*/ 1000316 h 1148672"/>
                <a:gd name="connsiteX9" fmla="*/ 287031 w 1893723"/>
                <a:gd name="connsiteY9" fmla="*/ 257452 h 1148672"/>
                <a:gd name="connsiteX0" fmla="*/ 287031 w 1893723"/>
                <a:gd name="connsiteY0" fmla="*/ 257452 h 1148672"/>
                <a:gd name="connsiteX1" fmla="*/ 831025 w 1893723"/>
                <a:gd name="connsiteY1" fmla="*/ 27827 h 1148672"/>
                <a:gd name="connsiteX2" fmla="*/ 1220568 w 1893723"/>
                <a:gd name="connsiteY2" fmla="*/ 27828 h 1148672"/>
                <a:gd name="connsiteX3" fmla="*/ 1893723 w 1893723"/>
                <a:gd name="connsiteY3" fmla="*/ 257452 h 1148672"/>
                <a:gd name="connsiteX4" fmla="*/ 1778911 w 1893723"/>
                <a:gd name="connsiteY4" fmla="*/ 1143832 h 1148672"/>
                <a:gd name="connsiteX5" fmla="*/ 937637 w 1893723"/>
                <a:gd name="connsiteY5" fmla="*/ 523982 h 1148672"/>
                <a:gd name="connsiteX6" fmla="*/ 613701 w 1893723"/>
                <a:gd name="connsiteY6" fmla="*/ 532183 h 1148672"/>
                <a:gd name="connsiteX7" fmla="*/ 367674 w 1893723"/>
                <a:gd name="connsiteY7" fmla="*/ 929926 h 1148672"/>
                <a:gd name="connsiteX8" fmla="*/ 0 w 1893723"/>
                <a:gd name="connsiteY8" fmla="*/ 1000316 h 1148672"/>
                <a:gd name="connsiteX9" fmla="*/ 287031 w 1893723"/>
                <a:gd name="connsiteY9" fmla="*/ 257452 h 1148672"/>
                <a:gd name="connsiteX0" fmla="*/ 287031 w 1893723"/>
                <a:gd name="connsiteY0" fmla="*/ 257452 h 1148672"/>
                <a:gd name="connsiteX1" fmla="*/ 831025 w 1893723"/>
                <a:gd name="connsiteY1" fmla="*/ 27827 h 1148672"/>
                <a:gd name="connsiteX2" fmla="*/ 1220568 w 1893723"/>
                <a:gd name="connsiteY2" fmla="*/ 27828 h 1148672"/>
                <a:gd name="connsiteX3" fmla="*/ 1893723 w 1893723"/>
                <a:gd name="connsiteY3" fmla="*/ 257452 h 1148672"/>
                <a:gd name="connsiteX4" fmla="*/ 1778911 w 1893723"/>
                <a:gd name="connsiteY4" fmla="*/ 1143832 h 1148672"/>
                <a:gd name="connsiteX5" fmla="*/ 937637 w 1893723"/>
                <a:gd name="connsiteY5" fmla="*/ 523982 h 1148672"/>
                <a:gd name="connsiteX6" fmla="*/ 613701 w 1893723"/>
                <a:gd name="connsiteY6" fmla="*/ 532183 h 1148672"/>
                <a:gd name="connsiteX7" fmla="*/ 367674 w 1893723"/>
                <a:gd name="connsiteY7" fmla="*/ 929926 h 1148672"/>
                <a:gd name="connsiteX8" fmla="*/ 0 w 1893723"/>
                <a:gd name="connsiteY8" fmla="*/ 1000316 h 1148672"/>
                <a:gd name="connsiteX9" fmla="*/ 287031 w 1893723"/>
                <a:gd name="connsiteY9" fmla="*/ 257452 h 1148672"/>
                <a:gd name="connsiteX0" fmla="*/ 287031 w 2373476"/>
                <a:gd name="connsiteY0" fmla="*/ 257452 h 1487307"/>
                <a:gd name="connsiteX1" fmla="*/ 831025 w 2373476"/>
                <a:gd name="connsiteY1" fmla="*/ 27827 h 1487307"/>
                <a:gd name="connsiteX2" fmla="*/ 1220568 w 2373476"/>
                <a:gd name="connsiteY2" fmla="*/ 27828 h 1487307"/>
                <a:gd name="connsiteX3" fmla="*/ 1893723 w 2373476"/>
                <a:gd name="connsiteY3" fmla="*/ 257452 h 1487307"/>
                <a:gd name="connsiteX4" fmla="*/ 2373476 w 2373476"/>
                <a:gd name="connsiteY4" fmla="*/ 1484169 h 1487307"/>
                <a:gd name="connsiteX5" fmla="*/ 937637 w 2373476"/>
                <a:gd name="connsiteY5" fmla="*/ 523982 h 1487307"/>
                <a:gd name="connsiteX6" fmla="*/ 613701 w 2373476"/>
                <a:gd name="connsiteY6" fmla="*/ 532183 h 1487307"/>
                <a:gd name="connsiteX7" fmla="*/ 367674 w 2373476"/>
                <a:gd name="connsiteY7" fmla="*/ 929926 h 1487307"/>
                <a:gd name="connsiteX8" fmla="*/ 0 w 2373476"/>
                <a:gd name="connsiteY8" fmla="*/ 1000316 h 1487307"/>
                <a:gd name="connsiteX9" fmla="*/ 287031 w 2373476"/>
                <a:gd name="connsiteY9" fmla="*/ 257452 h 1487307"/>
                <a:gd name="connsiteX0" fmla="*/ 287031 w 2374839"/>
                <a:gd name="connsiteY0" fmla="*/ 257452 h 1744544"/>
                <a:gd name="connsiteX1" fmla="*/ 831025 w 2374839"/>
                <a:gd name="connsiteY1" fmla="*/ 27827 h 1744544"/>
                <a:gd name="connsiteX2" fmla="*/ 1220568 w 2374839"/>
                <a:gd name="connsiteY2" fmla="*/ 27828 h 1744544"/>
                <a:gd name="connsiteX3" fmla="*/ 1893723 w 2374839"/>
                <a:gd name="connsiteY3" fmla="*/ 257452 h 1744544"/>
                <a:gd name="connsiteX4" fmla="*/ 2373476 w 2374839"/>
                <a:gd name="connsiteY4" fmla="*/ 1484169 h 1744544"/>
                <a:gd name="connsiteX5" fmla="*/ 2102163 w 2374839"/>
                <a:gd name="connsiteY5" fmla="*/ 1684409 h 1744544"/>
                <a:gd name="connsiteX6" fmla="*/ 937637 w 2374839"/>
                <a:gd name="connsiteY6" fmla="*/ 523982 h 1744544"/>
                <a:gd name="connsiteX7" fmla="*/ 613701 w 2374839"/>
                <a:gd name="connsiteY7" fmla="*/ 532183 h 1744544"/>
                <a:gd name="connsiteX8" fmla="*/ 367674 w 2374839"/>
                <a:gd name="connsiteY8" fmla="*/ 929926 h 1744544"/>
                <a:gd name="connsiteX9" fmla="*/ 0 w 2374839"/>
                <a:gd name="connsiteY9" fmla="*/ 1000316 h 1744544"/>
                <a:gd name="connsiteX10" fmla="*/ 287031 w 2374839"/>
                <a:gd name="connsiteY10" fmla="*/ 257452 h 1744544"/>
                <a:gd name="connsiteX0" fmla="*/ 287031 w 2373823"/>
                <a:gd name="connsiteY0" fmla="*/ 257452 h 1684409"/>
                <a:gd name="connsiteX1" fmla="*/ 831025 w 2373823"/>
                <a:gd name="connsiteY1" fmla="*/ 27827 h 1684409"/>
                <a:gd name="connsiteX2" fmla="*/ 1220568 w 2373823"/>
                <a:gd name="connsiteY2" fmla="*/ 27828 h 1684409"/>
                <a:gd name="connsiteX3" fmla="*/ 1893723 w 2373823"/>
                <a:gd name="connsiteY3" fmla="*/ 257452 h 1684409"/>
                <a:gd name="connsiteX4" fmla="*/ 2373476 w 2373823"/>
                <a:gd name="connsiteY4" fmla="*/ 1484169 h 1684409"/>
                <a:gd name="connsiteX5" fmla="*/ 2102163 w 2373823"/>
                <a:gd name="connsiteY5" fmla="*/ 1684409 h 1684409"/>
                <a:gd name="connsiteX6" fmla="*/ 937637 w 2373823"/>
                <a:gd name="connsiteY6" fmla="*/ 523982 h 1684409"/>
                <a:gd name="connsiteX7" fmla="*/ 613701 w 2373823"/>
                <a:gd name="connsiteY7" fmla="*/ 532183 h 1684409"/>
                <a:gd name="connsiteX8" fmla="*/ 367674 w 2373823"/>
                <a:gd name="connsiteY8" fmla="*/ 929926 h 1684409"/>
                <a:gd name="connsiteX9" fmla="*/ 0 w 2373823"/>
                <a:gd name="connsiteY9" fmla="*/ 1000316 h 1684409"/>
                <a:gd name="connsiteX10" fmla="*/ 287031 w 2373823"/>
                <a:gd name="connsiteY10" fmla="*/ 257452 h 1684409"/>
                <a:gd name="connsiteX0" fmla="*/ 287031 w 2373476"/>
                <a:gd name="connsiteY0" fmla="*/ 257452 h 1684409"/>
                <a:gd name="connsiteX1" fmla="*/ 831025 w 2373476"/>
                <a:gd name="connsiteY1" fmla="*/ 27827 h 1684409"/>
                <a:gd name="connsiteX2" fmla="*/ 1220568 w 2373476"/>
                <a:gd name="connsiteY2" fmla="*/ 27828 h 1684409"/>
                <a:gd name="connsiteX3" fmla="*/ 1893723 w 2373476"/>
                <a:gd name="connsiteY3" fmla="*/ 257452 h 1684409"/>
                <a:gd name="connsiteX4" fmla="*/ 2373476 w 2373476"/>
                <a:gd name="connsiteY4" fmla="*/ 1484169 h 1684409"/>
                <a:gd name="connsiteX5" fmla="*/ 2102163 w 2373476"/>
                <a:gd name="connsiteY5" fmla="*/ 1684409 h 1684409"/>
                <a:gd name="connsiteX6" fmla="*/ 937637 w 2373476"/>
                <a:gd name="connsiteY6" fmla="*/ 523982 h 1684409"/>
                <a:gd name="connsiteX7" fmla="*/ 613701 w 2373476"/>
                <a:gd name="connsiteY7" fmla="*/ 532183 h 1684409"/>
                <a:gd name="connsiteX8" fmla="*/ 367674 w 2373476"/>
                <a:gd name="connsiteY8" fmla="*/ 929926 h 1684409"/>
                <a:gd name="connsiteX9" fmla="*/ 0 w 2373476"/>
                <a:gd name="connsiteY9" fmla="*/ 1000316 h 1684409"/>
                <a:gd name="connsiteX10" fmla="*/ 287031 w 2373476"/>
                <a:gd name="connsiteY10" fmla="*/ 257452 h 1684409"/>
                <a:gd name="connsiteX0" fmla="*/ 287031 w 2373476"/>
                <a:gd name="connsiteY0" fmla="*/ 257452 h 1684409"/>
                <a:gd name="connsiteX1" fmla="*/ 831025 w 2373476"/>
                <a:gd name="connsiteY1" fmla="*/ 27827 h 1684409"/>
                <a:gd name="connsiteX2" fmla="*/ 1220568 w 2373476"/>
                <a:gd name="connsiteY2" fmla="*/ 27828 h 1684409"/>
                <a:gd name="connsiteX3" fmla="*/ 1893723 w 2373476"/>
                <a:gd name="connsiteY3" fmla="*/ 257452 h 1684409"/>
                <a:gd name="connsiteX4" fmla="*/ 2373476 w 2373476"/>
                <a:gd name="connsiteY4" fmla="*/ 1484169 h 1684409"/>
                <a:gd name="connsiteX5" fmla="*/ 2102163 w 2373476"/>
                <a:gd name="connsiteY5" fmla="*/ 1684409 h 1684409"/>
                <a:gd name="connsiteX6" fmla="*/ 937637 w 2373476"/>
                <a:gd name="connsiteY6" fmla="*/ 523982 h 1684409"/>
                <a:gd name="connsiteX7" fmla="*/ 613701 w 2373476"/>
                <a:gd name="connsiteY7" fmla="*/ 532183 h 1684409"/>
                <a:gd name="connsiteX8" fmla="*/ 367674 w 2373476"/>
                <a:gd name="connsiteY8" fmla="*/ 929926 h 1684409"/>
                <a:gd name="connsiteX9" fmla="*/ 0 w 2373476"/>
                <a:gd name="connsiteY9" fmla="*/ 1000316 h 1684409"/>
                <a:gd name="connsiteX10" fmla="*/ 287031 w 2373476"/>
                <a:gd name="connsiteY10" fmla="*/ 257452 h 1684409"/>
                <a:gd name="connsiteX0" fmla="*/ 287031 w 2373476"/>
                <a:gd name="connsiteY0" fmla="*/ 257452 h 1684409"/>
                <a:gd name="connsiteX1" fmla="*/ 831025 w 2373476"/>
                <a:gd name="connsiteY1" fmla="*/ 27827 h 1684409"/>
                <a:gd name="connsiteX2" fmla="*/ 1220568 w 2373476"/>
                <a:gd name="connsiteY2" fmla="*/ 27828 h 1684409"/>
                <a:gd name="connsiteX3" fmla="*/ 1893723 w 2373476"/>
                <a:gd name="connsiteY3" fmla="*/ 257452 h 1684409"/>
                <a:gd name="connsiteX4" fmla="*/ 2373476 w 2373476"/>
                <a:gd name="connsiteY4" fmla="*/ 1484169 h 1684409"/>
                <a:gd name="connsiteX5" fmla="*/ 2102163 w 2373476"/>
                <a:gd name="connsiteY5" fmla="*/ 1684409 h 1684409"/>
                <a:gd name="connsiteX6" fmla="*/ 937637 w 2373476"/>
                <a:gd name="connsiteY6" fmla="*/ 523982 h 1684409"/>
                <a:gd name="connsiteX7" fmla="*/ 613701 w 2373476"/>
                <a:gd name="connsiteY7" fmla="*/ 532183 h 1684409"/>
                <a:gd name="connsiteX8" fmla="*/ 367674 w 2373476"/>
                <a:gd name="connsiteY8" fmla="*/ 929926 h 1684409"/>
                <a:gd name="connsiteX9" fmla="*/ 0 w 2373476"/>
                <a:gd name="connsiteY9" fmla="*/ 1000316 h 1684409"/>
                <a:gd name="connsiteX10" fmla="*/ 287031 w 2373476"/>
                <a:gd name="connsiteY10" fmla="*/ 257452 h 1684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73476" h="1684409">
                  <a:moveTo>
                    <a:pt x="287031" y="257452"/>
                  </a:moveTo>
                  <a:cubicBezTo>
                    <a:pt x="438292" y="191845"/>
                    <a:pt x="634658" y="89334"/>
                    <a:pt x="831025" y="27827"/>
                  </a:cubicBezTo>
                  <a:cubicBezTo>
                    <a:pt x="986842" y="-14544"/>
                    <a:pt x="1068852" y="-3609"/>
                    <a:pt x="1220568" y="27828"/>
                  </a:cubicBezTo>
                  <a:lnTo>
                    <a:pt x="1893723" y="257452"/>
                  </a:lnTo>
                  <a:lnTo>
                    <a:pt x="2373476" y="1484169"/>
                  </a:lnTo>
                  <a:cubicBezTo>
                    <a:pt x="2289303" y="1562761"/>
                    <a:pt x="2169252" y="1655819"/>
                    <a:pt x="2102163" y="1684409"/>
                  </a:cubicBezTo>
                  <a:cubicBezTo>
                    <a:pt x="1842354" y="1499776"/>
                    <a:pt x="1124207" y="646995"/>
                    <a:pt x="937637" y="523982"/>
                  </a:cubicBezTo>
                  <a:cubicBezTo>
                    <a:pt x="858247" y="532753"/>
                    <a:pt x="741954" y="508833"/>
                    <a:pt x="613701" y="532183"/>
                  </a:cubicBezTo>
                  <a:cubicBezTo>
                    <a:pt x="500255" y="642895"/>
                    <a:pt x="477019" y="831515"/>
                    <a:pt x="367674" y="929926"/>
                  </a:cubicBezTo>
                  <a:cubicBezTo>
                    <a:pt x="277920" y="1014895"/>
                    <a:pt x="122558" y="1087565"/>
                    <a:pt x="0" y="1000316"/>
                  </a:cubicBezTo>
                  <a:lnTo>
                    <a:pt x="287031" y="257452"/>
                  </a:lnTo>
                  <a:close/>
                </a:path>
              </a:pathLst>
            </a:custGeom>
            <a:solidFill>
              <a:srgbClr val="70AD47">
                <a:lumMod val="40000"/>
                <a:lumOff val="60000"/>
              </a:srgbClr>
            </a:solidFill>
            <a:ln w="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D18EF634-76A3-D212-D990-A4C127FE879F}"/>
                </a:ext>
              </a:extLst>
            </p:cNvPr>
            <p:cNvGrpSpPr>
              <a:grpSpLocks noChangeAspect="1"/>
            </p:cNvGrpSpPr>
            <p:nvPr/>
          </p:nvGrpSpPr>
          <p:grpSpPr>
            <a:xfrm rot="2700000">
              <a:off x="5252614" y="1303524"/>
              <a:ext cx="468271" cy="450000"/>
              <a:chOff x="3054698" y="1391692"/>
              <a:chExt cx="3717126" cy="3391524"/>
            </a:xfrm>
            <a:solidFill>
              <a:sysClr val="windowText" lastClr="000000"/>
            </a:solidFill>
          </p:grpSpPr>
          <p:sp>
            <p:nvSpPr>
              <p:cNvPr id="26" name="Freeform 233">
                <a:extLst>
                  <a:ext uri="{FF2B5EF4-FFF2-40B4-BE49-F238E27FC236}">
                    <a16:creationId xmlns:a16="http://schemas.microsoft.com/office/drawing/2014/main" id="{D8B86A24-6A67-856C-0319-727F7AF5A0BF}"/>
                  </a:ext>
                </a:extLst>
              </p:cNvPr>
              <p:cNvSpPr/>
              <p:nvPr/>
            </p:nvSpPr>
            <p:spPr>
              <a:xfrm>
                <a:off x="3104526" y="1391692"/>
                <a:ext cx="3362066" cy="3391524"/>
              </a:xfrm>
              <a:custGeom>
                <a:avLst/>
                <a:gdLst>
                  <a:gd name="connsiteX0" fmla="*/ 2502887 w 3362066"/>
                  <a:gd name="connsiteY0" fmla="*/ 2590747 h 3391524"/>
                  <a:gd name="connsiteX1" fmla="*/ 2488354 w 3362066"/>
                  <a:gd name="connsiteY1" fmla="*/ 2633919 h 3391524"/>
                  <a:gd name="connsiteX2" fmla="*/ 2236234 w 3362066"/>
                  <a:gd name="connsiteY2" fmla="*/ 3088942 h 3391524"/>
                  <a:gd name="connsiteX3" fmla="*/ 2211102 w 3362066"/>
                  <a:gd name="connsiteY3" fmla="*/ 3116497 h 3391524"/>
                  <a:gd name="connsiteX4" fmla="*/ 2317868 w 3362066"/>
                  <a:gd name="connsiteY4" fmla="*/ 3074590 h 3391524"/>
                  <a:gd name="connsiteX5" fmla="*/ 2896651 w 3362066"/>
                  <a:gd name="connsiteY5" fmla="*/ 2615085 h 3391524"/>
                  <a:gd name="connsiteX6" fmla="*/ 2913629 w 3362066"/>
                  <a:gd name="connsiteY6" fmla="*/ 2590747 h 3391524"/>
                  <a:gd name="connsiteX7" fmla="*/ 3197400 w 3362066"/>
                  <a:gd name="connsiteY7" fmla="*/ 1869492 h 3391524"/>
                  <a:gd name="connsiteX8" fmla="*/ 3362066 w 3362066"/>
                  <a:gd name="connsiteY8" fmla="*/ 2004799 h 3391524"/>
                  <a:gd name="connsiteX9" fmla="*/ 3357072 w 3362066"/>
                  <a:gd name="connsiteY9" fmla="*/ 2037517 h 3391524"/>
                  <a:gd name="connsiteX10" fmla="*/ 1695762 w 3362066"/>
                  <a:gd name="connsiteY10" fmla="*/ 3391524 h 3391524"/>
                  <a:gd name="connsiteX11" fmla="*/ 496678 w 3362066"/>
                  <a:gd name="connsiteY11" fmla="*/ 2894847 h 3391524"/>
                  <a:gd name="connsiteX12" fmla="*/ 402889 w 3362066"/>
                  <a:gd name="connsiteY12" fmla="*/ 2791653 h 3391524"/>
                  <a:gd name="connsiteX13" fmla="*/ 459383 w 3362066"/>
                  <a:gd name="connsiteY13" fmla="*/ 2806055 h 3391524"/>
                  <a:gd name="connsiteX14" fmla="*/ 623945 w 3362066"/>
                  <a:gd name="connsiteY14" fmla="*/ 2833135 h 3391524"/>
                  <a:gd name="connsiteX15" fmla="*/ 713228 w 3362066"/>
                  <a:gd name="connsiteY15" fmla="*/ 2840220 h 3391524"/>
                  <a:gd name="connsiteX16" fmla="*/ 814530 w 3362066"/>
                  <a:gd name="connsiteY16" fmla="*/ 2924921 h 3391524"/>
                  <a:gd name="connsiteX17" fmla="*/ 1214569 w 3362066"/>
                  <a:gd name="connsiteY17" fmla="*/ 3129900 h 3391524"/>
                  <a:gd name="connsiteX18" fmla="*/ 1235048 w 3362066"/>
                  <a:gd name="connsiteY18" fmla="*/ 3135624 h 3391524"/>
                  <a:gd name="connsiteX19" fmla="*/ 1192472 w 3362066"/>
                  <a:gd name="connsiteY19" fmla="*/ 3088942 h 3391524"/>
                  <a:gd name="connsiteX20" fmla="*/ 1054329 w 3362066"/>
                  <a:gd name="connsiteY20" fmla="*/ 2883236 h 3391524"/>
                  <a:gd name="connsiteX21" fmla="*/ 1033273 w 3362066"/>
                  <a:gd name="connsiteY21" fmla="*/ 2841425 h 3391524"/>
                  <a:gd name="connsiteX22" fmla="*/ 1153493 w 3362066"/>
                  <a:gd name="connsiteY22" fmla="*/ 2831247 h 3391524"/>
                  <a:gd name="connsiteX23" fmla="*/ 1160637 w 3362066"/>
                  <a:gd name="connsiteY23" fmla="*/ 2845425 h 3391524"/>
                  <a:gd name="connsiteX24" fmla="*/ 1469463 w 3362066"/>
                  <a:gd name="connsiteY24" fmla="*/ 3180157 h 3391524"/>
                  <a:gd name="connsiteX25" fmla="*/ 1499316 w 3362066"/>
                  <a:gd name="connsiteY25" fmla="*/ 3194679 h 3391524"/>
                  <a:gd name="connsiteX26" fmla="*/ 1514992 w 3362066"/>
                  <a:gd name="connsiteY26" fmla="*/ 3197371 h 3391524"/>
                  <a:gd name="connsiteX27" fmla="*/ 1658571 w 3362066"/>
                  <a:gd name="connsiteY27" fmla="*/ 3205864 h 3391524"/>
                  <a:gd name="connsiteX28" fmla="*/ 1658571 w 3362066"/>
                  <a:gd name="connsiteY28" fmla="*/ 2711266 h 3391524"/>
                  <a:gd name="connsiteX29" fmla="*/ 1732947 w 3362066"/>
                  <a:gd name="connsiteY29" fmla="*/ 2685985 h 3391524"/>
                  <a:gd name="connsiteX30" fmla="*/ 1732947 w 3362066"/>
                  <a:gd name="connsiteY30" fmla="*/ 3205864 h 3391524"/>
                  <a:gd name="connsiteX31" fmla="*/ 1876534 w 3362066"/>
                  <a:gd name="connsiteY31" fmla="*/ 3197371 h 3391524"/>
                  <a:gd name="connsiteX32" fmla="*/ 1949663 w 3362066"/>
                  <a:gd name="connsiteY32" fmla="*/ 3184816 h 3391524"/>
                  <a:gd name="connsiteX33" fmla="*/ 1959242 w 3362066"/>
                  <a:gd name="connsiteY33" fmla="*/ 3180157 h 3391524"/>
                  <a:gd name="connsiteX34" fmla="*/ 2349822 w 3362066"/>
                  <a:gd name="connsiteY34" fmla="*/ 2683179 h 3391524"/>
                  <a:gd name="connsiteX35" fmla="*/ 2386352 w 3362066"/>
                  <a:gd name="connsiteY35" fmla="*/ 2590747 h 3391524"/>
                  <a:gd name="connsiteX36" fmla="*/ 1949981 w 3362066"/>
                  <a:gd name="connsiteY36" fmla="*/ 2590747 h 3391524"/>
                  <a:gd name="connsiteX37" fmla="*/ 2128828 w 3362066"/>
                  <a:gd name="connsiteY37" fmla="*/ 2495286 h 3391524"/>
                  <a:gd name="connsiteX38" fmla="*/ 2292703 w 3362066"/>
                  <a:gd name="connsiteY38" fmla="*/ 2389935 h 3391524"/>
                  <a:gd name="connsiteX39" fmla="*/ 2446941 w 3362066"/>
                  <a:gd name="connsiteY39" fmla="*/ 2389935 h 3391524"/>
                  <a:gd name="connsiteX40" fmla="*/ 2473156 w 3362066"/>
                  <a:gd name="connsiteY40" fmla="*/ 2298549 h 3391524"/>
                  <a:gd name="connsiteX41" fmla="*/ 2481168 w 3362066"/>
                  <a:gd name="connsiteY41" fmla="*/ 2249714 h 3391524"/>
                  <a:gd name="connsiteX42" fmla="*/ 2513452 w 3362066"/>
                  <a:gd name="connsiteY42" fmla="*/ 2225081 h 3391524"/>
                  <a:gd name="connsiteX43" fmla="*/ 2614348 w 3362066"/>
                  <a:gd name="connsiteY43" fmla="*/ 2134578 h 3391524"/>
                  <a:gd name="connsiteX44" fmla="*/ 2574415 w 3362066"/>
                  <a:gd name="connsiteY44" fmla="*/ 2347764 h 3391524"/>
                  <a:gd name="connsiteX45" fmla="*/ 2563159 w 3362066"/>
                  <a:gd name="connsiteY45" fmla="*/ 2389935 h 3391524"/>
                  <a:gd name="connsiteX46" fmla="*/ 3039367 w 3362066"/>
                  <a:gd name="connsiteY46" fmla="*/ 2389935 h 3391524"/>
                  <a:gd name="connsiteX47" fmla="*/ 3042618 w 3362066"/>
                  <a:gd name="connsiteY47" fmla="*/ 2384240 h 3391524"/>
                  <a:gd name="connsiteX48" fmla="*/ 3179199 w 3362066"/>
                  <a:gd name="connsiteY48" fmla="*/ 1991304 h 3391524"/>
                  <a:gd name="connsiteX49" fmla="*/ 3053674 w 3362066"/>
                  <a:gd name="connsiteY49" fmla="*/ 1751391 h 3391524"/>
                  <a:gd name="connsiteX50" fmla="*/ 3109675 w 3362066"/>
                  <a:gd name="connsiteY50" fmla="*/ 1797408 h 3391524"/>
                  <a:gd name="connsiteX51" fmla="*/ 3000548 w 3362066"/>
                  <a:gd name="connsiteY51" fmla="*/ 1797408 h 3391524"/>
                  <a:gd name="connsiteX52" fmla="*/ 974651 w 3362066"/>
                  <a:gd name="connsiteY52" fmla="*/ 1018941 h 3391524"/>
                  <a:gd name="connsiteX53" fmla="*/ 955549 w 3362066"/>
                  <a:gd name="connsiteY53" fmla="*/ 1085530 h 3391524"/>
                  <a:gd name="connsiteX54" fmla="*/ 907564 w 3362066"/>
                  <a:gd name="connsiteY54" fmla="*/ 1378013 h 3391524"/>
                  <a:gd name="connsiteX55" fmla="*/ 895917 w 3362066"/>
                  <a:gd name="connsiteY55" fmla="*/ 1596595 h 3391524"/>
                  <a:gd name="connsiteX56" fmla="*/ 1658571 w 3362066"/>
                  <a:gd name="connsiteY56" fmla="*/ 1596595 h 3391524"/>
                  <a:gd name="connsiteX57" fmla="*/ 1658571 w 3362066"/>
                  <a:gd name="connsiteY57" fmla="*/ 1018941 h 3391524"/>
                  <a:gd name="connsiteX58" fmla="*/ 344777 w 3362066"/>
                  <a:gd name="connsiteY58" fmla="*/ 1018941 h 3391524"/>
                  <a:gd name="connsiteX59" fmla="*/ 302306 w 3362066"/>
                  <a:gd name="connsiteY59" fmla="*/ 1107107 h 3391524"/>
                  <a:gd name="connsiteX60" fmla="*/ 191269 w 3362066"/>
                  <a:gd name="connsiteY60" fmla="*/ 1541138 h 3391524"/>
                  <a:gd name="connsiteX61" fmla="*/ 188469 w 3362066"/>
                  <a:gd name="connsiteY61" fmla="*/ 1596595 h 3391524"/>
                  <a:gd name="connsiteX62" fmla="*/ 783608 w 3362066"/>
                  <a:gd name="connsiteY62" fmla="*/ 1596595 h 3391524"/>
                  <a:gd name="connsiteX63" fmla="*/ 785757 w 3362066"/>
                  <a:gd name="connsiteY63" fmla="*/ 1519797 h 3391524"/>
                  <a:gd name="connsiteX64" fmla="*/ 854291 w 3362066"/>
                  <a:gd name="connsiteY64" fmla="*/ 1036313 h 3391524"/>
                  <a:gd name="connsiteX65" fmla="*/ 858928 w 3362066"/>
                  <a:gd name="connsiteY65" fmla="*/ 1018941 h 3391524"/>
                  <a:gd name="connsiteX66" fmla="*/ 1226253 w 3362066"/>
                  <a:gd name="connsiteY66" fmla="*/ 258097 h 3391524"/>
                  <a:gd name="connsiteX67" fmla="*/ 1096526 w 3362066"/>
                  <a:gd name="connsiteY67" fmla="*/ 306828 h 3391524"/>
                  <a:gd name="connsiteX68" fmla="*/ 528798 w 3362066"/>
                  <a:gd name="connsiteY68" fmla="*/ 733798 h 3391524"/>
                  <a:gd name="connsiteX69" fmla="*/ 465736 w 3362066"/>
                  <a:gd name="connsiteY69" fmla="*/ 818129 h 3391524"/>
                  <a:gd name="connsiteX70" fmla="*/ 917471 w 3362066"/>
                  <a:gd name="connsiteY70" fmla="*/ 818129 h 3391524"/>
                  <a:gd name="connsiteX71" fmla="*/ 940351 w 3362066"/>
                  <a:gd name="connsiteY71" fmla="*/ 750159 h 3391524"/>
                  <a:gd name="connsiteX72" fmla="*/ 1192472 w 3362066"/>
                  <a:gd name="connsiteY72" fmla="*/ 295136 h 3391524"/>
                  <a:gd name="connsiteX73" fmla="*/ 1658571 w 3362066"/>
                  <a:gd name="connsiteY73" fmla="*/ 185574 h 3391524"/>
                  <a:gd name="connsiteX74" fmla="*/ 1522109 w 3362066"/>
                  <a:gd name="connsiteY74" fmla="*/ 193323 h 3391524"/>
                  <a:gd name="connsiteX75" fmla="*/ 1475452 w 3362066"/>
                  <a:gd name="connsiteY75" fmla="*/ 201008 h 3391524"/>
                  <a:gd name="connsiteX76" fmla="*/ 1469463 w 3362066"/>
                  <a:gd name="connsiteY76" fmla="*/ 203922 h 3391524"/>
                  <a:gd name="connsiteX77" fmla="*/ 1078885 w 3362066"/>
                  <a:gd name="connsiteY77" fmla="*/ 700898 h 3391524"/>
                  <a:gd name="connsiteX78" fmla="*/ 1032553 w 3362066"/>
                  <a:gd name="connsiteY78" fmla="*/ 818129 h 3391524"/>
                  <a:gd name="connsiteX79" fmla="*/ 1658571 w 3362066"/>
                  <a:gd name="connsiteY79" fmla="*/ 818129 h 3391524"/>
                  <a:gd name="connsiteX80" fmla="*/ 1695762 w 3362066"/>
                  <a:gd name="connsiteY80" fmla="*/ 0 h 3391524"/>
                  <a:gd name="connsiteX81" fmla="*/ 2894847 w 3362066"/>
                  <a:gd name="connsiteY81" fmla="*/ 496677 h 3391524"/>
                  <a:gd name="connsiteX82" fmla="*/ 2952732 w 3362066"/>
                  <a:gd name="connsiteY82" fmla="*/ 560367 h 3391524"/>
                  <a:gd name="connsiteX83" fmla="*/ 2763757 w 3362066"/>
                  <a:gd name="connsiteY83" fmla="*/ 627279 h 3391524"/>
                  <a:gd name="connsiteX84" fmla="*/ 2741210 w 3362066"/>
                  <a:gd name="connsiteY84" fmla="*/ 603013 h 3391524"/>
                  <a:gd name="connsiteX85" fmla="*/ 2294999 w 3362066"/>
                  <a:gd name="connsiteY85" fmla="*/ 306828 h 3391524"/>
                  <a:gd name="connsiteX86" fmla="*/ 2221829 w 3362066"/>
                  <a:gd name="connsiteY86" fmla="*/ 279343 h 3391524"/>
                  <a:gd name="connsiteX87" fmla="*/ 2236234 w 3362066"/>
                  <a:gd name="connsiteY87" fmla="*/ 295136 h 3391524"/>
                  <a:gd name="connsiteX88" fmla="*/ 2434620 w 3362066"/>
                  <a:gd name="connsiteY88" fmla="*/ 620472 h 3391524"/>
                  <a:gd name="connsiteX89" fmla="*/ 2479189 w 3362066"/>
                  <a:gd name="connsiteY89" fmla="*/ 728039 h 3391524"/>
                  <a:gd name="connsiteX90" fmla="*/ 2375112 w 3362066"/>
                  <a:gd name="connsiteY90" fmla="*/ 764890 h 3391524"/>
                  <a:gd name="connsiteX91" fmla="*/ 2349822 w 3362066"/>
                  <a:gd name="connsiteY91" fmla="*/ 700898 h 3391524"/>
                  <a:gd name="connsiteX92" fmla="*/ 2034904 w 3362066"/>
                  <a:gd name="connsiteY92" fmla="*/ 256318 h 3391524"/>
                  <a:gd name="connsiteX93" fmla="*/ 1967195 w 3362066"/>
                  <a:gd name="connsiteY93" fmla="*/ 209428 h 3391524"/>
                  <a:gd name="connsiteX94" fmla="*/ 1869416 w 3362066"/>
                  <a:gd name="connsiteY94" fmla="*/ 193323 h 3391524"/>
                  <a:gd name="connsiteX95" fmla="*/ 1732947 w 3362066"/>
                  <a:gd name="connsiteY95" fmla="*/ 185573 h 3391524"/>
                  <a:gd name="connsiteX96" fmla="*/ 1732947 w 3362066"/>
                  <a:gd name="connsiteY96" fmla="*/ 818129 h 3391524"/>
                  <a:gd name="connsiteX97" fmla="*/ 2224756 w 3362066"/>
                  <a:gd name="connsiteY97" fmla="*/ 818129 h 3391524"/>
                  <a:gd name="connsiteX98" fmla="*/ 1991143 w 3362066"/>
                  <a:gd name="connsiteY98" fmla="*/ 900846 h 3391524"/>
                  <a:gd name="connsiteX99" fmla="*/ 2132642 w 3362066"/>
                  <a:gd name="connsiteY99" fmla="*/ 1018941 h 3391524"/>
                  <a:gd name="connsiteX100" fmla="*/ 1732947 w 3362066"/>
                  <a:gd name="connsiteY100" fmla="*/ 1018941 h 3391524"/>
                  <a:gd name="connsiteX101" fmla="*/ 1732947 w 3362066"/>
                  <a:gd name="connsiteY101" fmla="*/ 1596595 h 3391524"/>
                  <a:gd name="connsiteX102" fmla="*/ 2063964 w 3362066"/>
                  <a:gd name="connsiteY102" fmla="*/ 1596595 h 3391524"/>
                  <a:gd name="connsiteX103" fmla="*/ 1924258 w 3362066"/>
                  <a:gd name="connsiteY103" fmla="*/ 1712711 h 3391524"/>
                  <a:gd name="connsiteX104" fmla="*/ 1815019 w 3362066"/>
                  <a:gd name="connsiteY104" fmla="*/ 1797408 h 3391524"/>
                  <a:gd name="connsiteX105" fmla="*/ 1732947 w 3362066"/>
                  <a:gd name="connsiteY105" fmla="*/ 1797408 h 3391524"/>
                  <a:gd name="connsiteX106" fmla="*/ 1732947 w 3362066"/>
                  <a:gd name="connsiteY106" fmla="*/ 1858449 h 3391524"/>
                  <a:gd name="connsiteX107" fmla="*/ 1658571 w 3362066"/>
                  <a:gd name="connsiteY107" fmla="*/ 1910772 h 3391524"/>
                  <a:gd name="connsiteX108" fmla="*/ 1658571 w 3362066"/>
                  <a:gd name="connsiteY108" fmla="*/ 1797408 h 3391524"/>
                  <a:gd name="connsiteX109" fmla="*/ 896447 w 3362066"/>
                  <a:gd name="connsiteY109" fmla="*/ 1797408 h 3391524"/>
                  <a:gd name="connsiteX110" fmla="*/ 907564 w 3362066"/>
                  <a:gd name="connsiteY110" fmla="*/ 2006064 h 3391524"/>
                  <a:gd name="connsiteX111" fmla="*/ 946467 w 3362066"/>
                  <a:gd name="connsiteY111" fmla="*/ 2243192 h 3391524"/>
                  <a:gd name="connsiteX112" fmla="*/ 910284 w 3362066"/>
                  <a:gd name="connsiteY112" fmla="*/ 2252024 h 3391524"/>
                  <a:gd name="connsiteX113" fmla="*/ 837993 w 3362066"/>
                  <a:gd name="connsiteY113" fmla="*/ 2260760 h 3391524"/>
                  <a:gd name="connsiteX114" fmla="*/ 810325 w 3362066"/>
                  <a:gd name="connsiteY114" fmla="*/ 2113048 h 3391524"/>
                  <a:gd name="connsiteX115" fmla="*/ 785757 w 3362066"/>
                  <a:gd name="connsiteY115" fmla="*/ 1864280 h 3391524"/>
                  <a:gd name="connsiteX116" fmla="*/ 783886 w 3362066"/>
                  <a:gd name="connsiteY116" fmla="*/ 1797408 h 3391524"/>
                  <a:gd name="connsiteX117" fmla="*/ 188594 w 3362066"/>
                  <a:gd name="connsiteY117" fmla="*/ 1797408 h 3391524"/>
                  <a:gd name="connsiteX118" fmla="*/ 191269 w 3362066"/>
                  <a:gd name="connsiteY118" fmla="*/ 1850386 h 3391524"/>
                  <a:gd name="connsiteX119" fmla="*/ 212326 w 3362066"/>
                  <a:gd name="connsiteY119" fmla="*/ 1991304 h 3391524"/>
                  <a:gd name="connsiteX120" fmla="*/ 235664 w 3362066"/>
                  <a:gd name="connsiteY120" fmla="*/ 2085719 h 3391524"/>
                  <a:gd name="connsiteX121" fmla="*/ 223447 w 3362066"/>
                  <a:gd name="connsiteY121" fmla="*/ 2076943 h 3391524"/>
                  <a:gd name="connsiteX122" fmla="*/ 65563 w 3362066"/>
                  <a:gd name="connsiteY122" fmla="*/ 1921896 h 3391524"/>
                  <a:gd name="connsiteX123" fmla="*/ 7652 w 3362066"/>
                  <a:gd name="connsiteY123" fmla="*/ 1847299 h 3391524"/>
                  <a:gd name="connsiteX124" fmla="*/ 0 w 3362066"/>
                  <a:gd name="connsiteY124" fmla="*/ 1695762 h 3391524"/>
                  <a:gd name="connsiteX125" fmla="*/ 1695762 w 3362066"/>
                  <a:gd name="connsiteY125" fmla="*/ 0 h 3391524"/>
                  <a:gd name="connsiteX0" fmla="*/ 2502887 w 3362066"/>
                  <a:gd name="connsiteY0" fmla="*/ 2590747 h 3391524"/>
                  <a:gd name="connsiteX1" fmla="*/ 2488354 w 3362066"/>
                  <a:gd name="connsiteY1" fmla="*/ 2633919 h 3391524"/>
                  <a:gd name="connsiteX2" fmla="*/ 2236234 w 3362066"/>
                  <a:gd name="connsiteY2" fmla="*/ 3088942 h 3391524"/>
                  <a:gd name="connsiteX3" fmla="*/ 2211102 w 3362066"/>
                  <a:gd name="connsiteY3" fmla="*/ 3116497 h 3391524"/>
                  <a:gd name="connsiteX4" fmla="*/ 2317868 w 3362066"/>
                  <a:gd name="connsiteY4" fmla="*/ 3074590 h 3391524"/>
                  <a:gd name="connsiteX5" fmla="*/ 2896651 w 3362066"/>
                  <a:gd name="connsiteY5" fmla="*/ 2615085 h 3391524"/>
                  <a:gd name="connsiteX6" fmla="*/ 2913629 w 3362066"/>
                  <a:gd name="connsiteY6" fmla="*/ 2590747 h 3391524"/>
                  <a:gd name="connsiteX7" fmla="*/ 2502887 w 3362066"/>
                  <a:gd name="connsiteY7" fmla="*/ 2590747 h 3391524"/>
                  <a:gd name="connsiteX8" fmla="*/ 3197400 w 3362066"/>
                  <a:gd name="connsiteY8" fmla="*/ 1869492 h 3391524"/>
                  <a:gd name="connsiteX9" fmla="*/ 3362066 w 3362066"/>
                  <a:gd name="connsiteY9" fmla="*/ 2004799 h 3391524"/>
                  <a:gd name="connsiteX10" fmla="*/ 3357072 w 3362066"/>
                  <a:gd name="connsiteY10" fmla="*/ 2037517 h 3391524"/>
                  <a:gd name="connsiteX11" fmla="*/ 1695762 w 3362066"/>
                  <a:gd name="connsiteY11" fmla="*/ 3391524 h 3391524"/>
                  <a:gd name="connsiteX12" fmla="*/ 496678 w 3362066"/>
                  <a:gd name="connsiteY12" fmla="*/ 2894847 h 3391524"/>
                  <a:gd name="connsiteX13" fmla="*/ 402889 w 3362066"/>
                  <a:gd name="connsiteY13" fmla="*/ 2791653 h 3391524"/>
                  <a:gd name="connsiteX14" fmla="*/ 459383 w 3362066"/>
                  <a:gd name="connsiteY14" fmla="*/ 2806055 h 3391524"/>
                  <a:gd name="connsiteX15" fmla="*/ 623945 w 3362066"/>
                  <a:gd name="connsiteY15" fmla="*/ 2833135 h 3391524"/>
                  <a:gd name="connsiteX16" fmla="*/ 713228 w 3362066"/>
                  <a:gd name="connsiteY16" fmla="*/ 2840220 h 3391524"/>
                  <a:gd name="connsiteX17" fmla="*/ 814530 w 3362066"/>
                  <a:gd name="connsiteY17" fmla="*/ 2924921 h 3391524"/>
                  <a:gd name="connsiteX18" fmla="*/ 1214569 w 3362066"/>
                  <a:gd name="connsiteY18" fmla="*/ 3129900 h 3391524"/>
                  <a:gd name="connsiteX19" fmla="*/ 1235048 w 3362066"/>
                  <a:gd name="connsiteY19" fmla="*/ 3135624 h 3391524"/>
                  <a:gd name="connsiteX20" fmla="*/ 1192472 w 3362066"/>
                  <a:gd name="connsiteY20" fmla="*/ 3088942 h 3391524"/>
                  <a:gd name="connsiteX21" fmla="*/ 1054329 w 3362066"/>
                  <a:gd name="connsiteY21" fmla="*/ 2883236 h 3391524"/>
                  <a:gd name="connsiteX22" fmla="*/ 1033273 w 3362066"/>
                  <a:gd name="connsiteY22" fmla="*/ 2841425 h 3391524"/>
                  <a:gd name="connsiteX23" fmla="*/ 1153493 w 3362066"/>
                  <a:gd name="connsiteY23" fmla="*/ 2831247 h 3391524"/>
                  <a:gd name="connsiteX24" fmla="*/ 1160637 w 3362066"/>
                  <a:gd name="connsiteY24" fmla="*/ 2845425 h 3391524"/>
                  <a:gd name="connsiteX25" fmla="*/ 1469463 w 3362066"/>
                  <a:gd name="connsiteY25" fmla="*/ 3180157 h 3391524"/>
                  <a:gd name="connsiteX26" fmla="*/ 1499316 w 3362066"/>
                  <a:gd name="connsiteY26" fmla="*/ 3194679 h 3391524"/>
                  <a:gd name="connsiteX27" fmla="*/ 1514992 w 3362066"/>
                  <a:gd name="connsiteY27" fmla="*/ 3197371 h 3391524"/>
                  <a:gd name="connsiteX28" fmla="*/ 1658571 w 3362066"/>
                  <a:gd name="connsiteY28" fmla="*/ 3205864 h 3391524"/>
                  <a:gd name="connsiteX29" fmla="*/ 1658571 w 3362066"/>
                  <a:gd name="connsiteY29" fmla="*/ 2711266 h 3391524"/>
                  <a:gd name="connsiteX30" fmla="*/ 1732947 w 3362066"/>
                  <a:gd name="connsiteY30" fmla="*/ 2685985 h 3391524"/>
                  <a:gd name="connsiteX31" fmla="*/ 1732947 w 3362066"/>
                  <a:gd name="connsiteY31" fmla="*/ 3205864 h 3391524"/>
                  <a:gd name="connsiteX32" fmla="*/ 1876534 w 3362066"/>
                  <a:gd name="connsiteY32" fmla="*/ 3197371 h 3391524"/>
                  <a:gd name="connsiteX33" fmla="*/ 1949663 w 3362066"/>
                  <a:gd name="connsiteY33" fmla="*/ 3184816 h 3391524"/>
                  <a:gd name="connsiteX34" fmla="*/ 1959242 w 3362066"/>
                  <a:gd name="connsiteY34" fmla="*/ 3180157 h 3391524"/>
                  <a:gd name="connsiteX35" fmla="*/ 2349822 w 3362066"/>
                  <a:gd name="connsiteY35" fmla="*/ 2683179 h 3391524"/>
                  <a:gd name="connsiteX36" fmla="*/ 2386352 w 3362066"/>
                  <a:gd name="connsiteY36" fmla="*/ 2590747 h 3391524"/>
                  <a:gd name="connsiteX37" fmla="*/ 1949981 w 3362066"/>
                  <a:gd name="connsiteY37" fmla="*/ 2590747 h 3391524"/>
                  <a:gd name="connsiteX38" fmla="*/ 2128828 w 3362066"/>
                  <a:gd name="connsiteY38" fmla="*/ 2495286 h 3391524"/>
                  <a:gd name="connsiteX39" fmla="*/ 2292703 w 3362066"/>
                  <a:gd name="connsiteY39" fmla="*/ 2389935 h 3391524"/>
                  <a:gd name="connsiteX40" fmla="*/ 2446941 w 3362066"/>
                  <a:gd name="connsiteY40" fmla="*/ 2389935 h 3391524"/>
                  <a:gd name="connsiteX41" fmla="*/ 2473156 w 3362066"/>
                  <a:gd name="connsiteY41" fmla="*/ 2298549 h 3391524"/>
                  <a:gd name="connsiteX42" fmla="*/ 2481168 w 3362066"/>
                  <a:gd name="connsiteY42" fmla="*/ 2249714 h 3391524"/>
                  <a:gd name="connsiteX43" fmla="*/ 2513452 w 3362066"/>
                  <a:gd name="connsiteY43" fmla="*/ 2225081 h 3391524"/>
                  <a:gd name="connsiteX44" fmla="*/ 2614348 w 3362066"/>
                  <a:gd name="connsiteY44" fmla="*/ 2134578 h 3391524"/>
                  <a:gd name="connsiteX45" fmla="*/ 2574415 w 3362066"/>
                  <a:gd name="connsiteY45" fmla="*/ 2347764 h 3391524"/>
                  <a:gd name="connsiteX46" fmla="*/ 2563159 w 3362066"/>
                  <a:gd name="connsiteY46" fmla="*/ 2389935 h 3391524"/>
                  <a:gd name="connsiteX47" fmla="*/ 3039367 w 3362066"/>
                  <a:gd name="connsiteY47" fmla="*/ 2389935 h 3391524"/>
                  <a:gd name="connsiteX48" fmla="*/ 3042618 w 3362066"/>
                  <a:gd name="connsiteY48" fmla="*/ 2384240 h 3391524"/>
                  <a:gd name="connsiteX49" fmla="*/ 3179199 w 3362066"/>
                  <a:gd name="connsiteY49" fmla="*/ 1991304 h 3391524"/>
                  <a:gd name="connsiteX50" fmla="*/ 3197400 w 3362066"/>
                  <a:gd name="connsiteY50" fmla="*/ 1869492 h 3391524"/>
                  <a:gd name="connsiteX51" fmla="*/ 3000548 w 3362066"/>
                  <a:gd name="connsiteY51" fmla="*/ 1797408 h 3391524"/>
                  <a:gd name="connsiteX52" fmla="*/ 3109675 w 3362066"/>
                  <a:gd name="connsiteY52" fmla="*/ 1797408 h 3391524"/>
                  <a:gd name="connsiteX53" fmla="*/ 3000548 w 3362066"/>
                  <a:gd name="connsiteY53" fmla="*/ 1797408 h 3391524"/>
                  <a:gd name="connsiteX54" fmla="*/ 974651 w 3362066"/>
                  <a:gd name="connsiteY54" fmla="*/ 1018941 h 3391524"/>
                  <a:gd name="connsiteX55" fmla="*/ 955549 w 3362066"/>
                  <a:gd name="connsiteY55" fmla="*/ 1085530 h 3391524"/>
                  <a:gd name="connsiteX56" fmla="*/ 907564 w 3362066"/>
                  <a:gd name="connsiteY56" fmla="*/ 1378013 h 3391524"/>
                  <a:gd name="connsiteX57" fmla="*/ 895917 w 3362066"/>
                  <a:gd name="connsiteY57" fmla="*/ 1596595 h 3391524"/>
                  <a:gd name="connsiteX58" fmla="*/ 1658571 w 3362066"/>
                  <a:gd name="connsiteY58" fmla="*/ 1596595 h 3391524"/>
                  <a:gd name="connsiteX59" fmla="*/ 1658571 w 3362066"/>
                  <a:gd name="connsiteY59" fmla="*/ 1018941 h 3391524"/>
                  <a:gd name="connsiteX60" fmla="*/ 974651 w 3362066"/>
                  <a:gd name="connsiteY60" fmla="*/ 1018941 h 3391524"/>
                  <a:gd name="connsiteX61" fmla="*/ 344777 w 3362066"/>
                  <a:gd name="connsiteY61" fmla="*/ 1018941 h 3391524"/>
                  <a:gd name="connsiteX62" fmla="*/ 302306 w 3362066"/>
                  <a:gd name="connsiteY62" fmla="*/ 1107107 h 3391524"/>
                  <a:gd name="connsiteX63" fmla="*/ 191269 w 3362066"/>
                  <a:gd name="connsiteY63" fmla="*/ 1541138 h 3391524"/>
                  <a:gd name="connsiteX64" fmla="*/ 188469 w 3362066"/>
                  <a:gd name="connsiteY64" fmla="*/ 1596595 h 3391524"/>
                  <a:gd name="connsiteX65" fmla="*/ 783608 w 3362066"/>
                  <a:gd name="connsiteY65" fmla="*/ 1596595 h 3391524"/>
                  <a:gd name="connsiteX66" fmla="*/ 785757 w 3362066"/>
                  <a:gd name="connsiteY66" fmla="*/ 1519797 h 3391524"/>
                  <a:gd name="connsiteX67" fmla="*/ 854291 w 3362066"/>
                  <a:gd name="connsiteY67" fmla="*/ 1036313 h 3391524"/>
                  <a:gd name="connsiteX68" fmla="*/ 858928 w 3362066"/>
                  <a:gd name="connsiteY68" fmla="*/ 1018941 h 3391524"/>
                  <a:gd name="connsiteX69" fmla="*/ 344777 w 3362066"/>
                  <a:gd name="connsiteY69" fmla="*/ 1018941 h 3391524"/>
                  <a:gd name="connsiteX70" fmla="*/ 1226253 w 3362066"/>
                  <a:gd name="connsiteY70" fmla="*/ 258097 h 3391524"/>
                  <a:gd name="connsiteX71" fmla="*/ 1096526 w 3362066"/>
                  <a:gd name="connsiteY71" fmla="*/ 306828 h 3391524"/>
                  <a:gd name="connsiteX72" fmla="*/ 528798 w 3362066"/>
                  <a:gd name="connsiteY72" fmla="*/ 733798 h 3391524"/>
                  <a:gd name="connsiteX73" fmla="*/ 465736 w 3362066"/>
                  <a:gd name="connsiteY73" fmla="*/ 818129 h 3391524"/>
                  <a:gd name="connsiteX74" fmla="*/ 917471 w 3362066"/>
                  <a:gd name="connsiteY74" fmla="*/ 818129 h 3391524"/>
                  <a:gd name="connsiteX75" fmla="*/ 940351 w 3362066"/>
                  <a:gd name="connsiteY75" fmla="*/ 750159 h 3391524"/>
                  <a:gd name="connsiteX76" fmla="*/ 1192472 w 3362066"/>
                  <a:gd name="connsiteY76" fmla="*/ 295136 h 3391524"/>
                  <a:gd name="connsiteX77" fmla="*/ 1226253 w 3362066"/>
                  <a:gd name="connsiteY77" fmla="*/ 258097 h 3391524"/>
                  <a:gd name="connsiteX78" fmla="*/ 1658571 w 3362066"/>
                  <a:gd name="connsiteY78" fmla="*/ 185574 h 3391524"/>
                  <a:gd name="connsiteX79" fmla="*/ 1522109 w 3362066"/>
                  <a:gd name="connsiteY79" fmla="*/ 193323 h 3391524"/>
                  <a:gd name="connsiteX80" fmla="*/ 1475452 w 3362066"/>
                  <a:gd name="connsiteY80" fmla="*/ 201008 h 3391524"/>
                  <a:gd name="connsiteX81" fmla="*/ 1469463 w 3362066"/>
                  <a:gd name="connsiteY81" fmla="*/ 203922 h 3391524"/>
                  <a:gd name="connsiteX82" fmla="*/ 1078885 w 3362066"/>
                  <a:gd name="connsiteY82" fmla="*/ 700898 h 3391524"/>
                  <a:gd name="connsiteX83" fmla="*/ 1032553 w 3362066"/>
                  <a:gd name="connsiteY83" fmla="*/ 818129 h 3391524"/>
                  <a:gd name="connsiteX84" fmla="*/ 1658571 w 3362066"/>
                  <a:gd name="connsiteY84" fmla="*/ 818129 h 3391524"/>
                  <a:gd name="connsiteX85" fmla="*/ 1658571 w 3362066"/>
                  <a:gd name="connsiteY85" fmla="*/ 185574 h 3391524"/>
                  <a:gd name="connsiteX86" fmla="*/ 1695762 w 3362066"/>
                  <a:gd name="connsiteY86" fmla="*/ 0 h 3391524"/>
                  <a:gd name="connsiteX87" fmla="*/ 2894847 w 3362066"/>
                  <a:gd name="connsiteY87" fmla="*/ 496677 h 3391524"/>
                  <a:gd name="connsiteX88" fmla="*/ 2952732 w 3362066"/>
                  <a:gd name="connsiteY88" fmla="*/ 560367 h 3391524"/>
                  <a:gd name="connsiteX89" fmla="*/ 2763757 w 3362066"/>
                  <a:gd name="connsiteY89" fmla="*/ 627279 h 3391524"/>
                  <a:gd name="connsiteX90" fmla="*/ 2741210 w 3362066"/>
                  <a:gd name="connsiteY90" fmla="*/ 603013 h 3391524"/>
                  <a:gd name="connsiteX91" fmla="*/ 2294999 w 3362066"/>
                  <a:gd name="connsiteY91" fmla="*/ 306828 h 3391524"/>
                  <a:gd name="connsiteX92" fmla="*/ 2221829 w 3362066"/>
                  <a:gd name="connsiteY92" fmla="*/ 279343 h 3391524"/>
                  <a:gd name="connsiteX93" fmla="*/ 2236234 w 3362066"/>
                  <a:gd name="connsiteY93" fmla="*/ 295136 h 3391524"/>
                  <a:gd name="connsiteX94" fmla="*/ 2434620 w 3362066"/>
                  <a:gd name="connsiteY94" fmla="*/ 620472 h 3391524"/>
                  <a:gd name="connsiteX95" fmla="*/ 2479189 w 3362066"/>
                  <a:gd name="connsiteY95" fmla="*/ 728039 h 3391524"/>
                  <a:gd name="connsiteX96" fmla="*/ 2375112 w 3362066"/>
                  <a:gd name="connsiteY96" fmla="*/ 764890 h 3391524"/>
                  <a:gd name="connsiteX97" fmla="*/ 2349822 w 3362066"/>
                  <a:gd name="connsiteY97" fmla="*/ 700898 h 3391524"/>
                  <a:gd name="connsiteX98" fmla="*/ 2034904 w 3362066"/>
                  <a:gd name="connsiteY98" fmla="*/ 256318 h 3391524"/>
                  <a:gd name="connsiteX99" fmla="*/ 1967195 w 3362066"/>
                  <a:gd name="connsiteY99" fmla="*/ 209428 h 3391524"/>
                  <a:gd name="connsiteX100" fmla="*/ 1869416 w 3362066"/>
                  <a:gd name="connsiteY100" fmla="*/ 193323 h 3391524"/>
                  <a:gd name="connsiteX101" fmla="*/ 1732947 w 3362066"/>
                  <a:gd name="connsiteY101" fmla="*/ 185573 h 3391524"/>
                  <a:gd name="connsiteX102" fmla="*/ 1732947 w 3362066"/>
                  <a:gd name="connsiteY102" fmla="*/ 818129 h 3391524"/>
                  <a:gd name="connsiteX103" fmla="*/ 2224756 w 3362066"/>
                  <a:gd name="connsiteY103" fmla="*/ 818129 h 3391524"/>
                  <a:gd name="connsiteX104" fmla="*/ 1991143 w 3362066"/>
                  <a:gd name="connsiteY104" fmla="*/ 900846 h 3391524"/>
                  <a:gd name="connsiteX105" fmla="*/ 2132642 w 3362066"/>
                  <a:gd name="connsiteY105" fmla="*/ 1018941 h 3391524"/>
                  <a:gd name="connsiteX106" fmla="*/ 1732947 w 3362066"/>
                  <a:gd name="connsiteY106" fmla="*/ 1018941 h 3391524"/>
                  <a:gd name="connsiteX107" fmla="*/ 1732947 w 3362066"/>
                  <a:gd name="connsiteY107" fmla="*/ 1596595 h 3391524"/>
                  <a:gd name="connsiteX108" fmla="*/ 2063964 w 3362066"/>
                  <a:gd name="connsiteY108" fmla="*/ 1596595 h 3391524"/>
                  <a:gd name="connsiteX109" fmla="*/ 1924258 w 3362066"/>
                  <a:gd name="connsiteY109" fmla="*/ 1712711 h 3391524"/>
                  <a:gd name="connsiteX110" fmla="*/ 1815019 w 3362066"/>
                  <a:gd name="connsiteY110" fmla="*/ 1797408 h 3391524"/>
                  <a:gd name="connsiteX111" fmla="*/ 1732947 w 3362066"/>
                  <a:gd name="connsiteY111" fmla="*/ 1797408 h 3391524"/>
                  <a:gd name="connsiteX112" fmla="*/ 1732947 w 3362066"/>
                  <a:gd name="connsiteY112" fmla="*/ 1858449 h 3391524"/>
                  <a:gd name="connsiteX113" fmla="*/ 1658571 w 3362066"/>
                  <a:gd name="connsiteY113" fmla="*/ 1910772 h 3391524"/>
                  <a:gd name="connsiteX114" fmla="*/ 1658571 w 3362066"/>
                  <a:gd name="connsiteY114" fmla="*/ 1797408 h 3391524"/>
                  <a:gd name="connsiteX115" fmla="*/ 896447 w 3362066"/>
                  <a:gd name="connsiteY115" fmla="*/ 1797408 h 3391524"/>
                  <a:gd name="connsiteX116" fmla="*/ 907564 w 3362066"/>
                  <a:gd name="connsiteY116" fmla="*/ 2006064 h 3391524"/>
                  <a:gd name="connsiteX117" fmla="*/ 946467 w 3362066"/>
                  <a:gd name="connsiteY117" fmla="*/ 2243192 h 3391524"/>
                  <a:gd name="connsiteX118" fmla="*/ 910284 w 3362066"/>
                  <a:gd name="connsiteY118" fmla="*/ 2252024 h 3391524"/>
                  <a:gd name="connsiteX119" fmla="*/ 837993 w 3362066"/>
                  <a:gd name="connsiteY119" fmla="*/ 2260760 h 3391524"/>
                  <a:gd name="connsiteX120" fmla="*/ 810325 w 3362066"/>
                  <a:gd name="connsiteY120" fmla="*/ 2113048 h 3391524"/>
                  <a:gd name="connsiteX121" fmla="*/ 785757 w 3362066"/>
                  <a:gd name="connsiteY121" fmla="*/ 1864280 h 3391524"/>
                  <a:gd name="connsiteX122" fmla="*/ 783886 w 3362066"/>
                  <a:gd name="connsiteY122" fmla="*/ 1797408 h 3391524"/>
                  <a:gd name="connsiteX123" fmla="*/ 188594 w 3362066"/>
                  <a:gd name="connsiteY123" fmla="*/ 1797408 h 3391524"/>
                  <a:gd name="connsiteX124" fmla="*/ 191269 w 3362066"/>
                  <a:gd name="connsiteY124" fmla="*/ 1850386 h 3391524"/>
                  <a:gd name="connsiteX125" fmla="*/ 212326 w 3362066"/>
                  <a:gd name="connsiteY125" fmla="*/ 1991304 h 3391524"/>
                  <a:gd name="connsiteX126" fmla="*/ 235664 w 3362066"/>
                  <a:gd name="connsiteY126" fmla="*/ 2085719 h 3391524"/>
                  <a:gd name="connsiteX127" fmla="*/ 223447 w 3362066"/>
                  <a:gd name="connsiteY127" fmla="*/ 2076943 h 3391524"/>
                  <a:gd name="connsiteX128" fmla="*/ 65563 w 3362066"/>
                  <a:gd name="connsiteY128" fmla="*/ 1921896 h 3391524"/>
                  <a:gd name="connsiteX129" fmla="*/ 7652 w 3362066"/>
                  <a:gd name="connsiteY129" fmla="*/ 1847299 h 3391524"/>
                  <a:gd name="connsiteX130" fmla="*/ 0 w 3362066"/>
                  <a:gd name="connsiteY130" fmla="*/ 1695762 h 3391524"/>
                  <a:gd name="connsiteX131" fmla="*/ 1695762 w 3362066"/>
                  <a:gd name="connsiteY131" fmla="*/ 0 h 3391524"/>
                  <a:gd name="connsiteX0" fmla="*/ 2502887 w 3362066"/>
                  <a:gd name="connsiteY0" fmla="*/ 2590747 h 3391524"/>
                  <a:gd name="connsiteX1" fmla="*/ 2488354 w 3362066"/>
                  <a:gd name="connsiteY1" fmla="*/ 2633919 h 3391524"/>
                  <a:gd name="connsiteX2" fmla="*/ 2236234 w 3362066"/>
                  <a:gd name="connsiteY2" fmla="*/ 3088942 h 3391524"/>
                  <a:gd name="connsiteX3" fmla="*/ 2211102 w 3362066"/>
                  <a:gd name="connsiteY3" fmla="*/ 3116497 h 3391524"/>
                  <a:gd name="connsiteX4" fmla="*/ 2317868 w 3362066"/>
                  <a:gd name="connsiteY4" fmla="*/ 3074590 h 3391524"/>
                  <a:gd name="connsiteX5" fmla="*/ 2896651 w 3362066"/>
                  <a:gd name="connsiteY5" fmla="*/ 2615085 h 3391524"/>
                  <a:gd name="connsiteX6" fmla="*/ 2913629 w 3362066"/>
                  <a:gd name="connsiteY6" fmla="*/ 2590747 h 3391524"/>
                  <a:gd name="connsiteX7" fmla="*/ 2502887 w 3362066"/>
                  <a:gd name="connsiteY7" fmla="*/ 2590747 h 3391524"/>
                  <a:gd name="connsiteX8" fmla="*/ 3197400 w 3362066"/>
                  <a:gd name="connsiteY8" fmla="*/ 1869492 h 3391524"/>
                  <a:gd name="connsiteX9" fmla="*/ 3362066 w 3362066"/>
                  <a:gd name="connsiteY9" fmla="*/ 2004799 h 3391524"/>
                  <a:gd name="connsiteX10" fmla="*/ 3357072 w 3362066"/>
                  <a:gd name="connsiteY10" fmla="*/ 2037517 h 3391524"/>
                  <a:gd name="connsiteX11" fmla="*/ 1695762 w 3362066"/>
                  <a:gd name="connsiteY11" fmla="*/ 3391524 h 3391524"/>
                  <a:gd name="connsiteX12" fmla="*/ 496678 w 3362066"/>
                  <a:gd name="connsiteY12" fmla="*/ 2894847 h 3391524"/>
                  <a:gd name="connsiteX13" fmla="*/ 402889 w 3362066"/>
                  <a:gd name="connsiteY13" fmla="*/ 2791653 h 3391524"/>
                  <a:gd name="connsiteX14" fmla="*/ 459383 w 3362066"/>
                  <a:gd name="connsiteY14" fmla="*/ 2806055 h 3391524"/>
                  <a:gd name="connsiteX15" fmla="*/ 623945 w 3362066"/>
                  <a:gd name="connsiteY15" fmla="*/ 2833135 h 3391524"/>
                  <a:gd name="connsiteX16" fmla="*/ 713228 w 3362066"/>
                  <a:gd name="connsiteY16" fmla="*/ 2840220 h 3391524"/>
                  <a:gd name="connsiteX17" fmla="*/ 814530 w 3362066"/>
                  <a:gd name="connsiteY17" fmla="*/ 2924921 h 3391524"/>
                  <a:gd name="connsiteX18" fmla="*/ 1214569 w 3362066"/>
                  <a:gd name="connsiteY18" fmla="*/ 3129900 h 3391524"/>
                  <a:gd name="connsiteX19" fmla="*/ 1235048 w 3362066"/>
                  <a:gd name="connsiteY19" fmla="*/ 3135624 h 3391524"/>
                  <a:gd name="connsiteX20" fmla="*/ 1192472 w 3362066"/>
                  <a:gd name="connsiteY20" fmla="*/ 3088942 h 3391524"/>
                  <a:gd name="connsiteX21" fmla="*/ 1054329 w 3362066"/>
                  <a:gd name="connsiteY21" fmla="*/ 2883236 h 3391524"/>
                  <a:gd name="connsiteX22" fmla="*/ 1033273 w 3362066"/>
                  <a:gd name="connsiteY22" fmla="*/ 2841425 h 3391524"/>
                  <a:gd name="connsiteX23" fmla="*/ 1153493 w 3362066"/>
                  <a:gd name="connsiteY23" fmla="*/ 2831247 h 3391524"/>
                  <a:gd name="connsiteX24" fmla="*/ 1160637 w 3362066"/>
                  <a:gd name="connsiteY24" fmla="*/ 2845425 h 3391524"/>
                  <a:gd name="connsiteX25" fmla="*/ 1469463 w 3362066"/>
                  <a:gd name="connsiteY25" fmla="*/ 3180157 h 3391524"/>
                  <a:gd name="connsiteX26" fmla="*/ 1499316 w 3362066"/>
                  <a:gd name="connsiteY26" fmla="*/ 3194679 h 3391524"/>
                  <a:gd name="connsiteX27" fmla="*/ 1514992 w 3362066"/>
                  <a:gd name="connsiteY27" fmla="*/ 3197371 h 3391524"/>
                  <a:gd name="connsiteX28" fmla="*/ 1658571 w 3362066"/>
                  <a:gd name="connsiteY28" fmla="*/ 3205864 h 3391524"/>
                  <a:gd name="connsiteX29" fmla="*/ 1658571 w 3362066"/>
                  <a:gd name="connsiteY29" fmla="*/ 2711266 h 3391524"/>
                  <a:gd name="connsiteX30" fmla="*/ 1732947 w 3362066"/>
                  <a:gd name="connsiteY30" fmla="*/ 2685985 h 3391524"/>
                  <a:gd name="connsiteX31" fmla="*/ 1732947 w 3362066"/>
                  <a:gd name="connsiteY31" fmla="*/ 3205864 h 3391524"/>
                  <a:gd name="connsiteX32" fmla="*/ 1876534 w 3362066"/>
                  <a:gd name="connsiteY32" fmla="*/ 3197371 h 3391524"/>
                  <a:gd name="connsiteX33" fmla="*/ 1949663 w 3362066"/>
                  <a:gd name="connsiteY33" fmla="*/ 3184816 h 3391524"/>
                  <a:gd name="connsiteX34" fmla="*/ 1959242 w 3362066"/>
                  <a:gd name="connsiteY34" fmla="*/ 3180157 h 3391524"/>
                  <a:gd name="connsiteX35" fmla="*/ 2349822 w 3362066"/>
                  <a:gd name="connsiteY35" fmla="*/ 2683179 h 3391524"/>
                  <a:gd name="connsiteX36" fmla="*/ 2386352 w 3362066"/>
                  <a:gd name="connsiteY36" fmla="*/ 2590747 h 3391524"/>
                  <a:gd name="connsiteX37" fmla="*/ 1949981 w 3362066"/>
                  <a:gd name="connsiteY37" fmla="*/ 2590747 h 3391524"/>
                  <a:gd name="connsiteX38" fmla="*/ 2128828 w 3362066"/>
                  <a:gd name="connsiteY38" fmla="*/ 2495286 h 3391524"/>
                  <a:gd name="connsiteX39" fmla="*/ 2292703 w 3362066"/>
                  <a:gd name="connsiteY39" fmla="*/ 2389935 h 3391524"/>
                  <a:gd name="connsiteX40" fmla="*/ 2446941 w 3362066"/>
                  <a:gd name="connsiteY40" fmla="*/ 2389935 h 3391524"/>
                  <a:gd name="connsiteX41" fmla="*/ 2473156 w 3362066"/>
                  <a:gd name="connsiteY41" fmla="*/ 2298549 h 3391524"/>
                  <a:gd name="connsiteX42" fmla="*/ 2481168 w 3362066"/>
                  <a:gd name="connsiteY42" fmla="*/ 2249714 h 3391524"/>
                  <a:gd name="connsiteX43" fmla="*/ 2513452 w 3362066"/>
                  <a:gd name="connsiteY43" fmla="*/ 2225081 h 3391524"/>
                  <a:gd name="connsiteX44" fmla="*/ 2614348 w 3362066"/>
                  <a:gd name="connsiteY44" fmla="*/ 2134578 h 3391524"/>
                  <a:gd name="connsiteX45" fmla="*/ 2574415 w 3362066"/>
                  <a:gd name="connsiteY45" fmla="*/ 2347764 h 3391524"/>
                  <a:gd name="connsiteX46" fmla="*/ 2563159 w 3362066"/>
                  <a:gd name="connsiteY46" fmla="*/ 2389935 h 3391524"/>
                  <a:gd name="connsiteX47" fmla="*/ 3039367 w 3362066"/>
                  <a:gd name="connsiteY47" fmla="*/ 2389935 h 3391524"/>
                  <a:gd name="connsiteX48" fmla="*/ 3042618 w 3362066"/>
                  <a:gd name="connsiteY48" fmla="*/ 2384240 h 3391524"/>
                  <a:gd name="connsiteX49" fmla="*/ 3179199 w 3362066"/>
                  <a:gd name="connsiteY49" fmla="*/ 1991304 h 3391524"/>
                  <a:gd name="connsiteX50" fmla="*/ 3197400 w 3362066"/>
                  <a:gd name="connsiteY50" fmla="*/ 1869492 h 3391524"/>
                  <a:gd name="connsiteX51" fmla="*/ 974651 w 3362066"/>
                  <a:gd name="connsiteY51" fmla="*/ 1018941 h 3391524"/>
                  <a:gd name="connsiteX52" fmla="*/ 955549 w 3362066"/>
                  <a:gd name="connsiteY52" fmla="*/ 1085530 h 3391524"/>
                  <a:gd name="connsiteX53" fmla="*/ 907564 w 3362066"/>
                  <a:gd name="connsiteY53" fmla="*/ 1378013 h 3391524"/>
                  <a:gd name="connsiteX54" fmla="*/ 895917 w 3362066"/>
                  <a:gd name="connsiteY54" fmla="*/ 1596595 h 3391524"/>
                  <a:gd name="connsiteX55" fmla="*/ 1658571 w 3362066"/>
                  <a:gd name="connsiteY55" fmla="*/ 1596595 h 3391524"/>
                  <a:gd name="connsiteX56" fmla="*/ 1658571 w 3362066"/>
                  <a:gd name="connsiteY56" fmla="*/ 1018941 h 3391524"/>
                  <a:gd name="connsiteX57" fmla="*/ 974651 w 3362066"/>
                  <a:gd name="connsiteY57" fmla="*/ 1018941 h 3391524"/>
                  <a:gd name="connsiteX58" fmla="*/ 344777 w 3362066"/>
                  <a:gd name="connsiteY58" fmla="*/ 1018941 h 3391524"/>
                  <a:gd name="connsiteX59" fmla="*/ 302306 w 3362066"/>
                  <a:gd name="connsiteY59" fmla="*/ 1107107 h 3391524"/>
                  <a:gd name="connsiteX60" fmla="*/ 191269 w 3362066"/>
                  <a:gd name="connsiteY60" fmla="*/ 1541138 h 3391524"/>
                  <a:gd name="connsiteX61" fmla="*/ 188469 w 3362066"/>
                  <a:gd name="connsiteY61" fmla="*/ 1596595 h 3391524"/>
                  <a:gd name="connsiteX62" fmla="*/ 783608 w 3362066"/>
                  <a:gd name="connsiteY62" fmla="*/ 1596595 h 3391524"/>
                  <a:gd name="connsiteX63" fmla="*/ 785757 w 3362066"/>
                  <a:gd name="connsiteY63" fmla="*/ 1519797 h 3391524"/>
                  <a:gd name="connsiteX64" fmla="*/ 854291 w 3362066"/>
                  <a:gd name="connsiteY64" fmla="*/ 1036313 h 3391524"/>
                  <a:gd name="connsiteX65" fmla="*/ 858928 w 3362066"/>
                  <a:gd name="connsiteY65" fmla="*/ 1018941 h 3391524"/>
                  <a:gd name="connsiteX66" fmla="*/ 344777 w 3362066"/>
                  <a:gd name="connsiteY66" fmla="*/ 1018941 h 3391524"/>
                  <a:gd name="connsiteX67" fmla="*/ 1226253 w 3362066"/>
                  <a:gd name="connsiteY67" fmla="*/ 258097 h 3391524"/>
                  <a:gd name="connsiteX68" fmla="*/ 1096526 w 3362066"/>
                  <a:gd name="connsiteY68" fmla="*/ 306828 h 3391524"/>
                  <a:gd name="connsiteX69" fmla="*/ 528798 w 3362066"/>
                  <a:gd name="connsiteY69" fmla="*/ 733798 h 3391524"/>
                  <a:gd name="connsiteX70" fmla="*/ 465736 w 3362066"/>
                  <a:gd name="connsiteY70" fmla="*/ 818129 h 3391524"/>
                  <a:gd name="connsiteX71" fmla="*/ 917471 w 3362066"/>
                  <a:gd name="connsiteY71" fmla="*/ 818129 h 3391524"/>
                  <a:gd name="connsiteX72" fmla="*/ 940351 w 3362066"/>
                  <a:gd name="connsiteY72" fmla="*/ 750159 h 3391524"/>
                  <a:gd name="connsiteX73" fmla="*/ 1192472 w 3362066"/>
                  <a:gd name="connsiteY73" fmla="*/ 295136 h 3391524"/>
                  <a:gd name="connsiteX74" fmla="*/ 1226253 w 3362066"/>
                  <a:gd name="connsiteY74" fmla="*/ 258097 h 3391524"/>
                  <a:gd name="connsiteX75" fmla="*/ 1658571 w 3362066"/>
                  <a:gd name="connsiteY75" fmla="*/ 185574 h 3391524"/>
                  <a:gd name="connsiteX76" fmla="*/ 1522109 w 3362066"/>
                  <a:gd name="connsiteY76" fmla="*/ 193323 h 3391524"/>
                  <a:gd name="connsiteX77" fmla="*/ 1475452 w 3362066"/>
                  <a:gd name="connsiteY77" fmla="*/ 201008 h 3391524"/>
                  <a:gd name="connsiteX78" fmla="*/ 1469463 w 3362066"/>
                  <a:gd name="connsiteY78" fmla="*/ 203922 h 3391524"/>
                  <a:gd name="connsiteX79" fmla="*/ 1078885 w 3362066"/>
                  <a:gd name="connsiteY79" fmla="*/ 700898 h 3391524"/>
                  <a:gd name="connsiteX80" fmla="*/ 1032553 w 3362066"/>
                  <a:gd name="connsiteY80" fmla="*/ 818129 h 3391524"/>
                  <a:gd name="connsiteX81" fmla="*/ 1658571 w 3362066"/>
                  <a:gd name="connsiteY81" fmla="*/ 818129 h 3391524"/>
                  <a:gd name="connsiteX82" fmla="*/ 1658571 w 3362066"/>
                  <a:gd name="connsiteY82" fmla="*/ 185574 h 3391524"/>
                  <a:gd name="connsiteX83" fmla="*/ 1695762 w 3362066"/>
                  <a:gd name="connsiteY83" fmla="*/ 0 h 3391524"/>
                  <a:gd name="connsiteX84" fmla="*/ 2894847 w 3362066"/>
                  <a:gd name="connsiteY84" fmla="*/ 496677 h 3391524"/>
                  <a:gd name="connsiteX85" fmla="*/ 2952732 w 3362066"/>
                  <a:gd name="connsiteY85" fmla="*/ 560367 h 3391524"/>
                  <a:gd name="connsiteX86" fmla="*/ 2763757 w 3362066"/>
                  <a:gd name="connsiteY86" fmla="*/ 627279 h 3391524"/>
                  <a:gd name="connsiteX87" fmla="*/ 2741210 w 3362066"/>
                  <a:gd name="connsiteY87" fmla="*/ 603013 h 3391524"/>
                  <a:gd name="connsiteX88" fmla="*/ 2294999 w 3362066"/>
                  <a:gd name="connsiteY88" fmla="*/ 306828 h 3391524"/>
                  <a:gd name="connsiteX89" fmla="*/ 2221829 w 3362066"/>
                  <a:gd name="connsiteY89" fmla="*/ 279343 h 3391524"/>
                  <a:gd name="connsiteX90" fmla="*/ 2236234 w 3362066"/>
                  <a:gd name="connsiteY90" fmla="*/ 295136 h 3391524"/>
                  <a:gd name="connsiteX91" fmla="*/ 2434620 w 3362066"/>
                  <a:gd name="connsiteY91" fmla="*/ 620472 h 3391524"/>
                  <a:gd name="connsiteX92" fmla="*/ 2479189 w 3362066"/>
                  <a:gd name="connsiteY92" fmla="*/ 728039 h 3391524"/>
                  <a:gd name="connsiteX93" fmla="*/ 2375112 w 3362066"/>
                  <a:gd name="connsiteY93" fmla="*/ 764890 h 3391524"/>
                  <a:gd name="connsiteX94" fmla="*/ 2349822 w 3362066"/>
                  <a:gd name="connsiteY94" fmla="*/ 700898 h 3391524"/>
                  <a:gd name="connsiteX95" fmla="*/ 2034904 w 3362066"/>
                  <a:gd name="connsiteY95" fmla="*/ 256318 h 3391524"/>
                  <a:gd name="connsiteX96" fmla="*/ 1967195 w 3362066"/>
                  <a:gd name="connsiteY96" fmla="*/ 209428 h 3391524"/>
                  <a:gd name="connsiteX97" fmla="*/ 1869416 w 3362066"/>
                  <a:gd name="connsiteY97" fmla="*/ 193323 h 3391524"/>
                  <a:gd name="connsiteX98" fmla="*/ 1732947 w 3362066"/>
                  <a:gd name="connsiteY98" fmla="*/ 185573 h 3391524"/>
                  <a:gd name="connsiteX99" fmla="*/ 1732947 w 3362066"/>
                  <a:gd name="connsiteY99" fmla="*/ 818129 h 3391524"/>
                  <a:gd name="connsiteX100" fmla="*/ 2224756 w 3362066"/>
                  <a:gd name="connsiteY100" fmla="*/ 818129 h 3391524"/>
                  <a:gd name="connsiteX101" fmla="*/ 1991143 w 3362066"/>
                  <a:gd name="connsiteY101" fmla="*/ 900846 h 3391524"/>
                  <a:gd name="connsiteX102" fmla="*/ 2132642 w 3362066"/>
                  <a:gd name="connsiteY102" fmla="*/ 1018941 h 3391524"/>
                  <a:gd name="connsiteX103" fmla="*/ 1732947 w 3362066"/>
                  <a:gd name="connsiteY103" fmla="*/ 1018941 h 3391524"/>
                  <a:gd name="connsiteX104" fmla="*/ 1732947 w 3362066"/>
                  <a:gd name="connsiteY104" fmla="*/ 1596595 h 3391524"/>
                  <a:gd name="connsiteX105" fmla="*/ 2063964 w 3362066"/>
                  <a:gd name="connsiteY105" fmla="*/ 1596595 h 3391524"/>
                  <a:gd name="connsiteX106" fmla="*/ 1924258 w 3362066"/>
                  <a:gd name="connsiteY106" fmla="*/ 1712711 h 3391524"/>
                  <a:gd name="connsiteX107" fmla="*/ 1815019 w 3362066"/>
                  <a:gd name="connsiteY107" fmla="*/ 1797408 h 3391524"/>
                  <a:gd name="connsiteX108" fmla="*/ 1732947 w 3362066"/>
                  <a:gd name="connsiteY108" fmla="*/ 1797408 h 3391524"/>
                  <a:gd name="connsiteX109" fmla="*/ 1732947 w 3362066"/>
                  <a:gd name="connsiteY109" fmla="*/ 1858449 h 3391524"/>
                  <a:gd name="connsiteX110" fmla="*/ 1658571 w 3362066"/>
                  <a:gd name="connsiteY110" fmla="*/ 1910772 h 3391524"/>
                  <a:gd name="connsiteX111" fmla="*/ 1658571 w 3362066"/>
                  <a:gd name="connsiteY111" fmla="*/ 1797408 h 3391524"/>
                  <a:gd name="connsiteX112" fmla="*/ 896447 w 3362066"/>
                  <a:gd name="connsiteY112" fmla="*/ 1797408 h 3391524"/>
                  <a:gd name="connsiteX113" fmla="*/ 907564 w 3362066"/>
                  <a:gd name="connsiteY113" fmla="*/ 2006064 h 3391524"/>
                  <a:gd name="connsiteX114" fmla="*/ 946467 w 3362066"/>
                  <a:gd name="connsiteY114" fmla="*/ 2243192 h 3391524"/>
                  <a:gd name="connsiteX115" fmla="*/ 910284 w 3362066"/>
                  <a:gd name="connsiteY115" fmla="*/ 2252024 h 3391524"/>
                  <a:gd name="connsiteX116" fmla="*/ 837993 w 3362066"/>
                  <a:gd name="connsiteY116" fmla="*/ 2260760 h 3391524"/>
                  <a:gd name="connsiteX117" fmla="*/ 810325 w 3362066"/>
                  <a:gd name="connsiteY117" fmla="*/ 2113048 h 3391524"/>
                  <a:gd name="connsiteX118" fmla="*/ 785757 w 3362066"/>
                  <a:gd name="connsiteY118" fmla="*/ 1864280 h 3391524"/>
                  <a:gd name="connsiteX119" fmla="*/ 783886 w 3362066"/>
                  <a:gd name="connsiteY119" fmla="*/ 1797408 h 3391524"/>
                  <a:gd name="connsiteX120" fmla="*/ 188594 w 3362066"/>
                  <a:gd name="connsiteY120" fmla="*/ 1797408 h 3391524"/>
                  <a:gd name="connsiteX121" fmla="*/ 191269 w 3362066"/>
                  <a:gd name="connsiteY121" fmla="*/ 1850386 h 3391524"/>
                  <a:gd name="connsiteX122" fmla="*/ 212326 w 3362066"/>
                  <a:gd name="connsiteY122" fmla="*/ 1991304 h 3391524"/>
                  <a:gd name="connsiteX123" fmla="*/ 235664 w 3362066"/>
                  <a:gd name="connsiteY123" fmla="*/ 2085719 h 3391524"/>
                  <a:gd name="connsiteX124" fmla="*/ 223447 w 3362066"/>
                  <a:gd name="connsiteY124" fmla="*/ 2076943 h 3391524"/>
                  <a:gd name="connsiteX125" fmla="*/ 65563 w 3362066"/>
                  <a:gd name="connsiteY125" fmla="*/ 1921896 h 3391524"/>
                  <a:gd name="connsiteX126" fmla="*/ 7652 w 3362066"/>
                  <a:gd name="connsiteY126" fmla="*/ 1847299 h 3391524"/>
                  <a:gd name="connsiteX127" fmla="*/ 0 w 3362066"/>
                  <a:gd name="connsiteY127" fmla="*/ 1695762 h 3391524"/>
                  <a:gd name="connsiteX128" fmla="*/ 1695762 w 3362066"/>
                  <a:gd name="connsiteY128" fmla="*/ 0 h 3391524"/>
                  <a:gd name="connsiteX0" fmla="*/ 2502887 w 3362066"/>
                  <a:gd name="connsiteY0" fmla="*/ 2590747 h 3391524"/>
                  <a:gd name="connsiteX1" fmla="*/ 2488354 w 3362066"/>
                  <a:gd name="connsiteY1" fmla="*/ 2633919 h 3391524"/>
                  <a:gd name="connsiteX2" fmla="*/ 2236234 w 3362066"/>
                  <a:gd name="connsiteY2" fmla="*/ 3088942 h 3391524"/>
                  <a:gd name="connsiteX3" fmla="*/ 2211102 w 3362066"/>
                  <a:gd name="connsiteY3" fmla="*/ 3116497 h 3391524"/>
                  <a:gd name="connsiteX4" fmla="*/ 2317868 w 3362066"/>
                  <a:gd name="connsiteY4" fmla="*/ 3074590 h 3391524"/>
                  <a:gd name="connsiteX5" fmla="*/ 2896651 w 3362066"/>
                  <a:gd name="connsiteY5" fmla="*/ 2615085 h 3391524"/>
                  <a:gd name="connsiteX6" fmla="*/ 2913629 w 3362066"/>
                  <a:gd name="connsiteY6" fmla="*/ 2590747 h 3391524"/>
                  <a:gd name="connsiteX7" fmla="*/ 2502887 w 3362066"/>
                  <a:gd name="connsiteY7" fmla="*/ 2590747 h 3391524"/>
                  <a:gd name="connsiteX8" fmla="*/ 3197400 w 3362066"/>
                  <a:gd name="connsiteY8" fmla="*/ 1869492 h 3391524"/>
                  <a:gd name="connsiteX9" fmla="*/ 3362066 w 3362066"/>
                  <a:gd name="connsiteY9" fmla="*/ 2004799 h 3391524"/>
                  <a:gd name="connsiteX10" fmla="*/ 3357072 w 3362066"/>
                  <a:gd name="connsiteY10" fmla="*/ 2037517 h 3391524"/>
                  <a:gd name="connsiteX11" fmla="*/ 1695762 w 3362066"/>
                  <a:gd name="connsiteY11" fmla="*/ 3391524 h 3391524"/>
                  <a:gd name="connsiteX12" fmla="*/ 496678 w 3362066"/>
                  <a:gd name="connsiteY12" fmla="*/ 2894847 h 3391524"/>
                  <a:gd name="connsiteX13" fmla="*/ 402889 w 3362066"/>
                  <a:gd name="connsiteY13" fmla="*/ 2791653 h 3391524"/>
                  <a:gd name="connsiteX14" fmla="*/ 459383 w 3362066"/>
                  <a:gd name="connsiteY14" fmla="*/ 2806055 h 3391524"/>
                  <a:gd name="connsiteX15" fmla="*/ 623945 w 3362066"/>
                  <a:gd name="connsiteY15" fmla="*/ 2833135 h 3391524"/>
                  <a:gd name="connsiteX16" fmla="*/ 713228 w 3362066"/>
                  <a:gd name="connsiteY16" fmla="*/ 2840220 h 3391524"/>
                  <a:gd name="connsiteX17" fmla="*/ 814530 w 3362066"/>
                  <a:gd name="connsiteY17" fmla="*/ 2924921 h 3391524"/>
                  <a:gd name="connsiteX18" fmla="*/ 1214569 w 3362066"/>
                  <a:gd name="connsiteY18" fmla="*/ 3129900 h 3391524"/>
                  <a:gd name="connsiteX19" fmla="*/ 1235048 w 3362066"/>
                  <a:gd name="connsiteY19" fmla="*/ 3135624 h 3391524"/>
                  <a:gd name="connsiteX20" fmla="*/ 1192472 w 3362066"/>
                  <a:gd name="connsiteY20" fmla="*/ 3088942 h 3391524"/>
                  <a:gd name="connsiteX21" fmla="*/ 1054329 w 3362066"/>
                  <a:gd name="connsiteY21" fmla="*/ 2883236 h 3391524"/>
                  <a:gd name="connsiteX22" fmla="*/ 1033273 w 3362066"/>
                  <a:gd name="connsiteY22" fmla="*/ 2841425 h 3391524"/>
                  <a:gd name="connsiteX23" fmla="*/ 1153493 w 3362066"/>
                  <a:gd name="connsiteY23" fmla="*/ 2831247 h 3391524"/>
                  <a:gd name="connsiteX24" fmla="*/ 1160637 w 3362066"/>
                  <a:gd name="connsiteY24" fmla="*/ 2845425 h 3391524"/>
                  <a:gd name="connsiteX25" fmla="*/ 1469463 w 3362066"/>
                  <a:gd name="connsiteY25" fmla="*/ 3180157 h 3391524"/>
                  <a:gd name="connsiteX26" fmla="*/ 1499316 w 3362066"/>
                  <a:gd name="connsiteY26" fmla="*/ 3194679 h 3391524"/>
                  <a:gd name="connsiteX27" fmla="*/ 1514992 w 3362066"/>
                  <a:gd name="connsiteY27" fmla="*/ 3197371 h 3391524"/>
                  <a:gd name="connsiteX28" fmla="*/ 1658571 w 3362066"/>
                  <a:gd name="connsiteY28" fmla="*/ 3205864 h 3391524"/>
                  <a:gd name="connsiteX29" fmla="*/ 1658571 w 3362066"/>
                  <a:gd name="connsiteY29" fmla="*/ 2711266 h 3391524"/>
                  <a:gd name="connsiteX30" fmla="*/ 1732947 w 3362066"/>
                  <a:gd name="connsiteY30" fmla="*/ 2685985 h 3391524"/>
                  <a:gd name="connsiteX31" fmla="*/ 1732947 w 3362066"/>
                  <a:gd name="connsiteY31" fmla="*/ 3205864 h 3391524"/>
                  <a:gd name="connsiteX32" fmla="*/ 1876534 w 3362066"/>
                  <a:gd name="connsiteY32" fmla="*/ 3197371 h 3391524"/>
                  <a:gd name="connsiteX33" fmla="*/ 1949663 w 3362066"/>
                  <a:gd name="connsiteY33" fmla="*/ 3184816 h 3391524"/>
                  <a:gd name="connsiteX34" fmla="*/ 1959242 w 3362066"/>
                  <a:gd name="connsiteY34" fmla="*/ 3180157 h 3391524"/>
                  <a:gd name="connsiteX35" fmla="*/ 2349822 w 3362066"/>
                  <a:gd name="connsiteY35" fmla="*/ 2683179 h 3391524"/>
                  <a:gd name="connsiteX36" fmla="*/ 2386352 w 3362066"/>
                  <a:gd name="connsiteY36" fmla="*/ 2590747 h 3391524"/>
                  <a:gd name="connsiteX37" fmla="*/ 1949981 w 3362066"/>
                  <a:gd name="connsiteY37" fmla="*/ 2590747 h 3391524"/>
                  <a:gd name="connsiteX38" fmla="*/ 2128828 w 3362066"/>
                  <a:gd name="connsiteY38" fmla="*/ 2495286 h 3391524"/>
                  <a:gd name="connsiteX39" fmla="*/ 2292703 w 3362066"/>
                  <a:gd name="connsiteY39" fmla="*/ 2389935 h 3391524"/>
                  <a:gd name="connsiteX40" fmla="*/ 2446941 w 3362066"/>
                  <a:gd name="connsiteY40" fmla="*/ 2389935 h 3391524"/>
                  <a:gd name="connsiteX41" fmla="*/ 2473156 w 3362066"/>
                  <a:gd name="connsiteY41" fmla="*/ 2298549 h 3391524"/>
                  <a:gd name="connsiteX42" fmla="*/ 2481168 w 3362066"/>
                  <a:gd name="connsiteY42" fmla="*/ 2249714 h 3391524"/>
                  <a:gd name="connsiteX43" fmla="*/ 2513452 w 3362066"/>
                  <a:gd name="connsiteY43" fmla="*/ 2225081 h 3391524"/>
                  <a:gd name="connsiteX44" fmla="*/ 2614348 w 3362066"/>
                  <a:gd name="connsiteY44" fmla="*/ 2134578 h 3391524"/>
                  <a:gd name="connsiteX45" fmla="*/ 2574415 w 3362066"/>
                  <a:gd name="connsiteY45" fmla="*/ 2347764 h 3391524"/>
                  <a:gd name="connsiteX46" fmla="*/ 2563159 w 3362066"/>
                  <a:gd name="connsiteY46" fmla="*/ 2389935 h 3391524"/>
                  <a:gd name="connsiteX47" fmla="*/ 3039367 w 3362066"/>
                  <a:gd name="connsiteY47" fmla="*/ 2389935 h 3391524"/>
                  <a:gd name="connsiteX48" fmla="*/ 3042618 w 3362066"/>
                  <a:gd name="connsiteY48" fmla="*/ 2384240 h 3391524"/>
                  <a:gd name="connsiteX49" fmla="*/ 3179199 w 3362066"/>
                  <a:gd name="connsiteY49" fmla="*/ 1991304 h 3391524"/>
                  <a:gd name="connsiteX50" fmla="*/ 3197400 w 3362066"/>
                  <a:gd name="connsiteY50" fmla="*/ 1869492 h 3391524"/>
                  <a:gd name="connsiteX51" fmla="*/ 974651 w 3362066"/>
                  <a:gd name="connsiteY51" fmla="*/ 1018941 h 3391524"/>
                  <a:gd name="connsiteX52" fmla="*/ 955549 w 3362066"/>
                  <a:gd name="connsiteY52" fmla="*/ 1085530 h 3391524"/>
                  <a:gd name="connsiteX53" fmla="*/ 907564 w 3362066"/>
                  <a:gd name="connsiteY53" fmla="*/ 1378013 h 3391524"/>
                  <a:gd name="connsiteX54" fmla="*/ 895917 w 3362066"/>
                  <a:gd name="connsiteY54" fmla="*/ 1596595 h 3391524"/>
                  <a:gd name="connsiteX55" fmla="*/ 1658571 w 3362066"/>
                  <a:gd name="connsiteY55" fmla="*/ 1596595 h 3391524"/>
                  <a:gd name="connsiteX56" fmla="*/ 1658571 w 3362066"/>
                  <a:gd name="connsiteY56" fmla="*/ 1018941 h 3391524"/>
                  <a:gd name="connsiteX57" fmla="*/ 974651 w 3362066"/>
                  <a:gd name="connsiteY57" fmla="*/ 1018941 h 3391524"/>
                  <a:gd name="connsiteX58" fmla="*/ 344777 w 3362066"/>
                  <a:gd name="connsiteY58" fmla="*/ 1018941 h 3391524"/>
                  <a:gd name="connsiteX59" fmla="*/ 302306 w 3362066"/>
                  <a:gd name="connsiteY59" fmla="*/ 1107107 h 3391524"/>
                  <a:gd name="connsiteX60" fmla="*/ 191269 w 3362066"/>
                  <a:gd name="connsiteY60" fmla="*/ 1541138 h 3391524"/>
                  <a:gd name="connsiteX61" fmla="*/ 188469 w 3362066"/>
                  <a:gd name="connsiteY61" fmla="*/ 1596595 h 3391524"/>
                  <a:gd name="connsiteX62" fmla="*/ 783608 w 3362066"/>
                  <a:gd name="connsiteY62" fmla="*/ 1596595 h 3391524"/>
                  <a:gd name="connsiteX63" fmla="*/ 785757 w 3362066"/>
                  <a:gd name="connsiteY63" fmla="*/ 1519797 h 3391524"/>
                  <a:gd name="connsiteX64" fmla="*/ 854291 w 3362066"/>
                  <a:gd name="connsiteY64" fmla="*/ 1036313 h 3391524"/>
                  <a:gd name="connsiteX65" fmla="*/ 858928 w 3362066"/>
                  <a:gd name="connsiteY65" fmla="*/ 1018941 h 3391524"/>
                  <a:gd name="connsiteX66" fmla="*/ 344777 w 3362066"/>
                  <a:gd name="connsiteY66" fmla="*/ 1018941 h 3391524"/>
                  <a:gd name="connsiteX67" fmla="*/ 1226253 w 3362066"/>
                  <a:gd name="connsiteY67" fmla="*/ 258097 h 3391524"/>
                  <a:gd name="connsiteX68" fmla="*/ 1096526 w 3362066"/>
                  <a:gd name="connsiteY68" fmla="*/ 306828 h 3391524"/>
                  <a:gd name="connsiteX69" fmla="*/ 528798 w 3362066"/>
                  <a:gd name="connsiteY69" fmla="*/ 733798 h 3391524"/>
                  <a:gd name="connsiteX70" fmla="*/ 465736 w 3362066"/>
                  <a:gd name="connsiteY70" fmla="*/ 818129 h 3391524"/>
                  <a:gd name="connsiteX71" fmla="*/ 917471 w 3362066"/>
                  <a:gd name="connsiteY71" fmla="*/ 818129 h 3391524"/>
                  <a:gd name="connsiteX72" fmla="*/ 940351 w 3362066"/>
                  <a:gd name="connsiteY72" fmla="*/ 750159 h 3391524"/>
                  <a:gd name="connsiteX73" fmla="*/ 1192472 w 3362066"/>
                  <a:gd name="connsiteY73" fmla="*/ 295136 h 3391524"/>
                  <a:gd name="connsiteX74" fmla="*/ 1226253 w 3362066"/>
                  <a:gd name="connsiteY74" fmla="*/ 258097 h 3391524"/>
                  <a:gd name="connsiteX75" fmla="*/ 1658571 w 3362066"/>
                  <a:gd name="connsiteY75" fmla="*/ 185574 h 3391524"/>
                  <a:gd name="connsiteX76" fmla="*/ 1522109 w 3362066"/>
                  <a:gd name="connsiteY76" fmla="*/ 193323 h 3391524"/>
                  <a:gd name="connsiteX77" fmla="*/ 1475452 w 3362066"/>
                  <a:gd name="connsiteY77" fmla="*/ 201008 h 3391524"/>
                  <a:gd name="connsiteX78" fmla="*/ 1469463 w 3362066"/>
                  <a:gd name="connsiteY78" fmla="*/ 203922 h 3391524"/>
                  <a:gd name="connsiteX79" fmla="*/ 1078885 w 3362066"/>
                  <a:gd name="connsiteY79" fmla="*/ 700898 h 3391524"/>
                  <a:gd name="connsiteX80" fmla="*/ 1032553 w 3362066"/>
                  <a:gd name="connsiteY80" fmla="*/ 818129 h 3391524"/>
                  <a:gd name="connsiteX81" fmla="*/ 1658571 w 3362066"/>
                  <a:gd name="connsiteY81" fmla="*/ 818129 h 3391524"/>
                  <a:gd name="connsiteX82" fmla="*/ 1658571 w 3362066"/>
                  <a:gd name="connsiteY82" fmla="*/ 185574 h 3391524"/>
                  <a:gd name="connsiteX83" fmla="*/ 1695762 w 3362066"/>
                  <a:gd name="connsiteY83" fmla="*/ 0 h 3391524"/>
                  <a:gd name="connsiteX84" fmla="*/ 2894847 w 3362066"/>
                  <a:gd name="connsiteY84" fmla="*/ 496677 h 3391524"/>
                  <a:gd name="connsiteX85" fmla="*/ 2952732 w 3362066"/>
                  <a:gd name="connsiteY85" fmla="*/ 560367 h 3391524"/>
                  <a:gd name="connsiteX86" fmla="*/ 2763757 w 3362066"/>
                  <a:gd name="connsiteY86" fmla="*/ 627279 h 3391524"/>
                  <a:gd name="connsiteX87" fmla="*/ 2741210 w 3362066"/>
                  <a:gd name="connsiteY87" fmla="*/ 603013 h 3391524"/>
                  <a:gd name="connsiteX88" fmla="*/ 2294999 w 3362066"/>
                  <a:gd name="connsiteY88" fmla="*/ 306828 h 3391524"/>
                  <a:gd name="connsiteX89" fmla="*/ 2221829 w 3362066"/>
                  <a:gd name="connsiteY89" fmla="*/ 279343 h 3391524"/>
                  <a:gd name="connsiteX90" fmla="*/ 2236234 w 3362066"/>
                  <a:gd name="connsiteY90" fmla="*/ 295136 h 3391524"/>
                  <a:gd name="connsiteX91" fmla="*/ 2434620 w 3362066"/>
                  <a:gd name="connsiteY91" fmla="*/ 620472 h 3391524"/>
                  <a:gd name="connsiteX92" fmla="*/ 2479189 w 3362066"/>
                  <a:gd name="connsiteY92" fmla="*/ 728039 h 3391524"/>
                  <a:gd name="connsiteX93" fmla="*/ 2375112 w 3362066"/>
                  <a:gd name="connsiteY93" fmla="*/ 764890 h 3391524"/>
                  <a:gd name="connsiteX94" fmla="*/ 2349822 w 3362066"/>
                  <a:gd name="connsiteY94" fmla="*/ 700898 h 3391524"/>
                  <a:gd name="connsiteX95" fmla="*/ 2034904 w 3362066"/>
                  <a:gd name="connsiteY95" fmla="*/ 256318 h 3391524"/>
                  <a:gd name="connsiteX96" fmla="*/ 1967195 w 3362066"/>
                  <a:gd name="connsiteY96" fmla="*/ 209428 h 3391524"/>
                  <a:gd name="connsiteX97" fmla="*/ 1869416 w 3362066"/>
                  <a:gd name="connsiteY97" fmla="*/ 193323 h 3391524"/>
                  <a:gd name="connsiteX98" fmla="*/ 1732947 w 3362066"/>
                  <a:gd name="connsiteY98" fmla="*/ 185573 h 3391524"/>
                  <a:gd name="connsiteX99" fmla="*/ 1732947 w 3362066"/>
                  <a:gd name="connsiteY99" fmla="*/ 818129 h 3391524"/>
                  <a:gd name="connsiteX100" fmla="*/ 2224756 w 3362066"/>
                  <a:gd name="connsiteY100" fmla="*/ 818129 h 3391524"/>
                  <a:gd name="connsiteX101" fmla="*/ 2132642 w 3362066"/>
                  <a:gd name="connsiteY101" fmla="*/ 1018941 h 3391524"/>
                  <a:gd name="connsiteX102" fmla="*/ 1732947 w 3362066"/>
                  <a:gd name="connsiteY102" fmla="*/ 1018941 h 3391524"/>
                  <a:gd name="connsiteX103" fmla="*/ 1732947 w 3362066"/>
                  <a:gd name="connsiteY103" fmla="*/ 1596595 h 3391524"/>
                  <a:gd name="connsiteX104" fmla="*/ 2063964 w 3362066"/>
                  <a:gd name="connsiteY104" fmla="*/ 1596595 h 3391524"/>
                  <a:gd name="connsiteX105" fmla="*/ 1924258 w 3362066"/>
                  <a:gd name="connsiteY105" fmla="*/ 1712711 h 3391524"/>
                  <a:gd name="connsiteX106" fmla="*/ 1815019 w 3362066"/>
                  <a:gd name="connsiteY106" fmla="*/ 1797408 h 3391524"/>
                  <a:gd name="connsiteX107" fmla="*/ 1732947 w 3362066"/>
                  <a:gd name="connsiteY107" fmla="*/ 1797408 h 3391524"/>
                  <a:gd name="connsiteX108" fmla="*/ 1732947 w 3362066"/>
                  <a:gd name="connsiteY108" fmla="*/ 1858449 h 3391524"/>
                  <a:gd name="connsiteX109" fmla="*/ 1658571 w 3362066"/>
                  <a:gd name="connsiteY109" fmla="*/ 1910772 h 3391524"/>
                  <a:gd name="connsiteX110" fmla="*/ 1658571 w 3362066"/>
                  <a:gd name="connsiteY110" fmla="*/ 1797408 h 3391524"/>
                  <a:gd name="connsiteX111" fmla="*/ 896447 w 3362066"/>
                  <a:gd name="connsiteY111" fmla="*/ 1797408 h 3391524"/>
                  <a:gd name="connsiteX112" fmla="*/ 907564 w 3362066"/>
                  <a:gd name="connsiteY112" fmla="*/ 2006064 h 3391524"/>
                  <a:gd name="connsiteX113" fmla="*/ 946467 w 3362066"/>
                  <a:gd name="connsiteY113" fmla="*/ 2243192 h 3391524"/>
                  <a:gd name="connsiteX114" fmla="*/ 910284 w 3362066"/>
                  <a:gd name="connsiteY114" fmla="*/ 2252024 h 3391524"/>
                  <a:gd name="connsiteX115" fmla="*/ 837993 w 3362066"/>
                  <a:gd name="connsiteY115" fmla="*/ 2260760 h 3391524"/>
                  <a:gd name="connsiteX116" fmla="*/ 810325 w 3362066"/>
                  <a:gd name="connsiteY116" fmla="*/ 2113048 h 3391524"/>
                  <a:gd name="connsiteX117" fmla="*/ 785757 w 3362066"/>
                  <a:gd name="connsiteY117" fmla="*/ 1864280 h 3391524"/>
                  <a:gd name="connsiteX118" fmla="*/ 783886 w 3362066"/>
                  <a:gd name="connsiteY118" fmla="*/ 1797408 h 3391524"/>
                  <a:gd name="connsiteX119" fmla="*/ 188594 w 3362066"/>
                  <a:gd name="connsiteY119" fmla="*/ 1797408 h 3391524"/>
                  <a:gd name="connsiteX120" fmla="*/ 191269 w 3362066"/>
                  <a:gd name="connsiteY120" fmla="*/ 1850386 h 3391524"/>
                  <a:gd name="connsiteX121" fmla="*/ 212326 w 3362066"/>
                  <a:gd name="connsiteY121" fmla="*/ 1991304 h 3391524"/>
                  <a:gd name="connsiteX122" fmla="*/ 235664 w 3362066"/>
                  <a:gd name="connsiteY122" fmla="*/ 2085719 h 3391524"/>
                  <a:gd name="connsiteX123" fmla="*/ 223447 w 3362066"/>
                  <a:gd name="connsiteY123" fmla="*/ 2076943 h 3391524"/>
                  <a:gd name="connsiteX124" fmla="*/ 65563 w 3362066"/>
                  <a:gd name="connsiteY124" fmla="*/ 1921896 h 3391524"/>
                  <a:gd name="connsiteX125" fmla="*/ 7652 w 3362066"/>
                  <a:gd name="connsiteY125" fmla="*/ 1847299 h 3391524"/>
                  <a:gd name="connsiteX126" fmla="*/ 0 w 3362066"/>
                  <a:gd name="connsiteY126" fmla="*/ 1695762 h 3391524"/>
                  <a:gd name="connsiteX127" fmla="*/ 1695762 w 3362066"/>
                  <a:gd name="connsiteY127" fmla="*/ 0 h 3391524"/>
                  <a:gd name="connsiteX0" fmla="*/ 2502887 w 3362066"/>
                  <a:gd name="connsiteY0" fmla="*/ 2590747 h 3391524"/>
                  <a:gd name="connsiteX1" fmla="*/ 2488354 w 3362066"/>
                  <a:gd name="connsiteY1" fmla="*/ 2633919 h 3391524"/>
                  <a:gd name="connsiteX2" fmla="*/ 2236234 w 3362066"/>
                  <a:gd name="connsiteY2" fmla="*/ 3088942 h 3391524"/>
                  <a:gd name="connsiteX3" fmla="*/ 2211102 w 3362066"/>
                  <a:gd name="connsiteY3" fmla="*/ 3116497 h 3391524"/>
                  <a:gd name="connsiteX4" fmla="*/ 2317868 w 3362066"/>
                  <a:gd name="connsiteY4" fmla="*/ 3074590 h 3391524"/>
                  <a:gd name="connsiteX5" fmla="*/ 2896651 w 3362066"/>
                  <a:gd name="connsiteY5" fmla="*/ 2615085 h 3391524"/>
                  <a:gd name="connsiteX6" fmla="*/ 2913629 w 3362066"/>
                  <a:gd name="connsiteY6" fmla="*/ 2590747 h 3391524"/>
                  <a:gd name="connsiteX7" fmla="*/ 2502887 w 3362066"/>
                  <a:gd name="connsiteY7" fmla="*/ 2590747 h 3391524"/>
                  <a:gd name="connsiteX8" fmla="*/ 3197400 w 3362066"/>
                  <a:gd name="connsiteY8" fmla="*/ 1869492 h 3391524"/>
                  <a:gd name="connsiteX9" fmla="*/ 3362066 w 3362066"/>
                  <a:gd name="connsiteY9" fmla="*/ 2004799 h 3391524"/>
                  <a:gd name="connsiteX10" fmla="*/ 3357072 w 3362066"/>
                  <a:gd name="connsiteY10" fmla="*/ 2037517 h 3391524"/>
                  <a:gd name="connsiteX11" fmla="*/ 1695762 w 3362066"/>
                  <a:gd name="connsiteY11" fmla="*/ 3391524 h 3391524"/>
                  <a:gd name="connsiteX12" fmla="*/ 496678 w 3362066"/>
                  <a:gd name="connsiteY12" fmla="*/ 2894847 h 3391524"/>
                  <a:gd name="connsiteX13" fmla="*/ 402889 w 3362066"/>
                  <a:gd name="connsiteY13" fmla="*/ 2791653 h 3391524"/>
                  <a:gd name="connsiteX14" fmla="*/ 459383 w 3362066"/>
                  <a:gd name="connsiteY14" fmla="*/ 2806055 h 3391524"/>
                  <a:gd name="connsiteX15" fmla="*/ 623945 w 3362066"/>
                  <a:gd name="connsiteY15" fmla="*/ 2833135 h 3391524"/>
                  <a:gd name="connsiteX16" fmla="*/ 713228 w 3362066"/>
                  <a:gd name="connsiteY16" fmla="*/ 2840220 h 3391524"/>
                  <a:gd name="connsiteX17" fmla="*/ 814530 w 3362066"/>
                  <a:gd name="connsiteY17" fmla="*/ 2924921 h 3391524"/>
                  <a:gd name="connsiteX18" fmla="*/ 1214569 w 3362066"/>
                  <a:gd name="connsiteY18" fmla="*/ 3129900 h 3391524"/>
                  <a:gd name="connsiteX19" fmla="*/ 1235048 w 3362066"/>
                  <a:gd name="connsiteY19" fmla="*/ 3135624 h 3391524"/>
                  <a:gd name="connsiteX20" fmla="*/ 1192472 w 3362066"/>
                  <a:gd name="connsiteY20" fmla="*/ 3088942 h 3391524"/>
                  <a:gd name="connsiteX21" fmla="*/ 1054329 w 3362066"/>
                  <a:gd name="connsiteY21" fmla="*/ 2883236 h 3391524"/>
                  <a:gd name="connsiteX22" fmla="*/ 1033273 w 3362066"/>
                  <a:gd name="connsiteY22" fmla="*/ 2841425 h 3391524"/>
                  <a:gd name="connsiteX23" fmla="*/ 1153493 w 3362066"/>
                  <a:gd name="connsiteY23" fmla="*/ 2831247 h 3391524"/>
                  <a:gd name="connsiteX24" fmla="*/ 1160637 w 3362066"/>
                  <a:gd name="connsiteY24" fmla="*/ 2845425 h 3391524"/>
                  <a:gd name="connsiteX25" fmla="*/ 1469463 w 3362066"/>
                  <a:gd name="connsiteY25" fmla="*/ 3180157 h 3391524"/>
                  <a:gd name="connsiteX26" fmla="*/ 1499316 w 3362066"/>
                  <a:gd name="connsiteY26" fmla="*/ 3194679 h 3391524"/>
                  <a:gd name="connsiteX27" fmla="*/ 1514992 w 3362066"/>
                  <a:gd name="connsiteY27" fmla="*/ 3197371 h 3391524"/>
                  <a:gd name="connsiteX28" fmla="*/ 1658571 w 3362066"/>
                  <a:gd name="connsiteY28" fmla="*/ 3205864 h 3391524"/>
                  <a:gd name="connsiteX29" fmla="*/ 1658571 w 3362066"/>
                  <a:gd name="connsiteY29" fmla="*/ 2711266 h 3391524"/>
                  <a:gd name="connsiteX30" fmla="*/ 1732947 w 3362066"/>
                  <a:gd name="connsiteY30" fmla="*/ 2685985 h 3391524"/>
                  <a:gd name="connsiteX31" fmla="*/ 1732947 w 3362066"/>
                  <a:gd name="connsiteY31" fmla="*/ 3205864 h 3391524"/>
                  <a:gd name="connsiteX32" fmla="*/ 1876534 w 3362066"/>
                  <a:gd name="connsiteY32" fmla="*/ 3197371 h 3391524"/>
                  <a:gd name="connsiteX33" fmla="*/ 1949663 w 3362066"/>
                  <a:gd name="connsiteY33" fmla="*/ 3184816 h 3391524"/>
                  <a:gd name="connsiteX34" fmla="*/ 1959242 w 3362066"/>
                  <a:gd name="connsiteY34" fmla="*/ 3180157 h 3391524"/>
                  <a:gd name="connsiteX35" fmla="*/ 2349822 w 3362066"/>
                  <a:gd name="connsiteY35" fmla="*/ 2683179 h 3391524"/>
                  <a:gd name="connsiteX36" fmla="*/ 2386352 w 3362066"/>
                  <a:gd name="connsiteY36" fmla="*/ 2590747 h 3391524"/>
                  <a:gd name="connsiteX37" fmla="*/ 1949981 w 3362066"/>
                  <a:gd name="connsiteY37" fmla="*/ 2590747 h 3391524"/>
                  <a:gd name="connsiteX38" fmla="*/ 2128828 w 3362066"/>
                  <a:gd name="connsiteY38" fmla="*/ 2495286 h 3391524"/>
                  <a:gd name="connsiteX39" fmla="*/ 2292703 w 3362066"/>
                  <a:gd name="connsiteY39" fmla="*/ 2389935 h 3391524"/>
                  <a:gd name="connsiteX40" fmla="*/ 2446941 w 3362066"/>
                  <a:gd name="connsiteY40" fmla="*/ 2389935 h 3391524"/>
                  <a:gd name="connsiteX41" fmla="*/ 2473156 w 3362066"/>
                  <a:gd name="connsiteY41" fmla="*/ 2298549 h 3391524"/>
                  <a:gd name="connsiteX42" fmla="*/ 2481168 w 3362066"/>
                  <a:gd name="connsiteY42" fmla="*/ 2249714 h 3391524"/>
                  <a:gd name="connsiteX43" fmla="*/ 2513452 w 3362066"/>
                  <a:gd name="connsiteY43" fmla="*/ 2225081 h 3391524"/>
                  <a:gd name="connsiteX44" fmla="*/ 2614348 w 3362066"/>
                  <a:gd name="connsiteY44" fmla="*/ 2134578 h 3391524"/>
                  <a:gd name="connsiteX45" fmla="*/ 2574415 w 3362066"/>
                  <a:gd name="connsiteY45" fmla="*/ 2347764 h 3391524"/>
                  <a:gd name="connsiteX46" fmla="*/ 2563159 w 3362066"/>
                  <a:gd name="connsiteY46" fmla="*/ 2389935 h 3391524"/>
                  <a:gd name="connsiteX47" fmla="*/ 3039367 w 3362066"/>
                  <a:gd name="connsiteY47" fmla="*/ 2389935 h 3391524"/>
                  <a:gd name="connsiteX48" fmla="*/ 3042618 w 3362066"/>
                  <a:gd name="connsiteY48" fmla="*/ 2384240 h 3391524"/>
                  <a:gd name="connsiteX49" fmla="*/ 3179199 w 3362066"/>
                  <a:gd name="connsiteY49" fmla="*/ 1991304 h 3391524"/>
                  <a:gd name="connsiteX50" fmla="*/ 3197400 w 3362066"/>
                  <a:gd name="connsiteY50" fmla="*/ 1869492 h 3391524"/>
                  <a:gd name="connsiteX51" fmla="*/ 974651 w 3362066"/>
                  <a:gd name="connsiteY51" fmla="*/ 1018941 h 3391524"/>
                  <a:gd name="connsiteX52" fmla="*/ 955549 w 3362066"/>
                  <a:gd name="connsiteY52" fmla="*/ 1085530 h 3391524"/>
                  <a:gd name="connsiteX53" fmla="*/ 907564 w 3362066"/>
                  <a:gd name="connsiteY53" fmla="*/ 1378013 h 3391524"/>
                  <a:gd name="connsiteX54" fmla="*/ 895917 w 3362066"/>
                  <a:gd name="connsiteY54" fmla="*/ 1596595 h 3391524"/>
                  <a:gd name="connsiteX55" fmla="*/ 1658571 w 3362066"/>
                  <a:gd name="connsiteY55" fmla="*/ 1596595 h 3391524"/>
                  <a:gd name="connsiteX56" fmla="*/ 1658571 w 3362066"/>
                  <a:gd name="connsiteY56" fmla="*/ 1018941 h 3391524"/>
                  <a:gd name="connsiteX57" fmla="*/ 974651 w 3362066"/>
                  <a:gd name="connsiteY57" fmla="*/ 1018941 h 3391524"/>
                  <a:gd name="connsiteX58" fmla="*/ 344777 w 3362066"/>
                  <a:gd name="connsiteY58" fmla="*/ 1018941 h 3391524"/>
                  <a:gd name="connsiteX59" fmla="*/ 302306 w 3362066"/>
                  <a:gd name="connsiteY59" fmla="*/ 1107107 h 3391524"/>
                  <a:gd name="connsiteX60" fmla="*/ 191269 w 3362066"/>
                  <a:gd name="connsiteY60" fmla="*/ 1541138 h 3391524"/>
                  <a:gd name="connsiteX61" fmla="*/ 188469 w 3362066"/>
                  <a:gd name="connsiteY61" fmla="*/ 1596595 h 3391524"/>
                  <a:gd name="connsiteX62" fmla="*/ 783608 w 3362066"/>
                  <a:gd name="connsiteY62" fmla="*/ 1596595 h 3391524"/>
                  <a:gd name="connsiteX63" fmla="*/ 785757 w 3362066"/>
                  <a:gd name="connsiteY63" fmla="*/ 1519797 h 3391524"/>
                  <a:gd name="connsiteX64" fmla="*/ 854291 w 3362066"/>
                  <a:gd name="connsiteY64" fmla="*/ 1036313 h 3391524"/>
                  <a:gd name="connsiteX65" fmla="*/ 858928 w 3362066"/>
                  <a:gd name="connsiteY65" fmla="*/ 1018941 h 3391524"/>
                  <a:gd name="connsiteX66" fmla="*/ 344777 w 3362066"/>
                  <a:gd name="connsiteY66" fmla="*/ 1018941 h 3391524"/>
                  <a:gd name="connsiteX67" fmla="*/ 1226253 w 3362066"/>
                  <a:gd name="connsiteY67" fmla="*/ 258097 h 3391524"/>
                  <a:gd name="connsiteX68" fmla="*/ 1096526 w 3362066"/>
                  <a:gd name="connsiteY68" fmla="*/ 306828 h 3391524"/>
                  <a:gd name="connsiteX69" fmla="*/ 528798 w 3362066"/>
                  <a:gd name="connsiteY69" fmla="*/ 733798 h 3391524"/>
                  <a:gd name="connsiteX70" fmla="*/ 465736 w 3362066"/>
                  <a:gd name="connsiteY70" fmla="*/ 818129 h 3391524"/>
                  <a:gd name="connsiteX71" fmla="*/ 917471 w 3362066"/>
                  <a:gd name="connsiteY71" fmla="*/ 818129 h 3391524"/>
                  <a:gd name="connsiteX72" fmla="*/ 940351 w 3362066"/>
                  <a:gd name="connsiteY72" fmla="*/ 750159 h 3391524"/>
                  <a:gd name="connsiteX73" fmla="*/ 1192472 w 3362066"/>
                  <a:gd name="connsiteY73" fmla="*/ 295136 h 3391524"/>
                  <a:gd name="connsiteX74" fmla="*/ 1226253 w 3362066"/>
                  <a:gd name="connsiteY74" fmla="*/ 258097 h 3391524"/>
                  <a:gd name="connsiteX75" fmla="*/ 1658571 w 3362066"/>
                  <a:gd name="connsiteY75" fmla="*/ 185574 h 3391524"/>
                  <a:gd name="connsiteX76" fmla="*/ 1522109 w 3362066"/>
                  <a:gd name="connsiteY76" fmla="*/ 193323 h 3391524"/>
                  <a:gd name="connsiteX77" fmla="*/ 1475452 w 3362066"/>
                  <a:gd name="connsiteY77" fmla="*/ 201008 h 3391524"/>
                  <a:gd name="connsiteX78" fmla="*/ 1469463 w 3362066"/>
                  <a:gd name="connsiteY78" fmla="*/ 203922 h 3391524"/>
                  <a:gd name="connsiteX79" fmla="*/ 1078885 w 3362066"/>
                  <a:gd name="connsiteY79" fmla="*/ 700898 h 3391524"/>
                  <a:gd name="connsiteX80" fmla="*/ 1032553 w 3362066"/>
                  <a:gd name="connsiteY80" fmla="*/ 818129 h 3391524"/>
                  <a:gd name="connsiteX81" fmla="*/ 1658571 w 3362066"/>
                  <a:gd name="connsiteY81" fmla="*/ 818129 h 3391524"/>
                  <a:gd name="connsiteX82" fmla="*/ 1658571 w 3362066"/>
                  <a:gd name="connsiteY82" fmla="*/ 185574 h 3391524"/>
                  <a:gd name="connsiteX83" fmla="*/ 1695762 w 3362066"/>
                  <a:gd name="connsiteY83" fmla="*/ 0 h 3391524"/>
                  <a:gd name="connsiteX84" fmla="*/ 2894847 w 3362066"/>
                  <a:gd name="connsiteY84" fmla="*/ 496677 h 3391524"/>
                  <a:gd name="connsiteX85" fmla="*/ 2952732 w 3362066"/>
                  <a:gd name="connsiteY85" fmla="*/ 560367 h 3391524"/>
                  <a:gd name="connsiteX86" fmla="*/ 2763757 w 3362066"/>
                  <a:gd name="connsiteY86" fmla="*/ 627279 h 3391524"/>
                  <a:gd name="connsiteX87" fmla="*/ 2741210 w 3362066"/>
                  <a:gd name="connsiteY87" fmla="*/ 603013 h 3391524"/>
                  <a:gd name="connsiteX88" fmla="*/ 2294999 w 3362066"/>
                  <a:gd name="connsiteY88" fmla="*/ 306828 h 3391524"/>
                  <a:gd name="connsiteX89" fmla="*/ 2221829 w 3362066"/>
                  <a:gd name="connsiteY89" fmla="*/ 279343 h 3391524"/>
                  <a:gd name="connsiteX90" fmla="*/ 2236234 w 3362066"/>
                  <a:gd name="connsiteY90" fmla="*/ 295136 h 3391524"/>
                  <a:gd name="connsiteX91" fmla="*/ 2434620 w 3362066"/>
                  <a:gd name="connsiteY91" fmla="*/ 620472 h 3391524"/>
                  <a:gd name="connsiteX92" fmla="*/ 2479189 w 3362066"/>
                  <a:gd name="connsiteY92" fmla="*/ 728039 h 3391524"/>
                  <a:gd name="connsiteX93" fmla="*/ 2375112 w 3362066"/>
                  <a:gd name="connsiteY93" fmla="*/ 764890 h 3391524"/>
                  <a:gd name="connsiteX94" fmla="*/ 2349822 w 3362066"/>
                  <a:gd name="connsiteY94" fmla="*/ 700898 h 3391524"/>
                  <a:gd name="connsiteX95" fmla="*/ 2034904 w 3362066"/>
                  <a:gd name="connsiteY95" fmla="*/ 256318 h 3391524"/>
                  <a:gd name="connsiteX96" fmla="*/ 1967195 w 3362066"/>
                  <a:gd name="connsiteY96" fmla="*/ 209428 h 3391524"/>
                  <a:gd name="connsiteX97" fmla="*/ 1869416 w 3362066"/>
                  <a:gd name="connsiteY97" fmla="*/ 193323 h 3391524"/>
                  <a:gd name="connsiteX98" fmla="*/ 1732947 w 3362066"/>
                  <a:gd name="connsiteY98" fmla="*/ 185573 h 3391524"/>
                  <a:gd name="connsiteX99" fmla="*/ 1732947 w 3362066"/>
                  <a:gd name="connsiteY99" fmla="*/ 818129 h 3391524"/>
                  <a:gd name="connsiteX100" fmla="*/ 2034256 w 3362066"/>
                  <a:gd name="connsiteY100" fmla="*/ 837179 h 3391524"/>
                  <a:gd name="connsiteX101" fmla="*/ 2132642 w 3362066"/>
                  <a:gd name="connsiteY101" fmla="*/ 1018941 h 3391524"/>
                  <a:gd name="connsiteX102" fmla="*/ 1732947 w 3362066"/>
                  <a:gd name="connsiteY102" fmla="*/ 1018941 h 3391524"/>
                  <a:gd name="connsiteX103" fmla="*/ 1732947 w 3362066"/>
                  <a:gd name="connsiteY103" fmla="*/ 1596595 h 3391524"/>
                  <a:gd name="connsiteX104" fmla="*/ 2063964 w 3362066"/>
                  <a:gd name="connsiteY104" fmla="*/ 1596595 h 3391524"/>
                  <a:gd name="connsiteX105" fmla="*/ 1924258 w 3362066"/>
                  <a:gd name="connsiteY105" fmla="*/ 1712711 h 3391524"/>
                  <a:gd name="connsiteX106" fmla="*/ 1815019 w 3362066"/>
                  <a:gd name="connsiteY106" fmla="*/ 1797408 h 3391524"/>
                  <a:gd name="connsiteX107" fmla="*/ 1732947 w 3362066"/>
                  <a:gd name="connsiteY107" fmla="*/ 1797408 h 3391524"/>
                  <a:gd name="connsiteX108" fmla="*/ 1732947 w 3362066"/>
                  <a:gd name="connsiteY108" fmla="*/ 1858449 h 3391524"/>
                  <a:gd name="connsiteX109" fmla="*/ 1658571 w 3362066"/>
                  <a:gd name="connsiteY109" fmla="*/ 1910772 h 3391524"/>
                  <a:gd name="connsiteX110" fmla="*/ 1658571 w 3362066"/>
                  <a:gd name="connsiteY110" fmla="*/ 1797408 h 3391524"/>
                  <a:gd name="connsiteX111" fmla="*/ 896447 w 3362066"/>
                  <a:gd name="connsiteY111" fmla="*/ 1797408 h 3391524"/>
                  <a:gd name="connsiteX112" fmla="*/ 907564 w 3362066"/>
                  <a:gd name="connsiteY112" fmla="*/ 2006064 h 3391524"/>
                  <a:gd name="connsiteX113" fmla="*/ 946467 w 3362066"/>
                  <a:gd name="connsiteY113" fmla="*/ 2243192 h 3391524"/>
                  <a:gd name="connsiteX114" fmla="*/ 910284 w 3362066"/>
                  <a:gd name="connsiteY114" fmla="*/ 2252024 h 3391524"/>
                  <a:gd name="connsiteX115" fmla="*/ 837993 w 3362066"/>
                  <a:gd name="connsiteY115" fmla="*/ 2260760 h 3391524"/>
                  <a:gd name="connsiteX116" fmla="*/ 810325 w 3362066"/>
                  <a:gd name="connsiteY116" fmla="*/ 2113048 h 3391524"/>
                  <a:gd name="connsiteX117" fmla="*/ 785757 w 3362066"/>
                  <a:gd name="connsiteY117" fmla="*/ 1864280 h 3391524"/>
                  <a:gd name="connsiteX118" fmla="*/ 783886 w 3362066"/>
                  <a:gd name="connsiteY118" fmla="*/ 1797408 h 3391524"/>
                  <a:gd name="connsiteX119" fmla="*/ 188594 w 3362066"/>
                  <a:gd name="connsiteY119" fmla="*/ 1797408 h 3391524"/>
                  <a:gd name="connsiteX120" fmla="*/ 191269 w 3362066"/>
                  <a:gd name="connsiteY120" fmla="*/ 1850386 h 3391524"/>
                  <a:gd name="connsiteX121" fmla="*/ 212326 w 3362066"/>
                  <a:gd name="connsiteY121" fmla="*/ 1991304 h 3391524"/>
                  <a:gd name="connsiteX122" fmla="*/ 235664 w 3362066"/>
                  <a:gd name="connsiteY122" fmla="*/ 2085719 h 3391524"/>
                  <a:gd name="connsiteX123" fmla="*/ 223447 w 3362066"/>
                  <a:gd name="connsiteY123" fmla="*/ 2076943 h 3391524"/>
                  <a:gd name="connsiteX124" fmla="*/ 65563 w 3362066"/>
                  <a:gd name="connsiteY124" fmla="*/ 1921896 h 3391524"/>
                  <a:gd name="connsiteX125" fmla="*/ 7652 w 3362066"/>
                  <a:gd name="connsiteY125" fmla="*/ 1847299 h 3391524"/>
                  <a:gd name="connsiteX126" fmla="*/ 0 w 3362066"/>
                  <a:gd name="connsiteY126" fmla="*/ 1695762 h 3391524"/>
                  <a:gd name="connsiteX127" fmla="*/ 1695762 w 3362066"/>
                  <a:gd name="connsiteY127" fmla="*/ 0 h 3391524"/>
                  <a:gd name="connsiteX0" fmla="*/ 2502887 w 3362066"/>
                  <a:gd name="connsiteY0" fmla="*/ 2590747 h 3391524"/>
                  <a:gd name="connsiteX1" fmla="*/ 2488354 w 3362066"/>
                  <a:gd name="connsiteY1" fmla="*/ 2633919 h 3391524"/>
                  <a:gd name="connsiteX2" fmla="*/ 2236234 w 3362066"/>
                  <a:gd name="connsiteY2" fmla="*/ 3088942 h 3391524"/>
                  <a:gd name="connsiteX3" fmla="*/ 2211102 w 3362066"/>
                  <a:gd name="connsiteY3" fmla="*/ 3116497 h 3391524"/>
                  <a:gd name="connsiteX4" fmla="*/ 2317868 w 3362066"/>
                  <a:gd name="connsiteY4" fmla="*/ 3074590 h 3391524"/>
                  <a:gd name="connsiteX5" fmla="*/ 2896651 w 3362066"/>
                  <a:gd name="connsiteY5" fmla="*/ 2615085 h 3391524"/>
                  <a:gd name="connsiteX6" fmla="*/ 2913629 w 3362066"/>
                  <a:gd name="connsiteY6" fmla="*/ 2590747 h 3391524"/>
                  <a:gd name="connsiteX7" fmla="*/ 2502887 w 3362066"/>
                  <a:gd name="connsiteY7" fmla="*/ 2590747 h 3391524"/>
                  <a:gd name="connsiteX8" fmla="*/ 3197400 w 3362066"/>
                  <a:gd name="connsiteY8" fmla="*/ 1869492 h 3391524"/>
                  <a:gd name="connsiteX9" fmla="*/ 3362066 w 3362066"/>
                  <a:gd name="connsiteY9" fmla="*/ 2004799 h 3391524"/>
                  <a:gd name="connsiteX10" fmla="*/ 3357072 w 3362066"/>
                  <a:gd name="connsiteY10" fmla="*/ 2037517 h 3391524"/>
                  <a:gd name="connsiteX11" fmla="*/ 1695762 w 3362066"/>
                  <a:gd name="connsiteY11" fmla="*/ 3391524 h 3391524"/>
                  <a:gd name="connsiteX12" fmla="*/ 496678 w 3362066"/>
                  <a:gd name="connsiteY12" fmla="*/ 2894847 h 3391524"/>
                  <a:gd name="connsiteX13" fmla="*/ 402889 w 3362066"/>
                  <a:gd name="connsiteY13" fmla="*/ 2791653 h 3391524"/>
                  <a:gd name="connsiteX14" fmla="*/ 459383 w 3362066"/>
                  <a:gd name="connsiteY14" fmla="*/ 2806055 h 3391524"/>
                  <a:gd name="connsiteX15" fmla="*/ 623945 w 3362066"/>
                  <a:gd name="connsiteY15" fmla="*/ 2833135 h 3391524"/>
                  <a:gd name="connsiteX16" fmla="*/ 713228 w 3362066"/>
                  <a:gd name="connsiteY16" fmla="*/ 2840220 h 3391524"/>
                  <a:gd name="connsiteX17" fmla="*/ 814530 w 3362066"/>
                  <a:gd name="connsiteY17" fmla="*/ 2924921 h 3391524"/>
                  <a:gd name="connsiteX18" fmla="*/ 1214569 w 3362066"/>
                  <a:gd name="connsiteY18" fmla="*/ 3129900 h 3391524"/>
                  <a:gd name="connsiteX19" fmla="*/ 1235048 w 3362066"/>
                  <a:gd name="connsiteY19" fmla="*/ 3135624 h 3391524"/>
                  <a:gd name="connsiteX20" fmla="*/ 1192472 w 3362066"/>
                  <a:gd name="connsiteY20" fmla="*/ 3088942 h 3391524"/>
                  <a:gd name="connsiteX21" fmla="*/ 1054329 w 3362066"/>
                  <a:gd name="connsiteY21" fmla="*/ 2883236 h 3391524"/>
                  <a:gd name="connsiteX22" fmla="*/ 1033273 w 3362066"/>
                  <a:gd name="connsiteY22" fmla="*/ 2841425 h 3391524"/>
                  <a:gd name="connsiteX23" fmla="*/ 1153493 w 3362066"/>
                  <a:gd name="connsiteY23" fmla="*/ 2831247 h 3391524"/>
                  <a:gd name="connsiteX24" fmla="*/ 1160637 w 3362066"/>
                  <a:gd name="connsiteY24" fmla="*/ 2845425 h 3391524"/>
                  <a:gd name="connsiteX25" fmla="*/ 1469463 w 3362066"/>
                  <a:gd name="connsiteY25" fmla="*/ 3180157 h 3391524"/>
                  <a:gd name="connsiteX26" fmla="*/ 1499316 w 3362066"/>
                  <a:gd name="connsiteY26" fmla="*/ 3194679 h 3391524"/>
                  <a:gd name="connsiteX27" fmla="*/ 1514992 w 3362066"/>
                  <a:gd name="connsiteY27" fmla="*/ 3197371 h 3391524"/>
                  <a:gd name="connsiteX28" fmla="*/ 1658571 w 3362066"/>
                  <a:gd name="connsiteY28" fmla="*/ 3205864 h 3391524"/>
                  <a:gd name="connsiteX29" fmla="*/ 1658571 w 3362066"/>
                  <a:gd name="connsiteY29" fmla="*/ 2711266 h 3391524"/>
                  <a:gd name="connsiteX30" fmla="*/ 1732947 w 3362066"/>
                  <a:gd name="connsiteY30" fmla="*/ 2685985 h 3391524"/>
                  <a:gd name="connsiteX31" fmla="*/ 1732947 w 3362066"/>
                  <a:gd name="connsiteY31" fmla="*/ 3205864 h 3391524"/>
                  <a:gd name="connsiteX32" fmla="*/ 1876534 w 3362066"/>
                  <a:gd name="connsiteY32" fmla="*/ 3197371 h 3391524"/>
                  <a:gd name="connsiteX33" fmla="*/ 1949663 w 3362066"/>
                  <a:gd name="connsiteY33" fmla="*/ 3184816 h 3391524"/>
                  <a:gd name="connsiteX34" fmla="*/ 1959242 w 3362066"/>
                  <a:gd name="connsiteY34" fmla="*/ 3180157 h 3391524"/>
                  <a:gd name="connsiteX35" fmla="*/ 2349822 w 3362066"/>
                  <a:gd name="connsiteY35" fmla="*/ 2683179 h 3391524"/>
                  <a:gd name="connsiteX36" fmla="*/ 2386352 w 3362066"/>
                  <a:gd name="connsiteY36" fmla="*/ 2590747 h 3391524"/>
                  <a:gd name="connsiteX37" fmla="*/ 1949981 w 3362066"/>
                  <a:gd name="connsiteY37" fmla="*/ 2590747 h 3391524"/>
                  <a:gd name="connsiteX38" fmla="*/ 2128828 w 3362066"/>
                  <a:gd name="connsiteY38" fmla="*/ 2495286 h 3391524"/>
                  <a:gd name="connsiteX39" fmla="*/ 2292703 w 3362066"/>
                  <a:gd name="connsiteY39" fmla="*/ 2389935 h 3391524"/>
                  <a:gd name="connsiteX40" fmla="*/ 2446941 w 3362066"/>
                  <a:gd name="connsiteY40" fmla="*/ 2389935 h 3391524"/>
                  <a:gd name="connsiteX41" fmla="*/ 2473156 w 3362066"/>
                  <a:gd name="connsiteY41" fmla="*/ 2298549 h 3391524"/>
                  <a:gd name="connsiteX42" fmla="*/ 2481168 w 3362066"/>
                  <a:gd name="connsiteY42" fmla="*/ 2249714 h 3391524"/>
                  <a:gd name="connsiteX43" fmla="*/ 2513452 w 3362066"/>
                  <a:gd name="connsiteY43" fmla="*/ 2225081 h 3391524"/>
                  <a:gd name="connsiteX44" fmla="*/ 2614348 w 3362066"/>
                  <a:gd name="connsiteY44" fmla="*/ 2134578 h 3391524"/>
                  <a:gd name="connsiteX45" fmla="*/ 2574415 w 3362066"/>
                  <a:gd name="connsiteY45" fmla="*/ 2347764 h 3391524"/>
                  <a:gd name="connsiteX46" fmla="*/ 2563159 w 3362066"/>
                  <a:gd name="connsiteY46" fmla="*/ 2389935 h 3391524"/>
                  <a:gd name="connsiteX47" fmla="*/ 3039367 w 3362066"/>
                  <a:gd name="connsiteY47" fmla="*/ 2389935 h 3391524"/>
                  <a:gd name="connsiteX48" fmla="*/ 3042618 w 3362066"/>
                  <a:gd name="connsiteY48" fmla="*/ 2384240 h 3391524"/>
                  <a:gd name="connsiteX49" fmla="*/ 3179199 w 3362066"/>
                  <a:gd name="connsiteY49" fmla="*/ 1991304 h 3391524"/>
                  <a:gd name="connsiteX50" fmla="*/ 3197400 w 3362066"/>
                  <a:gd name="connsiteY50" fmla="*/ 1869492 h 3391524"/>
                  <a:gd name="connsiteX51" fmla="*/ 974651 w 3362066"/>
                  <a:gd name="connsiteY51" fmla="*/ 1018941 h 3391524"/>
                  <a:gd name="connsiteX52" fmla="*/ 955549 w 3362066"/>
                  <a:gd name="connsiteY52" fmla="*/ 1085530 h 3391524"/>
                  <a:gd name="connsiteX53" fmla="*/ 907564 w 3362066"/>
                  <a:gd name="connsiteY53" fmla="*/ 1378013 h 3391524"/>
                  <a:gd name="connsiteX54" fmla="*/ 895917 w 3362066"/>
                  <a:gd name="connsiteY54" fmla="*/ 1596595 h 3391524"/>
                  <a:gd name="connsiteX55" fmla="*/ 1658571 w 3362066"/>
                  <a:gd name="connsiteY55" fmla="*/ 1596595 h 3391524"/>
                  <a:gd name="connsiteX56" fmla="*/ 1658571 w 3362066"/>
                  <a:gd name="connsiteY56" fmla="*/ 1018941 h 3391524"/>
                  <a:gd name="connsiteX57" fmla="*/ 974651 w 3362066"/>
                  <a:gd name="connsiteY57" fmla="*/ 1018941 h 3391524"/>
                  <a:gd name="connsiteX58" fmla="*/ 344777 w 3362066"/>
                  <a:gd name="connsiteY58" fmla="*/ 1018941 h 3391524"/>
                  <a:gd name="connsiteX59" fmla="*/ 302306 w 3362066"/>
                  <a:gd name="connsiteY59" fmla="*/ 1107107 h 3391524"/>
                  <a:gd name="connsiteX60" fmla="*/ 191269 w 3362066"/>
                  <a:gd name="connsiteY60" fmla="*/ 1541138 h 3391524"/>
                  <a:gd name="connsiteX61" fmla="*/ 188469 w 3362066"/>
                  <a:gd name="connsiteY61" fmla="*/ 1596595 h 3391524"/>
                  <a:gd name="connsiteX62" fmla="*/ 783608 w 3362066"/>
                  <a:gd name="connsiteY62" fmla="*/ 1596595 h 3391524"/>
                  <a:gd name="connsiteX63" fmla="*/ 785757 w 3362066"/>
                  <a:gd name="connsiteY63" fmla="*/ 1519797 h 3391524"/>
                  <a:gd name="connsiteX64" fmla="*/ 854291 w 3362066"/>
                  <a:gd name="connsiteY64" fmla="*/ 1036313 h 3391524"/>
                  <a:gd name="connsiteX65" fmla="*/ 858928 w 3362066"/>
                  <a:gd name="connsiteY65" fmla="*/ 1018941 h 3391524"/>
                  <a:gd name="connsiteX66" fmla="*/ 344777 w 3362066"/>
                  <a:gd name="connsiteY66" fmla="*/ 1018941 h 3391524"/>
                  <a:gd name="connsiteX67" fmla="*/ 1226253 w 3362066"/>
                  <a:gd name="connsiteY67" fmla="*/ 258097 h 3391524"/>
                  <a:gd name="connsiteX68" fmla="*/ 1096526 w 3362066"/>
                  <a:gd name="connsiteY68" fmla="*/ 306828 h 3391524"/>
                  <a:gd name="connsiteX69" fmla="*/ 528798 w 3362066"/>
                  <a:gd name="connsiteY69" fmla="*/ 733798 h 3391524"/>
                  <a:gd name="connsiteX70" fmla="*/ 465736 w 3362066"/>
                  <a:gd name="connsiteY70" fmla="*/ 818129 h 3391524"/>
                  <a:gd name="connsiteX71" fmla="*/ 917471 w 3362066"/>
                  <a:gd name="connsiteY71" fmla="*/ 818129 h 3391524"/>
                  <a:gd name="connsiteX72" fmla="*/ 940351 w 3362066"/>
                  <a:gd name="connsiteY72" fmla="*/ 750159 h 3391524"/>
                  <a:gd name="connsiteX73" fmla="*/ 1192472 w 3362066"/>
                  <a:gd name="connsiteY73" fmla="*/ 295136 h 3391524"/>
                  <a:gd name="connsiteX74" fmla="*/ 1226253 w 3362066"/>
                  <a:gd name="connsiteY74" fmla="*/ 258097 h 3391524"/>
                  <a:gd name="connsiteX75" fmla="*/ 1658571 w 3362066"/>
                  <a:gd name="connsiteY75" fmla="*/ 185574 h 3391524"/>
                  <a:gd name="connsiteX76" fmla="*/ 1522109 w 3362066"/>
                  <a:gd name="connsiteY76" fmla="*/ 193323 h 3391524"/>
                  <a:gd name="connsiteX77" fmla="*/ 1475452 w 3362066"/>
                  <a:gd name="connsiteY77" fmla="*/ 201008 h 3391524"/>
                  <a:gd name="connsiteX78" fmla="*/ 1469463 w 3362066"/>
                  <a:gd name="connsiteY78" fmla="*/ 203922 h 3391524"/>
                  <a:gd name="connsiteX79" fmla="*/ 1078885 w 3362066"/>
                  <a:gd name="connsiteY79" fmla="*/ 700898 h 3391524"/>
                  <a:gd name="connsiteX80" fmla="*/ 1032553 w 3362066"/>
                  <a:gd name="connsiteY80" fmla="*/ 818129 h 3391524"/>
                  <a:gd name="connsiteX81" fmla="*/ 1658571 w 3362066"/>
                  <a:gd name="connsiteY81" fmla="*/ 818129 h 3391524"/>
                  <a:gd name="connsiteX82" fmla="*/ 1658571 w 3362066"/>
                  <a:gd name="connsiteY82" fmla="*/ 185574 h 3391524"/>
                  <a:gd name="connsiteX83" fmla="*/ 1695762 w 3362066"/>
                  <a:gd name="connsiteY83" fmla="*/ 0 h 3391524"/>
                  <a:gd name="connsiteX84" fmla="*/ 2894847 w 3362066"/>
                  <a:gd name="connsiteY84" fmla="*/ 496677 h 3391524"/>
                  <a:gd name="connsiteX85" fmla="*/ 2952732 w 3362066"/>
                  <a:gd name="connsiteY85" fmla="*/ 560367 h 3391524"/>
                  <a:gd name="connsiteX86" fmla="*/ 2763757 w 3362066"/>
                  <a:gd name="connsiteY86" fmla="*/ 627279 h 3391524"/>
                  <a:gd name="connsiteX87" fmla="*/ 2741210 w 3362066"/>
                  <a:gd name="connsiteY87" fmla="*/ 603013 h 3391524"/>
                  <a:gd name="connsiteX88" fmla="*/ 2294999 w 3362066"/>
                  <a:gd name="connsiteY88" fmla="*/ 306828 h 3391524"/>
                  <a:gd name="connsiteX89" fmla="*/ 2221829 w 3362066"/>
                  <a:gd name="connsiteY89" fmla="*/ 279343 h 3391524"/>
                  <a:gd name="connsiteX90" fmla="*/ 2236234 w 3362066"/>
                  <a:gd name="connsiteY90" fmla="*/ 295136 h 3391524"/>
                  <a:gd name="connsiteX91" fmla="*/ 2434620 w 3362066"/>
                  <a:gd name="connsiteY91" fmla="*/ 620472 h 3391524"/>
                  <a:gd name="connsiteX92" fmla="*/ 2479189 w 3362066"/>
                  <a:gd name="connsiteY92" fmla="*/ 728039 h 3391524"/>
                  <a:gd name="connsiteX93" fmla="*/ 2375112 w 3362066"/>
                  <a:gd name="connsiteY93" fmla="*/ 764890 h 3391524"/>
                  <a:gd name="connsiteX94" fmla="*/ 2349822 w 3362066"/>
                  <a:gd name="connsiteY94" fmla="*/ 700898 h 3391524"/>
                  <a:gd name="connsiteX95" fmla="*/ 2034904 w 3362066"/>
                  <a:gd name="connsiteY95" fmla="*/ 256318 h 3391524"/>
                  <a:gd name="connsiteX96" fmla="*/ 1967195 w 3362066"/>
                  <a:gd name="connsiteY96" fmla="*/ 209428 h 3391524"/>
                  <a:gd name="connsiteX97" fmla="*/ 1869416 w 3362066"/>
                  <a:gd name="connsiteY97" fmla="*/ 193323 h 3391524"/>
                  <a:gd name="connsiteX98" fmla="*/ 1732947 w 3362066"/>
                  <a:gd name="connsiteY98" fmla="*/ 185573 h 3391524"/>
                  <a:gd name="connsiteX99" fmla="*/ 1732947 w 3362066"/>
                  <a:gd name="connsiteY99" fmla="*/ 818129 h 3391524"/>
                  <a:gd name="connsiteX100" fmla="*/ 2034256 w 3362066"/>
                  <a:gd name="connsiteY100" fmla="*/ 837179 h 3391524"/>
                  <a:gd name="connsiteX101" fmla="*/ 1904042 w 3362066"/>
                  <a:gd name="connsiteY101" fmla="*/ 1009416 h 3391524"/>
                  <a:gd name="connsiteX102" fmla="*/ 1732947 w 3362066"/>
                  <a:gd name="connsiteY102" fmla="*/ 1018941 h 3391524"/>
                  <a:gd name="connsiteX103" fmla="*/ 1732947 w 3362066"/>
                  <a:gd name="connsiteY103" fmla="*/ 1596595 h 3391524"/>
                  <a:gd name="connsiteX104" fmla="*/ 2063964 w 3362066"/>
                  <a:gd name="connsiteY104" fmla="*/ 1596595 h 3391524"/>
                  <a:gd name="connsiteX105" fmla="*/ 1924258 w 3362066"/>
                  <a:gd name="connsiteY105" fmla="*/ 1712711 h 3391524"/>
                  <a:gd name="connsiteX106" fmla="*/ 1815019 w 3362066"/>
                  <a:gd name="connsiteY106" fmla="*/ 1797408 h 3391524"/>
                  <a:gd name="connsiteX107" fmla="*/ 1732947 w 3362066"/>
                  <a:gd name="connsiteY107" fmla="*/ 1797408 h 3391524"/>
                  <a:gd name="connsiteX108" fmla="*/ 1732947 w 3362066"/>
                  <a:gd name="connsiteY108" fmla="*/ 1858449 h 3391524"/>
                  <a:gd name="connsiteX109" fmla="*/ 1658571 w 3362066"/>
                  <a:gd name="connsiteY109" fmla="*/ 1910772 h 3391524"/>
                  <a:gd name="connsiteX110" fmla="*/ 1658571 w 3362066"/>
                  <a:gd name="connsiteY110" fmla="*/ 1797408 h 3391524"/>
                  <a:gd name="connsiteX111" fmla="*/ 896447 w 3362066"/>
                  <a:gd name="connsiteY111" fmla="*/ 1797408 h 3391524"/>
                  <a:gd name="connsiteX112" fmla="*/ 907564 w 3362066"/>
                  <a:gd name="connsiteY112" fmla="*/ 2006064 h 3391524"/>
                  <a:gd name="connsiteX113" fmla="*/ 946467 w 3362066"/>
                  <a:gd name="connsiteY113" fmla="*/ 2243192 h 3391524"/>
                  <a:gd name="connsiteX114" fmla="*/ 910284 w 3362066"/>
                  <a:gd name="connsiteY114" fmla="*/ 2252024 h 3391524"/>
                  <a:gd name="connsiteX115" fmla="*/ 837993 w 3362066"/>
                  <a:gd name="connsiteY115" fmla="*/ 2260760 h 3391524"/>
                  <a:gd name="connsiteX116" fmla="*/ 810325 w 3362066"/>
                  <a:gd name="connsiteY116" fmla="*/ 2113048 h 3391524"/>
                  <a:gd name="connsiteX117" fmla="*/ 785757 w 3362066"/>
                  <a:gd name="connsiteY117" fmla="*/ 1864280 h 3391524"/>
                  <a:gd name="connsiteX118" fmla="*/ 783886 w 3362066"/>
                  <a:gd name="connsiteY118" fmla="*/ 1797408 h 3391524"/>
                  <a:gd name="connsiteX119" fmla="*/ 188594 w 3362066"/>
                  <a:gd name="connsiteY119" fmla="*/ 1797408 h 3391524"/>
                  <a:gd name="connsiteX120" fmla="*/ 191269 w 3362066"/>
                  <a:gd name="connsiteY120" fmla="*/ 1850386 h 3391524"/>
                  <a:gd name="connsiteX121" fmla="*/ 212326 w 3362066"/>
                  <a:gd name="connsiteY121" fmla="*/ 1991304 h 3391524"/>
                  <a:gd name="connsiteX122" fmla="*/ 235664 w 3362066"/>
                  <a:gd name="connsiteY122" fmla="*/ 2085719 h 3391524"/>
                  <a:gd name="connsiteX123" fmla="*/ 223447 w 3362066"/>
                  <a:gd name="connsiteY123" fmla="*/ 2076943 h 3391524"/>
                  <a:gd name="connsiteX124" fmla="*/ 65563 w 3362066"/>
                  <a:gd name="connsiteY124" fmla="*/ 1921896 h 3391524"/>
                  <a:gd name="connsiteX125" fmla="*/ 7652 w 3362066"/>
                  <a:gd name="connsiteY125" fmla="*/ 1847299 h 3391524"/>
                  <a:gd name="connsiteX126" fmla="*/ 0 w 3362066"/>
                  <a:gd name="connsiteY126" fmla="*/ 1695762 h 3391524"/>
                  <a:gd name="connsiteX127" fmla="*/ 1695762 w 3362066"/>
                  <a:gd name="connsiteY127" fmla="*/ 0 h 3391524"/>
                  <a:gd name="connsiteX0" fmla="*/ 2502887 w 3362066"/>
                  <a:gd name="connsiteY0" fmla="*/ 2590747 h 3391524"/>
                  <a:gd name="connsiteX1" fmla="*/ 2488354 w 3362066"/>
                  <a:gd name="connsiteY1" fmla="*/ 2633919 h 3391524"/>
                  <a:gd name="connsiteX2" fmla="*/ 2236234 w 3362066"/>
                  <a:gd name="connsiteY2" fmla="*/ 3088942 h 3391524"/>
                  <a:gd name="connsiteX3" fmla="*/ 2211102 w 3362066"/>
                  <a:gd name="connsiteY3" fmla="*/ 3116497 h 3391524"/>
                  <a:gd name="connsiteX4" fmla="*/ 2317868 w 3362066"/>
                  <a:gd name="connsiteY4" fmla="*/ 3074590 h 3391524"/>
                  <a:gd name="connsiteX5" fmla="*/ 2896651 w 3362066"/>
                  <a:gd name="connsiteY5" fmla="*/ 2615085 h 3391524"/>
                  <a:gd name="connsiteX6" fmla="*/ 2913629 w 3362066"/>
                  <a:gd name="connsiteY6" fmla="*/ 2590747 h 3391524"/>
                  <a:gd name="connsiteX7" fmla="*/ 2502887 w 3362066"/>
                  <a:gd name="connsiteY7" fmla="*/ 2590747 h 3391524"/>
                  <a:gd name="connsiteX8" fmla="*/ 3197400 w 3362066"/>
                  <a:gd name="connsiteY8" fmla="*/ 1869492 h 3391524"/>
                  <a:gd name="connsiteX9" fmla="*/ 3362066 w 3362066"/>
                  <a:gd name="connsiteY9" fmla="*/ 2004799 h 3391524"/>
                  <a:gd name="connsiteX10" fmla="*/ 3357072 w 3362066"/>
                  <a:gd name="connsiteY10" fmla="*/ 2037517 h 3391524"/>
                  <a:gd name="connsiteX11" fmla="*/ 1695762 w 3362066"/>
                  <a:gd name="connsiteY11" fmla="*/ 3391524 h 3391524"/>
                  <a:gd name="connsiteX12" fmla="*/ 496678 w 3362066"/>
                  <a:gd name="connsiteY12" fmla="*/ 2894847 h 3391524"/>
                  <a:gd name="connsiteX13" fmla="*/ 402889 w 3362066"/>
                  <a:gd name="connsiteY13" fmla="*/ 2791653 h 3391524"/>
                  <a:gd name="connsiteX14" fmla="*/ 459383 w 3362066"/>
                  <a:gd name="connsiteY14" fmla="*/ 2806055 h 3391524"/>
                  <a:gd name="connsiteX15" fmla="*/ 623945 w 3362066"/>
                  <a:gd name="connsiteY15" fmla="*/ 2833135 h 3391524"/>
                  <a:gd name="connsiteX16" fmla="*/ 713228 w 3362066"/>
                  <a:gd name="connsiteY16" fmla="*/ 2840220 h 3391524"/>
                  <a:gd name="connsiteX17" fmla="*/ 814530 w 3362066"/>
                  <a:gd name="connsiteY17" fmla="*/ 2924921 h 3391524"/>
                  <a:gd name="connsiteX18" fmla="*/ 1214569 w 3362066"/>
                  <a:gd name="connsiteY18" fmla="*/ 3129900 h 3391524"/>
                  <a:gd name="connsiteX19" fmla="*/ 1235048 w 3362066"/>
                  <a:gd name="connsiteY19" fmla="*/ 3135624 h 3391524"/>
                  <a:gd name="connsiteX20" fmla="*/ 1192472 w 3362066"/>
                  <a:gd name="connsiteY20" fmla="*/ 3088942 h 3391524"/>
                  <a:gd name="connsiteX21" fmla="*/ 1054329 w 3362066"/>
                  <a:gd name="connsiteY21" fmla="*/ 2883236 h 3391524"/>
                  <a:gd name="connsiteX22" fmla="*/ 1033273 w 3362066"/>
                  <a:gd name="connsiteY22" fmla="*/ 2841425 h 3391524"/>
                  <a:gd name="connsiteX23" fmla="*/ 1153493 w 3362066"/>
                  <a:gd name="connsiteY23" fmla="*/ 2831247 h 3391524"/>
                  <a:gd name="connsiteX24" fmla="*/ 1160637 w 3362066"/>
                  <a:gd name="connsiteY24" fmla="*/ 2845425 h 3391524"/>
                  <a:gd name="connsiteX25" fmla="*/ 1469463 w 3362066"/>
                  <a:gd name="connsiteY25" fmla="*/ 3180157 h 3391524"/>
                  <a:gd name="connsiteX26" fmla="*/ 1499316 w 3362066"/>
                  <a:gd name="connsiteY26" fmla="*/ 3194679 h 3391524"/>
                  <a:gd name="connsiteX27" fmla="*/ 1514992 w 3362066"/>
                  <a:gd name="connsiteY27" fmla="*/ 3197371 h 3391524"/>
                  <a:gd name="connsiteX28" fmla="*/ 1658571 w 3362066"/>
                  <a:gd name="connsiteY28" fmla="*/ 3205864 h 3391524"/>
                  <a:gd name="connsiteX29" fmla="*/ 1658571 w 3362066"/>
                  <a:gd name="connsiteY29" fmla="*/ 2711266 h 3391524"/>
                  <a:gd name="connsiteX30" fmla="*/ 1732947 w 3362066"/>
                  <a:gd name="connsiteY30" fmla="*/ 2685985 h 3391524"/>
                  <a:gd name="connsiteX31" fmla="*/ 1732947 w 3362066"/>
                  <a:gd name="connsiteY31" fmla="*/ 3205864 h 3391524"/>
                  <a:gd name="connsiteX32" fmla="*/ 1876534 w 3362066"/>
                  <a:gd name="connsiteY32" fmla="*/ 3197371 h 3391524"/>
                  <a:gd name="connsiteX33" fmla="*/ 1949663 w 3362066"/>
                  <a:gd name="connsiteY33" fmla="*/ 3184816 h 3391524"/>
                  <a:gd name="connsiteX34" fmla="*/ 1959242 w 3362066"/>
                  <a:gd name="connsiteY34" fmla="*/ 3180157 h 3391524"/>
                  <a:gd name="connsiteX35" fmla="*/ 2349822 w 3362066"/>
                  <a:gd name="connsiteY35" fmla="*/ 2683179 h 3391524"/>
                  <a:gd name="connsiteX36" fmla="*/ 2386352 w 3362066"/>
                  <a:gd name="connsiteY36" fmla="*/ 2590747 h 3391524"/>
                  <a:gd name="connsiteX37" fmla="*/ 1949981 w 3362066"/>
                  <a:gd name="connsiteY37" fmla="*/ 2590747 h 3391524"/>
                  <a:gd name="connsiteX38" fmla="*/ 2128828 w 3362066"/>
                  <a:gd name="connsiteY38" fmla="*/ 2495286 h 3391524"/>
                  <a:gd name="connsiteX39" fmla="*/ 2292703 w 3362066"/>
                  <a:gd name="connsiteY39" fmla="*/ 2389935 h 3391524"/>
                  <a:gd name="connsiteX40" fmla="*/ 2446941 w 3362066"/>
                  <a:gd name="connsiteY40" fmla="*/ 2389935 h 3391524"/>
                  <a:gd name="connsiteX41" fmla="*/ 2473156 w 3362066"/>
                  <a:gd name="connsiteY41" fmla="*/ 2298549 h 3391524"/>
                  <a:gd name="connsiteX42" fmla="*/ 2481168 w 3362066"/>
                  <a:gd name="connsiteY42" fmla="*/ 2249714 h 3391524"/>
                  <a:gd name="connsiteX43" fmla="*/ 2513452 w 3362066"/>
                  <a:gd name="connsiteY43" fmla="*/ 2225081 h 3391524"/>
                  <a:gd name="connsiteX44" fmla="*/ 2614348 w 3362066"/>
                  <a:gd name="connsiteY44" fmla="*/ 2134578 h 3391524"/>
                  <a:gd name="connsiteX45" fmla="*/ 2574415 w 3362066"/>
                  <a:gd name="connsiteY45" fmla="*/ 2347764 h 3391524"/>
                  <a:gd name="connsiteX46" fmla="*/ 2563159 w 3362066"/>
                  <a:gd name="connsiteY46" fmla="*/ 2389935 h 3391524"/>
                  <a:gd name="connsiteX47" fmla="*/ 3039367 w 3362066"/>
                  <a:gd name="connsiteY47" fmla="*/ 2389935 h 3391524"/>
                  <a:gd name="connsiteX48" fmla="*/ 3042618 w 3362066"/>
                  <a:gd name="connsiteY48" fmla="*/ 2384240 h 3391524"/>
                  <a:gd name="connsiteX49" fmla="*/ 3179199 w 3362066"/>
                  <a:gd name="connsiteY49" fmla="*/ 1991304 h 3391524"/>
                  <a:gd name="connsiteX50" fmla="*/ 3197400 w 3362066"/>
                  <a:gd name="connsiteY50" fmla="*/ 1869492 h 3391524"/>
                  <a:gd name="connsiteX51" fmla="*/ 974651 w 3362066"/>
                  <a:gd name="connsiteY51" fmla="*/ 1018941 h 3391524"/>
                  <a:gd name="connsiteX52" fmla="*/ 955549 w 3362066"/>
                  <a:gd name="connsiteY52" fmla="*/ 1085530 h 3391524"/>
                  <a:gd name="connsiteX53" fmla="*/ 907564 w 3362066"/>
                  <a:gd name="connsiteY53" fmla="*/ 1378013 h 3391524"/>
                  <a:gd name="connsiteX54" fmla="*/ 895917 w 3362066"/>
                  <a:gd name="connsiteY54" fmla="*/ 1596595 h 3391524"/>
                  <a:gd name="connsiteX55" fmla="*/ 1658571 w 3362066"/>
                  <a:gd name="connsiteY55" fmla="*/ 1596595 h 3391524"/>
                  <a:gd name="connsiteX56" fmla="*/ 1658571 w 3362066"/>
                  <a:gd name="connsiteY56" fmla="*/ 1018941 h 3391524"/>
                  <a:gd name="connsiteX57" fmla="*/ 974651 w 3362066"/>
                  <a:gd name="connsiteY57" fmla="*/ 1018941 h 3391524"/>
                  <a:gd name="connsiteX58" fmla="*/ 344777 w 3362066"/>
                  <a:gd name="connsiteY58" fmla="*/ 1018941 h 3391524"/>
                  <a:gd name="connsiteX59" fmla="*/ 302306 w 3362066"/>
                  <a:gd name="connsiteY59" fmla="*/ 1107107 h 3391524"/>
                  <a:gd name="connsiteX60" fmla="*/ 191269 w 3362066"/>
                  <a:gd name="connsiteY60" fmla="*/ 1541138 h 3391524"/>
                  <a:gd name="connsiteX61" fmla="*/ 188469 w 3362066"/>
                  <a:gd name="connsiteY61" fmla="*/ 1596595 h 3391524"/>
                  <a:gd name="connsiteX62" fmla="*/ 783608 w 3362066"/>
                  <a:gd name="connsiteY62" fmla="*/ 1596595 h 3391524"/>
                  <a:gd name="connsiteX63" fmla="*/ 785757 w 3362066"/>
                  <a:gd name="connsiteY63" fmla="*/ 1519797 h 3391524"/>
                  <a:gd name="connsiteX64" fmla="*/ 854291 w 3362066"/>
                  <a:gd name="connsiteY64" fmla="*/ 1036313 h 3391524"/>
                  <a:gd name="connsiteX65" fmla="*/ 858928 w 3362066"/>
                  <a:gd name="connsiteY65" fmla="*/ 1018941 h 3391524"/>
                  <a:gd name="connsiteX66" fmla="*/ 344777 w 3362066"/>
                  <a:gd name="connsiteY66" fmla="*/ 1018941 h 3391524"/>
                  <a:gd name="connsiteX67" fmla="*/ 1226253 w 3362066"/>
                  <a:gd name="connsiteY67" fmla="*/ 258097 h 3391524"/>
                  <a:gd name="connsiteX68" fmla="*/ 1096526 w 3362066"/>
                  <a:gd name="connsiteY68" fmla="*/ 306828 h 3391524"/>
                  <a:gd name="connsiteX69" fmla="*/ 528798 w 3362066"/>
                  <a:gd name="connsiteY69" fmla="*/ 733798 h 3391524"/>
                  <a:gd name="connsiteX70" fmla="*/ 465736 w 3362066"/>
                  <a:gd name="connsiteY70" fmla="*/ 818129 h 3391524"/>
                  <a:gd name="connsiteX71" fmla="*/ 917471 w 3362066"/>
                  <a:gd name="connsiteY71" fmla="*/ 818129 h 3391524"/>
                  <a:gd name="connsiteX72" fmla="*/ 940351 w 3362066"/>
                  <a:gd name="connsiteY72" fmla="*/ 750159 h 3391524"/>
                  <a:gd name="connsiteX73" fmla="*/ 1192472 w 3362066"/>
                  <a:gd name="connsiteY73" fmla="*/ 295136 h 3391524"/>
                  <a:gd name="connsiteX74" fmla="*/ 1226253 w 3362066"/>
                  <a:gd name="connsiteY74" fmla="*/ 258097 h 3391524"/>
                  <a:gd name="connsiteX75" fmla="*/ 1658571 w 3362066"/>
                  <a:gd name="connsiteY75" fmla="*/ 185574 h 3391524"/>
                  <a:gd name="connsiteX76" fmla="*/ 1522109 w 3362066"/>
                  <a:gd name="connsiteY76" fmla="*/ 193323 h 3391524"/>
                  <a:gd name="connsiteX77" fmla="*/ 1475452 w 3362066"/>
                  <a:gd name="connsiteY77" fmla="*/ 201008 h 3391524"/>
                  <a:gd name="connsiteX78" fmla="*/ 1469463 w 3362066"/>
                  <a:gd name="connsiteY78" fmla="*/ 203922 h 3391524"/>
                  <a:gd name="connsiteX79" fmla="*/ 1078885 w 3362066"/>
                  <a:gd name="connsiteY79" fmla="*/ 700898 h 3391524"/>
                  <a:gd name="connsiteX80" fmla="*/ 1032553 w 3362066"/>
                  <a:gd name="connsiteY80" fmla="*/ 818129 h 3391524"/>
                  <a:gd name="connsiteX81" fmla="*/ 1658571 w 3362066"/>
                  <a:gd name="connsiteY81" fmla="*/ 818129 h 3391524"/>
                  <a:gd name="connsiteX82" fmla="*/ 1658571 w 3362066"/>
                  <a:gd name="connsiteY82" fmla="*/ 185574 h 3391524"/>
                  <a:gd name="connsiteX83" fmla="*/ 1695762 w 3362066"/>
                  <a:gd name="connsiteY83" fmla="*/ 0 h 3391524"/>
                  <a:gd name="connsiteX84" fmla="*/ 2894847 w 3362066"/>
                  <a:gd name="connsiteY84" fmla="*/ 496677 h 3391524"/>
                  <a:gd name="connsiteX85" fmla="*/ 2952732 w 3362066"/>
                  <a:gd name="connsiteY85" fmla="*/ 560367 h 3391524"/>
                  <a:gd name="connsiteX86" fmla="*/ 2763757 w 3362066"/>
                  <a:gd name="connsiteY86" fmla="*/ 627279 h 3391524"/>
                  <a:gd name="connsiteX87" fmla="*/ 2741210 w 3362066"/>
                  <a:gd name="connsiteY87" fmla="*/ 603013 h 3391524"/>
                  <a:gd name="connsiteX88" fmla="*/ 2294999 w 3362066"/>
                  <a:gd name="connsiteY88" fmla="*/ 306828 h 3391524"/>
                  <a:gd name="connsiteX89" fmla="*/ 2221829 w 3362066"/>
                  <a:gd name="connsiteY89" fmla="*/ 279343 h 3391524"/>
                  <a:gd name="connsiteX90" fmla="*/ 2236234 w 3362066"/>
                  <a:gd name="connsiteY90" fmla="*/ 295136 h 3391524"/>
                  <a:gd name="connsiteX91" fmla="*/ 2434620 w 3362066"/>
                  <a:gd name="connsiteY91" fmla="*/ 620472 h 3391524"/>
                  <a:gd name="connsiteX92" fmla="*/ 2479189 w 3362066"/>
                  <a:gd name="connsiteY92" fmla="*/ 728039 h 3391524"/>
                  <a:gd name="connsiteX93" fmla="*/ 2375112 w 3362066"/>
                  <a:gd name="connsiteY93" fmla="*/ 764890 h 3391524"/>
                  <a:gd name="connsiteX94" fmla="*/ 2349822 w 3362066"/>
                  <a:gd name="connsiteY94" fmla="*/ 700898 h 3391524"/>
                  <a:gd name="connsiteX95" fmla="*/ 2034904 w 3362066"/>
                  <a:gd name="connsiteY95" fmla="*/ 256318 h 3391524"/>
                  <a:gd name="connsiteX96" fmla="*/ 1967195 w 3362066"/>
                  <a:gd name="connsiteY96" fmla="*/ 209428 h 3391524"/>
                  <a:gd name="connsiteX97" fmla="*/ 1869416 w 3362066"/>
                  <a:gd name="connsiteY97" fmla="*/ 193323 h 3391524"/>
                  <a:gd name="connsiteX98" fmla="*/ 1732947 w 3362066"/>
                  <a:gd name="connsiteY98" fmla="*/ 185573 h 3391524"/>
                  <a:gd name="connsiteX99" fmla="*/ 1732947 w 3362066"/>
                  <a:gd name="connsiteY99" fmla="*/ 818129 h 3391524"/>
                  <a:gd name="connsiteX100" fmla="*/ 2039422 w 3362066"/>
                  <a:gd name="connsiteY100" fmla="*/ 826847 h 3391524"/>
                  <a:gd name="connsiteX101" fmla="*/ 1904042 w 3362066"/>
                  <a:gd name="connsiteY101" fmla="*/ 1009416 h 3391524"/>
                  <a:gd name="connsiteX102" fmla="*/ 1732947 w 3362066"/>
                  <a:gd name="connsiteY102" fmla="*/ 1018941 h 3391524"/>
                  <a:gd name="connsiteX103" fmla="*/ 1732947 w 3362066"/>
                  <a:gd name="connsiteY103" fmla="*/ 1596595 h 3391524"/>
                  <a:gd name="connsiteX104" fmla="*/ 2063964 w 3362066"/>
                  <a:gd name="connsiteY104" fmla="*/ 1596595 h 3391524"/>
                  <a:gd name="connsiteX105" fmla="*/ 1924258 w 3362066"/>
                  <a:gd name="connsiteY105" fmla="*/ 1712711 h 3391524"/>
                  <a:gd name="connsiteX106" fmla="*/ 1815019 w 3362066"/>
                  <a:gd name="connsiteY106" fmla="*/ 1797408 h 3391524"/>
                  <a:gd name="connsiteX107" fmla="*/ 1732947 w 3362066"/>
                  <a:gd name="connsiteY107" fmla="*/ 1797408 h 3391524"/>
                  <a:gd name="connsiteX108" fmla="*/ 1732947 w 3362066"/>
                  <a:gd name="connsiteY108" fmla="*/ 1858449 h 3391524"/>
                  <a:gd name="connsiteX109" fmla="*/ 1658571 w 3362066"/>
                  <a:gd name="connsiteY109" fmla="*/ 1910772 h 3391524"/>
                  <a:gd name="connsiteX110" fmla="*/ 1658571 w 3362066"/>
                  <a:gd name="connsiteY110" fmla="*/ 1797408 h 3391524"/>
                  <a:gd name="connsiteX111" fmla="*/ 896447 w 3362066"/>
                  <a:gd name="connsiteY111" fmla="*/ 1797408 h 3391524"/>
                  <a:gd name="connsiteX112" fmla="*/ 907564 w 3362066"/>
                  <a:gd name="connsiteY112" fmla="*/ 2006064 h 3391524"/>
                  <a:gd name="connsiteX113" fmla="*/ 946467 w 3362066"/>
                  <a:gd name="connsiteY113" fmla="*/ 2243192 h 3391524"/>
                  <a:gd name="connsiteX114" fmla="*/ 910284 w 3362066"/>
                  <a:gd name="connsiteY114" fmla="*/ 2252024 h 3391524"/>
                  <a:gd name="connsiteX115" fmla="*/ 837993 w 3362066"/>
                  <a:gd name="connsiteY115" fmla="*/ 2260760 h 3391524"/>
                  <a:gd name="connsiteX116" fmla="*/ 810325 w 3362066"/>
                  <a:gd name="connsiteY116" fmla="*/ 2113048 h 3391524"/>
                  <a:gd name="connsiteX117" fmla="*/ 785757 w 3362066"/>
                  <a:gd name="connsiteY117" fmla="*/ 1864280 h 3391524"/>
                  <a:gd name="connsiteX118" fmla="*/ 783886 w 3362066"/>
                  <a:gd name="connsiteY118" fmla="*/ 1797408 h 3391524"/>
                  <a:gd name="connsiteX119" fmla="*/ 188594 w 3362066"/>
                  <a:gd name="connsiteY119" fmla="*/ 1797408 h 3391524"/>
                  <a:gd name="connsiteX120" fmla="*/ 191269 w 3362066"/>
                  <a:gd name="connsiteY120" fmla="*/ 1850386 h 3391524"/>
                  <a:gd name="connsiteX121" fmla="*/ 212326 w 3362066"/>
                  <a:gd name="connsiteY121" fmla="*/ 1991304 h 3391524"/>
                  <a:gd name="connsiteX122" fmla="*/ 235664 w 3362066"/>
                  <a:gd name="connsiteY122" fmla="*/ 2085719 h 3391524"/>
                  <a:gd name="connsiteX123" fmla="*/ 223447 w 3362066"/>
                  <a:gd name="connsiteY123" fmla="*/ 2076943 h 3391524"/>
                  <a:gd name="connsiteX124" fmla="*/ 65563 w 3362066"/>
                  <a:gd name="connsiteY124" fmla="*/ 1921896 h 3391524"/>
                  <a:gd name="connsiteX125" fmla="*/ 7652 w 3362066"/>
                  <a:gd name="connsiteY125" fmla="*/ 1847299 h 3391524"/>
                  <a:gd name="connsiteX126" fmla="*/ 0 w 3362066"/>
                  <a:gd name="connsiteY126" fmla="*/ 1695762 h 3391524"/>
                  <a:gd name="connsiteX127" fmla="*/ 1695762 w 3362066"/>
                  <a:gd name="connsiteY127" fmla="*/ 0 h 3391524"/>
                  <a:gd name="connsiteX0" fmla="*/ 2502887 w 3362066"/>
                  <a:gd name="connsiteY0" fmla="*/ 2590747 h 3391524"/>
                  <a:gd name="connsiteX1" fmla="*/ 2488354 w 3362066"/>
                  <a:gd name="connsiteY1" fmla="*/ 2633919 h 3391524"/>
                  <a:gd name="connsiteX2" fmla="*/ 2236234 w 3362066"/>
                  <a:gd name="connsiteY2" fmla="*/ 3088942 h 3391524"/>
                  <a:gd name="connsiteX3" fmla="*/ 2211102 w 3362066"/>
                  <a:gd name="connsiteY3" fmla="*/ 3116497 h 3391524"/>
                  <a:gd name="connsiteX4" fmla="*/ 2317868 w 3362066"/>
                  <a:gd name="connsiteY4" fmla="*/ 3074590 h 3391524"/>
                  <a:gd name="connsiteX5" fmla="*/ 2896651 w 3362066"/>
                  <a:gd name="connsiteY5" fmla="*/ 2615085 h 3391524"/>
                  <a:gd name="connsiteX6" fmla="*/ 2913629 w 3362066"/>
                  <a:gd name="connsiteY6" fmla="*/ 2590747 h 3391524"/>
                  <a:gd name="connsiteX7" fmla="*/ 2502887 w 3362066"/>
                  <a:gd name="connsiteY7" fmla="*/ 2590747 h 3391524"/>
                  <a:gd name="connsiteX8" fmla="*/ 3197400 w 3362066"/>
                  <a:gd name="connsiteY8" fmla="*/ 1869492 h 3391524"/>
                  <a:gd name="connsiteX9" fmla="*/ 3362066 w 3362066"/>
                  <a:gd name="connsiteY9" fmla="*/ 2004799 h 3391524"/>
                  <a:gd name="connsiteX10" fmla="*/ 3357072 w 3362066"/>
                  <a:gd name="connsiteY10" fmla="*/ 2037517 h 3391524"/>
                  <a:gd name="connsiteX11" fmla="*/ 1695762 w 3362066"/>
                  <a:gd name="connsiteY11" fmla="*/ 3391524 h 3391524"/>
                  <a:gd name="connsiteX12" fmla="*/ 496678 w 3362066"/>
                  <a:gd name="connsiteY12" fmla="*/ 2894847 h 3391524"/>
                  <a:gd name="connsiteX13" fmla="*/ 402889 w 3362066"/>
                  <a:gd name="connsiteY13" fmla="*/ 2791653 h 3391524"/>
                  <a:gd name="connsiteX14" fmla="*/ 459383 w 3362066"/>
                  <a:gd name="connsiteY14" fmla="*/ 2806055 h 3391524"/>
                  <a:gd name="connsiteX15" fmla="*/ 623945 w 3362066"/>
                  <a:gd name="connsiteY15" fmla="*/ 2833135 h 3391524"/>
                  <a:gd name="connsiteX16" fmla="*/ 713228 w 3362066"/>
                  <a:gd name="connsiteY16" fmla="*/ 2840220 h 3391524"/>
                  <a:gd name="connsiteX17" fmla="*/ 814530 w 3362066"/>
                  <a:gd name="connsiteY17" fmla="*/ 2924921 h 3391524"/>
                  <a:gd name="connsiteX18" fmla="*/ 1214569 w 3362066"/>
                  <a:gd name="connsiteY18" fmla="*/ 3129900 h 3391524"/>
                  <a:gd name="connsiteX19" fmla="*/ 1235048 w 3362066"/>
                  <a:gd name="connsiteY19" fmla="*/ 3135624 h 3391524"/>
                  <a:gd name="connsiteX20" fmla="*/ 1192472 w 3362066"/>
                  <a:gd name="connsiteY20" fmla="*/ 3088942 h 3391524"/>
                  <a:gd name="connsiteX21" fmla="*/ 1054329 w 3362066"/>
                  <a:gd name="connsiteY21" fmla="*/ 2883236 h 3391524"/>
                  <a:gd name="connsiteX22" fmla="*/ 1033273 w 3362066"/>
                  <a:gd name="connsiteY22" fmla="*/ 2841425 h 3391524"/>
                  <a:gd name="connsiteX23" fmla="*/ 1153493 w 3362066"/>
                  <a:gd name="connsiteY23" fmla="*/ 2831247 h 3391524"/>
                  <a:gd name="connsiteX24" fmla="*/ 1160637 w 3362066"/>
                  <a:gd name="connsiteY24" fmla="*/ 2845425 h 3391524"/>
                  <a:gd name="connsiteX25" fmla="*/ 1469463 w 3362066"/>
                  <a:gd name="connsiteY25" fmla="*/ 3180157 h 3391524"/>
                  <a:gd name="connsiteX26" fmla="*/ 1499316 w 3362066"/>
                  <a:gd name="connsiteY26" fmla="*/ 3194679 h 3391524"/>
                  <a:gd name="connsiteX27" fmla="*/ 1514992 w 3362066"/>
                  <a:gd name="connsiteY27" fmla="*/ 3197371 h 3391524"/>
                  <a:gd name="connsiteX28" fmla="*/ 1658571 w 3362066"/>
                  <a:gd name="connsiteY28" fmla="*/ 3205864 h 3391524"/>
                  <a:gd name="connsiteX29" fmla="*/ 1658571 w 3362066"/>
                  <a:gd name="connsiteY29" fmla="*/ 2711266 h 3391524"/>
                  <a:gd name="connsiteX30" fmla="*/ 1732947 w 3362066"/>
                  <a:gd name="connsiteY30" fmla="*/ 2685985 h 3391524"/>
                  <a:gd name="connsiteX31" fmla="*/ 1732947 w 3362066"/>
                  <a:gd name="connsiteY31" fmla="*/ 3205864 h 3391524"/>
                  <a:gd name="connsiteX32" fmla="*/ 1876534 w 3362066"/>
                  <a:gd name="connsiteY32" fmla="*/ 3197371 h 3391524"/>
                  <a:gd name="connsiteX33" fmla="*/ 1949663 w 3362066"/>
                  <a:gd name="connsiteY33" fmla="*/ 3184816 h 3391524"/>
                  <a:gd name="connsiteX34" fmla="*/ 1959242 w 3362066"/>
                  <a:gd name="connsiteY34" fmla="*/ 3180157 h 3391524"/>
                  <a:gd name="connsiteX35" fmla="*/ 2349822 w 3362066"/>
                  <a:gd name="connsiteY35" fmla="*/ 2683179 h 3391524"/>
                  <a:gd name="connsiteX36" fmla="*/ 2386352 w 3362066"/>
                  <a:gd name="connsiteY36" fmla="*/ 2590747 h 3391524"/>
                  <a:gd name="connsiteX37" fmla="*/ 1949981 w 3362066"/>
                  <a:gd name="connsiteY37" fmla="*/ 2590747 h 3391524"/>
                  <a:gd name="connsiteX38" fmla="*/ 2128828 w 3362066"/>
                  <a:gd name="connsiteY38" fmla="*/ 2495286 h 3391524"/>
                  <a:gd name="connsiteX39" fmla="*/ 2292703 w 3362066"/>
                  <a:gd name="connsiteY39" fmla="*/ 2389935 h 3391524"/>
                  <a:gd name="connsiteX40" fmla="*/ 2446941 w 3362066"/>
                  <a:gd name="connsiteY40" fmla="*/ 2389935 h 3391524"/>
                  <a:gd name="connsiteX41" fmla="*/ 2473156 w 3362066"/>
                  <a:gd name="connsiteY41" fmla="*/ 2298549 h 3391524"/>
                  <a:gd name="connsiteX42" fmla="*/ 2481168 w 3362066"/>
                  <a:gd name="connsiteY42" fmla="*/ 2249714 h 3391524"/>
                  <a:gd name="connsiteX43" fmla="*/ 2513452 w 3362066"/>
                  <a:gd name="connsiteY43" fmla="*/ 2225081 h 3391524"/>
                  <a:gd name="connsiteX44" fmla="*/ 2614348 w 3362066"/>
                  <a:gd name="connsiteY44" fmla="*/ 2134578 h 3391524"/>
                  <a:gd name="connsiteX45" fmla="*/ 2574415 w 3362066"/>
                  <a:gd name="connsiteY45" fmla="*/ 2347764 h 3391524"/>
                  <a:gd name="connsiteX46" fmla="*/ 2563159 w 3362066"/>
                  <a:gd name="connsiteY46" fmla="*/ 2389935 h 3391524"/>
                  <a:gd name="connsiteX47" fmla="*/ 3039367 w 3362066"/>
                  <a:gd name="connsiteY47" fmla="*/ 2389935 h 3391524"/>
                  <a:gd name="connsiteX48" fmla="*/ 3042618 w 3362066"/>
                  <a:gd name="connsiteY48" fmla="*/ 2384240 h 3391524"/>
                  <a:gd name="connsiteX49" fmla="*/ 3179199 w 3362066"/>
                  <a:gd name="connsiteY49" fmla="*/ 1991304 h 3391524"/>
                  <a:gd name="connsiteX50" fmla="*/ 3197400 w 3362066"/>
                  <a:gd name="connsiteY50" fmla="*/ 1869492 h 3391524"/>
                  <a:gd name="connsiteX51" fmla="*/ 974651 w 3362066"/>
                  <a:gd name="connsiteY51" fmla="*/ 1018941 h 3391524"/>
                  <a:gd name="connsiteX52" fmla="*/ 955549 w 3362066"/>
                  <a:gd name="connsiteY52" fmla="*/ 1085530 h 3391524"/>
                  <a:gd name="connsiteX53" fmla="*/ 907564 w 3362066"/>
                  <a:gd name="connsiteY53" fmla="*/ 1378013 h 3391524"/>
                  <a:gd name="connsiteX54" fmla="*/ 895917 w 3362066"/>
                  <a:gd name="connsiteY54" fmla="*/ 1596595 h 3391524"/>
                  <a:gd name="connsiteX55" fmla="*/ 1658571 w 3362066"/>
                  <a:gd name="connsiteY55" fmla="*/ 1596595 h 3391524"/>
                  <a:gd name="connsiteX56" fmla="*/ 1658571 w 3362066"/>
                  <a:gd name="connsiteY56" fmla="*/ 1018941 h 3391524"/>
                  <a:gd name="connsiteX57" fmla="*/ 974651 w 3362066"/>
                  <a:gd name="connsiteY57" fmla="*/ 1018941 h 3391524"/>
                  <a:gd name="connsiteX58" fmla="*/ 344777 w 3362066"/>
                  <a:gd name="connsiteY58" fmla="*/ 1018941 h 3391524"/>
                  <a:gd name="connsiteX59" fmla="*/ 302306 w 3362066"/>
                  <a:gd name="connsiteY59" fmla="*/ 1107107 h 3391524"/>
                  <a:gd name="connsiteX60" fmla="*/ 191269 w 3362066"/>
                  <a:gd name="connsiteY60" fmla="*/ 1541138 h 3391524"/>
                  <a:gd name="connsiteX61" fmla="*/ 188469 w 3362066"/>
                  <a:gd name="connsiteY61" fmla="*/ 1596595 h 3391524"/>
                  <a:gd name="connsiteX62" fmla="*/ 783608 w 3362066"/>
                  <a:gd name="connsiteY62" fmla="*/ 1596595 h 3391524"/>
                  <a:gd name="connsiteX63" fmla="*/ 785757 w 3362066"/>
                  <a:gd name="connsiteY63" fmla="*/ 1519797 h 3391524"/>
                  <a:gd name="connsiteX64" fmla="*/ 854291 w 3362066"/>
                  <a:gd name="connsiteY64" fmla="*/ 1036313 h 3391524"/>
                  <a:gd name="connsiteX65" fmla="*/ 858928 w 3362066"/>
                  <a:gd name="connsiteY65" fmla="*/ 1018941 h 3391524"/>
                  <a:gd name="connsiteX66" fmla="*/ 344777 w 3362066"/>
                  <a:gd name="connsiteY66" fmla="*/ 1018941 h 3391524"/>
                  <a:gd name="connsiteX67" fmla="*/ 1226253 w 3362066"/>
                  <a:gd name="connsiteY67" fmla="*/ 258097 h 3391524"/>
                  <a:gd name="connsiteX68" fmla="*/ 1096526 w 3362066"/>
                  <a:gd name="connsiteY68" fmla="*/ 306828 h 3391524"/>
                  <a:gd name="connsiteX69" fmla="*/ 528798 w 3362066"/>
                  <a:gd name="connsiteY69" fmla="*/ 733798 h 3391524"/>
                  <a:gd name="connsiteX70" fmla="*/ 465736 w 3362066"/>
                  <a:gd name="connsiteY70" fmla="*/ 818129 h 3391524"/>
                  <a:gd name="connsiteX71" fmla="*/ 917471 w 3362066"/>
                  <a:gd name="connsiteY71" fmla="*/ 818129 h 3391524"/>
                  <a:gd name="connsiteX72" fmla="*/ 940351 w 3362066"/>
                  <a:gd name="connsiteY72" fmla="*/ 750159 h 3391524"/>
                  <a:gd name="connsiteX73" fmla="*/ 1192472 w 3362066"/>
                  <a:gd name="connsiteY73" fmla="*/ 295136 h 3391524"/>
                  <a:gd name="connsiteX74" fmla="*/ 1226253 w 3362066"/>
                  <a:gd name="connsiteY74" fmla="*/ 258097 h 3391524"/>
                  <a:gd name="connsiteX75" fmla="*/ 1658571 w 3362066"/>
                  <a:gd name="connsiteY75" fmla="*/ 185574 h 3391524"/>
                  <a:gd name="connsiteX76" fmla="*/ 1522109 w 3362066"/>
                  <a:gd name="connsiteY76" fmla="*/ 193323 h 3391524"/>
                  <a:gd name="connsiteX77" fmla="*/ 1475452 w 3362066"/>
                  <a:gd name="connsiteY77" fmla="*/ 201008 h 3391524"/>
                  <a:gd name="connsiteX78" fmla="*/ 1469463 w 3362066"/>
                  <a:gd name="connsiteY78" fmla="*/ 203922 h 3391524"/>
                  <a:gd name="connsiteX79" fmla="*/ 1078885 w 3362066"/>
                  <a:gd name="connsiteY79" fmla="*/ 700898 h 3391524"/>
                  <a:gd name="connsiteX80" fmla="*/ 1032553 w 3362066"/>
                  <a:gd name="connsiteY80" fmla="*/ 818129 h 3391524"/>
                  <a:gd name="connsiteX81" fmla="*/ 1658571 w 3362066"/>
                  <a:gd name="connsiteY81" fmla="*/ 818129 h 3391524"/>
                  <a:gd name="connsiteX82" fmla="*/ 1658571 w 3362066"/>
                  <a:gd name="connsiteY82" fmla="*/ 185574 h 3391524"/>
                  <a:gd name="connsiteX83" fmla="*/ 1695762 w 3362066"/>
                  <a:gd name="connsiteY83" fmla="*/ 0 h 3391524"/>
                  <a:gd name="connsiteX84" fmla="*/ 2894847 w 3362066"/>
                  <a:gd name="connsiteY84" fmla="*/ 496677 h 3391524"/>
                  <a:gd name="connsiteX85" fmla="*/ 2952732 w 3362066"/>
                  <a:gd name="connsiteY85" fmla="*/ 560367 h 3391524"/>
                  <a:gd name="connsiteX86" fmla="*/ 2763757 w 3362066"/>
                  <a:gd name="connsiteY86" fmla="*/ 627279 h 3391524"/>
                  <a:gd name="connsiteX87" fmla="*/ 2741210 w 3362066"/>
                  <a:gd name="connsiteY87" fmla="*/ 603013 h 3391524"/>
                  <a:gd name="connsiteX88" fmla="*/ 2294999 w 3362066"/>
                  <a:gd name="connsiteY88" fmla="*/ 306828 h 3391524"/>
                  <a:gd name="connsiteX89" fmla="*/ 2221829 w 3362066"/>
                  <a:gd name="connsiteY89" fmla="*/ 279343 h 3391524"/>
                  <a:gd name="connsiteX90" fmla="*/ 2236234 w 3362066"/>
                  <a:gd name="connsiteY90" fmla="*/ 295136 h 3391524"/>
                  <a:gd name="connsiteX91" fmla="*/ 2434620 w 3362066"/>
                  <a:gd name="connsiteY91" fmla="*/ 620472 h 3391524"/>
                  <a:gd name="connsiteX92" fmla="*/ 2479189 w 3362066"/>
                  <a:gd name="connsiteY92" fmla="*/ 728039 h 3391524"/>
                  <a:gd name="connsiteX93" fmla="*/ 2375112 w 3362066"/>
                  <a:gd name="connsiteY93" fmla="*/ 764890 h 3391524"/>
                  <a:gd name="connsiteX94" fmla="*/ 2349822 w 3362066"/>
                  <a:gd name="connsiteY94" fmla="*/ 700898 h 3391524"/>
                  <a:gd name="connsiteX95" fmla="*/ 2034904 w 3362066"/>
                  <a:gd name="connsiteY95" fmla="*/ 256318 h 3391524"/>
                  <a:gd name="connsiteX96" fmla="*/ 1967195 w 3362066"/>
                  <a:gd name="connsiteY96" fmla="*/ 209428 h 3391524"/>
                  <a:gd name="connsiteX97" fmla="*/ 1869416 w 3362066"/>
                  <a:gd name="connsiteY97" fmla="*/ 193323 h 3391524"/>
                  <a:gd name="connsiteX98" fmla="*/ 1732947 w 3362066"/>
                  <a:gd name="connsiteY98" fmla="*/ 185573 h 3391524"/>
                  <a:gd name="connsiteX99" fmla="*/ 1732947 w 3362066"/>
                  <a:gd name="connsiteY99" fmla="*/ 818129 h 3391524"/>
                  <a:gd name="connsiteX100" fmla="*/ 2039422 w 3362066"/>
                  <a:gd name="connsiteY100" fmla="*/ 826847 h 3391524"/>
                  <a:gd name="connsiteX101" fmla="*/ 1919541 w 3362066"/>
                  <a:gd name="connsiteY101" fmla="*/ 1019749 h 3391524"/>
                  <a:gd name="connsiteX102" fmla="*/ 1732947 w 3362066"/>
                  <a:gd name="connsiteY102" fmla="*/ 1018941 h 3391524"/>
                  <a:gd name="connsiteX103" fmla="*/ 1732947 w 3362066"/>
                  <a:gd name="connsiteY103" fmla="*/ 1596595 h 3391524"/>
                  <a:gd name="connsiteX104" fmla="*/ 2063964 w 3362066"/>
                  <a:gd name="connsiteY104" fmla="*/ 1596595 h 3391524"/>
                  <a:gd name="connsiteX105" fmla="*/ 1924258 w 3362066"/>
                  <a:gd name="connsiteY105" fmla="*/ 1712711 h 3391524"/>
                  <a:gd name="connsiteX106" fmla="*/ 1815019 w 3362066"/>
                  <a:gd name="connsiteY106" fmla="*/ 1797408 h 3391524"/>
                  <a:gd name="connsiteX107" fmla="*/ 1732947 w 3362066"/>
                  <a:gd name="connsiteY107" fmla="*/ 1797408 h 3391524"/>
                  <a:gd name="connsiteX108" fmla="*/ 1732947 w 3362066"/>
                  <a:gd name="connsiteY108" fmla="*/ 1858449 h 3391524"/>
                  <a:gd name="connsiteX109" fmla="*/ 1658571 w 3362066"/>
                  <a:gd name="connsiteY109" fmla="*/ 1910772 h 3391524"/>
                  <a:gd name="connsiteX110" fmla="*/ 1658571 w 3362066"/>
                  <a:gd name="connsiteY110" fmla="*/ 1797408 h 3391524"/>
                  <a:gd name="connsiteX111" fmla="*/ 896447 w 3362066"/>
                  <a:gd name="connsiteY111" fmla="*/ 1797408 h 3391524"/>
                  <a:gd name="connsiteX112" fmla="*/ 907564 w 3362066"/>
                  <a:gd name="connsiteY112" fmla="*/ 2006064 h 3391524"/>
                  <a:gd name="connsiteX113" fmla="*/ 946467 w 3362066"/>
                  <a:gd name="connsiteY113" fmla="*/ 2243192 h 3391524"/>
                  <a:gd name="connsiteX114" fmla="*/ 910284 w 3362066"/>
                  <a:gd name="connsiteY114" fmla="*/ 2252024 h 3391524"/>
                  <a:gd name="connsiteX115" fmla="*/ 837993 w 3362066"/>
                  <a:gd name="connsiteY115" fmla="*/ 2260760 h 3391524"/>
                  <a:gd name="connsiteX116" fmla="*/ 810325 w 3362066"/>
                  <a:gd name="connsiteY116" fmla="*/ 2113048 h 3391524"/>
                  <a:gd name="connsiteX117" fmla="*/ 785757 w 3362066"/>
                  <a:gd name="connsiteY117" fmla="*/ 1864280 h 3391524"/>
                  <a:gd name="connsiteX118" fmla="*/ 783886 w 3362066"/>
                  <a:gd name="connsiteY118" fmla="*/ 1797408 h 3391524"/>
                  <a:gd name="connsiteX119" fmla="*/ 188594 w 3362066"/>
                  <a:gd name="connsiteY119" fmla="*/ 1797408 h 3391524"/>
                  <a:gd name="connsiteX120" fmla="*/ 191269 w 3362066"/>
                  <a:gd name="connsiteY120" fmla="*/ 1850386 h 3391524"/>
                  <a:gd name="connsiteX121" fmla="*/ 212326 w 3362066"/>
                  <a:gd name="connsiteY121" fmla="*/ 1991304 h 3391524"/>
                  <a:gd name="connsiteX122" fmla="*/ 235664 w 3362066"/>
                  <a:gd name="connsiteY122" fmla="*/ 2085719 h 3391524"/>
                  <a:gd name="connsiteX123" fmla="*/ 223447 w 3362066"/>
                  <a:gd name="connsiteY123" fmla="*/ 2076943 h 3391524"/>
                  <a:gd name="connsiteX124" fmla="*/ 65563 w 3362066"/>
                  <a:gd name="connsiteY124" fmla="*/ 1921896 h 3391524"/>
                  <a:gd name="connsiteX125" fmla="*/ 7652 w 3362066"/>
                  <a:gd name="connsiteY125" fmla="*/ 1847299 h 3391524"/>
                  <a:gd name="connsiteX126" fmla="*/ 0 w 3362066"/>
                  <a:gd name="connsiteY126" fmla="*/ 1695762 h 3391524"/>
                  <a:gd name="connsiteX127" fmla="*/ 1695762 w 3362066"/>
                  <a:gd name="connsiteY127" fmla="*/ 0 h 3391524"/>
                  <a:gd name="connsiteX0" fmla="*/ 2502887 w 3362066"/>
                  <a:gd name="connsiteY0" fmla="*/ 2590747 h 3391524"/>
                  <a:gd name="connsiteX1" fmla="*/ 2488354 w 3362066"/>
                  <a:gd name="connsiteY1" fmla="*/ 2633919 h 3391524"/>
                  <a:gd name="connsiteX2" fmla="*/ 2236234 w 3362066"/>
                  <a:gd name="connsiteY2" fmla="*/ 3088942 h 3391524"/>
                  <a:gd name="connsiteX3" fmla="*/ 2211102 w 3362066"/>
                  <a:gd name="connsiteY3" fmla="*/ 3116497 h 3391524"/>
                  <a:gd name="connsiteX4" fmla="*/ 2317868 w 3362066"/>
                  <a:gd name="connsiteY4" fmla="*/ 3074590 h 3391524"/>
                  <a:gd name="connsiteX5" fmla="*/ 2896651 w 3362066"/>
                  <a:gd name="connsiteY5" fmla="*/ 2615085 h 3391524"/>
                  <a:gd name="connsiteX6" fmla="*/ 2913629 w 3362066"/>
                  <a:gd name="connsiteY6" fmla="*/ 2590747 h 3391524"/>
                  <a:gd name="connsiteX7" fmla="*/ 2502887 w 3362066"/>
                  <a:gd name="connsiteY7" fmla="*/ 2590747 h 3391524"/>
                  <a:gd name="connsiteX8" fmla="*/ 3197400 w 3362066"/>
                  <a:gd name="connsiteY8" fmla="*/ 1869492 h 3391524"/>
                  <a:gd name="connsiteX9" fmla="*/ 3362066 w 3362066"/>
                  <a:gd name="connsiteY9" fmla="*/ 2004799 h 3391524"/>
                  <a:gd name="connsiteX10" fmla="*/ 3357072 w 3362066"/>
                  <a:gd name="connsiteY10" fmla="*/ 2037517 h 3391524"/>
                  <a:gd name="connsiteX11" fmla="*/ 1695762 w 3362066"/>
                  <a:gd name="connsiteY11" fmla="*/ 3391524 h 3391524"/>
                  <a:gd name="connsiteX12" fmla="*/ 496678 w 3362066"/>
                  <a:gd name="connsiteY12" fmla="*/ 2894847 h 3391524"/>
                  <a:gd name="connsiteX13" fmla="*/ 402889 w 3362066"/>
                  <a:gd name="connsiteY13" fmla="*/ 2791653 h 3391524"/>
                  <a:gd name="connsiteX14" fmla="*/ 459383 w 3362066"/>
                  <a:gd name="connsiteY14" fmla="*/ 2806055 h 3391524"/>
                  <a:gd name="connsiteX15" fmla="*/ 623945 w 3362066"/>
                  <a:gd name="connsiteY15" fmla="*/ 2833135 h 3391524"/>
                  <a:gd name="connsiteX16" fmla="*/ 713228 w 3362066"/>
                  <a:gd name="connsiteY16" fmla="*/ 2840220 h 3391524"/>
                  <a:gd name="connsiteX17" fmla="*/ 814530 w 3362066"/>
                  <a:gd name="connsiteY17" fmla="*/ 2924921 h 3391524"/>
                  <a:gd name="connsiteX18" fmla="*/ 1214569 w 3362066"/>
                  <a:gd name="connsiteY18" fmla="*/ 3129900 h 3391524"/>
                  <a:gd name="connsiteX19" fmla="*/ 1235048 w 3362066"/>
                  <a:gd name="connsiteY19" fmla="*/ 3135624 h 3391524"/>
                  <a:gd name="connsiteX20" fmla="*/ 1192472 w 3362066"/>
                  <a:gd name="connsiteY20" fmla="*/ 3088942 h 3391524"/>
                  <a:gd name="connsiteX21" fmla="*/ 1054329 w 3362066"/>
                  <a:gd name="connsiteY21" fmla="*/ 2883236 h 3391524"/>
                  <a:gd name="connsiteX22" fmla="*/ 1033273 w 3362066"/>
                  <a:gd name="connsiteY22" fmla="*/ 2841425 h 3391524"/>
                  <a:gd name="connsiteX23" fmla="*/ 1153493 w 3362066"/>
                  <a:gd name="connsiteY23" fmla="*/ 2831247 h 3391524"/>
                  <a:gd name="connsiteX24" fmla="*/ 1160637 w 3362066"/>
                  <a:gd name="connsiteY24" fmla="*/ 2845425 h 3391524"/>
                  <a:gd name="connsiteX25" fmla="*/ 1469463 w 3362066"/>
                  <a:gd name="connsiteY25" fmla="*/ 3180157 h 3391524"/>
                  <a:gd name="connsiteX26" fmla="*/ 1499316 w 3362066"/>
                  <a:gd name="connsiteY26" fmla="*/ 3194679 h 3391524"/>
                  <a:gd name="connsiteX27" fmla="*/ 1514992 w 3362066"/>
                  <a:gd name="connsiteY27" fmla="*/ 3197371 h 3391524"/>
                  <a:gd name="connsiteX28" fmla="*/ 1658571 w 3362066"/>
                  <a:gd name="connsiteY28" fmla="*/ 3205864 h 3391524"/>
                  <a:gd name="connsiteX29" fmla="*/ 1658571 w 3362066"/>
                  <a:gd name="connsiteY29" fmla="*/ 2711266 h 3391524"/>
                  <a:gd name="connsiteX30" fmla="*/ 1732947 w 3362066"/>
                  <a:gd name="connsiteY30" fmla="*/ 2685985 h 3391524"/>
                  <a:gd name="connsiteX31" fmla="*/ 1732947 w 3362066"/>
                  <a:gd name="connsiteY31" fmla="*/ 3205864 h 3391524"/>
                  <a:gd name="connsiteX32" fmla="*/ 1876534 w 3362066"/>
                  <a:gd name="connsiteY32" fmla="*/ 3197371 h 3391524"/>
                  <a:gd name="connsiteX33" fmla="*/ 1949663 w 3362066"/>
                  <a:gd name="connsiteY33" fmla="*/ 3184816 h 3391524"/>
                  <a:gd name="connsiteX34" fmla="*/ 1959242 w 3362066"/>
                  <a:gd name="connsiteY34" fmla="*/ 3180157 h 3391524"/>
                  <a:gd name="connsiteX35" fmla="*/ 2349822 w 3362066"/>
                  <a:gd name="connsiteY35" fmla="*/ 2683179 h 3391524"/>
                  <a:gd name="connsiteX36" fmla="*/ 2386352 w 3362066"/>
                  <a:gd name="connsiteY36" fmla="*/ 2590747 h 3391524"/>
                  <a:gd name="connsiteX37" fmla="*/ 1949981 w 3362066"/>
                  <a:gd name="connsiteY37" fmla="*/ 2590747 h 3391524"/>
                  <a:gd name="connsiteX38" fmla="*/ 2128828 w 3362066"/>
                  <a:gd name="connsiteY38" fmla="*/ 2495286 h 3391524"/>
                  <a:gd name="connsiteX39" fmla="*/ 2292703 w 3362066"/>
                  <a:gd name="connsiteY39" fmla="*/ 2389935 h 3391524"/>
                  <a:gd name="connsiteX40" fmla="*/ 2446941 w 3362066"/>
                  <a:gd name="connsiteY40" fmla="*/ 2389935 h 3391524"/>
                  <a:gd name="connsiteX41" fmla="*/ 2473156 w 3362066"/>
                  <a:gd name="connsiteY41" fmla="*/ 2298549 h 3391524"/>
                  <a:gd name="connsiteX42" fmla="*/ 2481168 w 3362066"/>
                  <a:gd name="connsiteY42" fmla="*/ 2249714 h 3391524"/>
                  <a:gd name="connsiteX43" fmla="*/ 2513452 w 3362066"/>
                  <a:gd name="connsiteY43" fmla="*/ 2225081 h 3391524"/>
                  <a:gd name="connsiteX44" fmla="*/ 2614348 w 3362066"/>
                  <a:gd name="connsiteY44" fmla="*/ 2134578 h 3391524"/>
                  <a:gd name="connsiteX45" fmla="*/ 2574415 w 3362066"/>
                  <a:gd name="connsiteY45" fmla="*/ 2347764 h 3391524"/>
                  <a:gd name="connsiteX46" fmla="*/ 2563159 w 3362066"/>
                  <a:gd name="connsiteY46" fmla="*/ 2389935 h 3391524"/>
                  <a:gd name="connsiteX47" fmla="*/ 3039367 w 3362066"/>
                  <a:gd name="connsiteY47" fmla="*/ 2389935 h 3391524"/>
                  <a:gd name="connsiteX48" fmla="*/ 3042618 w 3362066"/>
                  <a:gd name="connsiteY48" fmla="*/ 2384240 h 3391524"/>
                  <a:gd name="connsiteX49" fmla="*/ 3179199 w 3362066"/>
                  <a:gd name="connsiteY49" fmla="*/ 1991304 h 3391524"/>
                  <a:gd name="connsiteX50" fmla="*/ 3197400 w 3362066"/>
                  <a:gd name="connsiteY50" fmla="*/ 1869492 h 3391524"/>
                  <a:gd name="connsiteX51" fmla="*/ 974651 w 3362066"/>
                  <a:gd name="connsiteY51" fmla="*/ 1018941 h 3391524"/>
                  <a:gd name="connsiteX52" fmla="*/ 955549 w 3362066"/>
                  <a:gd name="connsiteY52" fmla="*/ 1085530 h 3391524"/>
                  <a:gd name="connsiteX53" fmla="*/ 907564 w 3362066"/>
                  <a:gd name="connsiteY53" fmla="*/ 1378013 h 3391524"/>
                  <a:gd name="connsiteX54" fmla="*/ 895917 w 3362066"/>
                  <a:gd name="connsiteY54" fmla="*/ 1596595 h 3391524"/>
                  <a:gd name="connsiteX55" fmla="*/ 1658571 w 3362066"/>
                  <a:gd name="connsiteY55" fmla="*/ 1596595 h 3391524"/>
                  <a:gd name="connsiteX56" fmla="*/ 1658571 w 3362066"/>
                  <a:gd name="connsiteY56" fmla="*/ 1018941 h 3391524"/>
                  <a:gd name="connsiteX57" fmla="*/ 974651 w 3362066"/>
                  <a:gd name="connsiteY57" fmla="*/ 1018941 h 3391524"/>
                  <a:gd name="connsiteX58" fmla="*/ 344777 w 3362066"/>
                  <a:gd name="connsiteY58" fmla="*/ 1018941 h 3391524"/>
                  <a:gd name="connsiteX59" fmla="*/ 302306 w 3362066"/>
                  <a:gd name="connsiteY59" fmla="*/ 1107107 h 3391524"/>
                  <a:gd name="connsiteX60" fmla="*/ 191269 w 3362066"/>
                  <a:gd name="connsiteY60" fmla="*/ 1541138 h 3391524"/>
                  <a:gd name="connsiteX61" fmla="*/ 188469 w 3362066"/>
                  <a:gd name="connsiteY61" fmla="*/ 1596595 h 3391524"/>
                  <a:gd name="connsiteX62" fmla="*/ 783608 w 3362066"/>
                  <a:gd name="connsiteY62" fmla="*/ 1596595 h 3391524"/>
                  <a:gd name="connsiteX63" fmla="*/ 785757 w 3362066"/>
                  <a:gd name="connsiteY63" fmla="*/ 1519797 h 3391524"/>
                  <a:gd name="connsiteX64" fmla="*/ 854291 w 3362066"/>
                  <a:gd name="connsiteY64" fmla="*/ 1036313 h 3391524"/>
                  <a:gd name="connsiteX65" fmla="*/ 858928 w 3362066"/>
                  <a:gd name="connsiteY65" fmla="*/ 1018941 h 3391524"/>
                  <a:gd name="connsiteX66" fmla="*/ 344777 w 3362066"/>
                  <a:gd name="connsiteY66" fmla="*/ 1018941 h 3391524"/>
                  <a:gd name="connsiteX67" fmla="*/ 1226253 w 3362066"/>
                  <a:gd name="connsiteY67" fmla="*/ 258097 h 3391524"/>
                  <a:gd name="connsiteX68" fmla="*/ 1096526 w 3362066"/>
                  <a:gd name="connsiteY68" fmla="*/ 306828 h 3391524"/>
                  <a:gd name="connsiteX69" fmla="*/ 528798 w 3362066"/>
                  <a:gd name="connsiteY69" fmla="*/ 733798 h 3391524"/>
                  <a:gd name="connsiteX70" fmla="*/ 465736 w 3362066"/>
                  <a:gd name="connsiteY70" fmla="*/ 818129 h 3391524"/>
                  <a:gd name="connsiteX71" fmla="*/ 917471 w 3362066"/>
                  <a:gd name="connsiteY71" fmla="*/ 818129 h 3391524"/>
                  <a:gd name="connsiteX72" fmla="*/ 940351 w 3362066"/>
                  <a:gd name="connsiteY72" fmla="*/ 750159 h 3391524"/>
                  <a:gd name="connsiteX73" fmla="*/ 1192472 w 3362066"/>
                  <a:gd name="connsiteY73" fmla="*/ 295136 h 3391524"/>
                  <a:gd name="connsiteX74" fmla="*/ 1226253 w 3362066"/>
                  <a:gd name="connsiteY74" fmla="*/ 258097 h 3391524"/>
                  <a:gd name="connsiteX75" fmla="*/ 1658571 w 3362066"/>
                  <a:gd name="connsiteY75" fmla="*/ 185574 h 3391524"/>
                  <a:gd name="connsiteX76" fmla="*/ 1522109 w 3362066"/>
                  <a:gd name="connsiteY76" fmla="*/ 193323 h 3391524"/>
                  <a:gd name="connsiteX77" fmla="*/ 1475452 w 3362066"/>
                  <a:gd name="connsiteY77" fmla="*/ 201008 h 3391524"/>
                  <a:gd name="connsiteX78" fmla="*/ 1469463 w 3362066"/>
                  <a:gd name="connsiteY78" fmla="*/ 203922 h 3391524"/>
                  <a:gd name="connsiteX79" fmla="*/ 1078885 w 3362066"/>
                  <a:gd name="connsiteY79" fmla="*/ 700898 h 3391524"/>
                  <a:gd name="connsiteX80" fmla="*/ 1032553 w 3362066"/>
                  <a:gd name="connsiteY80" fmla="*/ 818129 h 3391524"/>
                  <a:gd name="connsiteX81" fmla="*/ 1658571 w 3362066"/>
                  <a:gd name="connsiteY81" fmla="*/ 818129 h 3391524"/>
                  <a:gd name="connsiteX82" fmla="*/ 1658571 w 3362066"/>
                  <a:gd name="connsiteY82" fmla="*/ 185574 h 3391524"/>
                  <a:gd name="connsiteX83" fmla="*/ 1695762 w 3362066"/>
                  <a:gd name="connsiteY83" fmla="*/ 0 h 3391524"/>
                  <a:gd name="connsiteX84" fmla="*/ 2894847 w 3362066"/>
                  <a:gd name="connsiteY84" fmla="*/ 496677 h 3391524"/>
                  <a:gd name="connsiteX85" fmla="*/ 2952732 w 3362066"/>
                  <a:gd name="connsiteY85" fmla="*/ 560367 h 3391524"/>
                  <a:gd name="connsiteX86" fmla="*/ 2763757 w 3362066"/>
                  <a:gd name="connsiteY86" fmla="*/ 627279 h 3391524"/>
                  <a:gd name="connsiteX87" fmla="*/ 2741210 w 3362066"/>
                  <a:gd name="connsiteY87" fmla="*/ 603013 h 3391524"/>
                  <a:gd name="connsiteX88" fmla="*/ 2294999 w 3362066"/>
                  <a:gd name="connsiteY88" fmla="*/ 306828 h 3391524"/>
                  <a:gd name="connsiteX89" fmla="*/ 2221829 w 3362066"/>
                  <a:gd name="connsiteY89" fmla="*/ 279343 h 3391524"/>
                  <a:gd name="connsiteX90" fmla="*/ 2434620 w 3362066"/>
                  <a:gd name="connsiteY90" fmla="*/ 620472 h 3391524"/>
                  <a:gd name="connsiteX91" fmla="*/ 2479189 w 3362066"/>
                  <a:gd name="connsiteY91" fmla="*/ 728039 h 3391524"/>
                  <a:gd name="connsiteX92" fmla="*/ 2375112 w 3362066"/>
                  <a:gd name="connsiteY92" fmla="*/ 764890 h 3391524"/>
                  <a:gd name="connsiteX93" fmla="*/ 2349822 w 3362066"/>
                  <a:gd name="connsiteY93" fmla="*/ 700898 h 3391524"/>
                  <a:gd name="connsiteX94" fmla="*/ 2034904 w 3362066"/>
                  <a:gd name="connsiteY94" fmla="*/ 256318 h 3391524"/>
                  <a:gd name="connsiteX95" fmla="*/ 1967195 w 3362066"/>
                  <a:gd name="connsiteY95" fmla="*/ 209428 h 3391524"/>
                  <a:gd name="connsiteX96" fmla="*/ 1869416 w 3362066"/>
                  <a:gd name="connsiteY96" fmla="*/ 193323 h 3391524"/>
                  <a:gd name="connsiteX97" fmla="*/ 1732947 w 3362066"/>
                  <a:gd name="connsiteY97" fmla="*/ 185573 h 3391524"/>
                  <a:gd name="connsiteX98" fmla="*/ 1732947 w 3362066"/>
                  <a:gd name="connsiteY98" fmla="*/ 818129 h 3391524"/>
                  <a:gd name="connsiteX99" fmla="*/ 2039422 w 3362066"/>
                  <a:gd name="connsiteY99" fmla="*/ 826847 h 3391524"/>
                  <a:gd name="connsiteX100" fmla="*/ 1919541 w 3362066"/>
                  <a:gd name="connsiteY100" fmla="*/ 1019749 h 3391524"/>
                  <a:gd name="connsiteX101" fmla="*/ 1732947 w 3362066"/>
                  <a:gd name="connsiteY101" fmla="*/ 1018941 h 3391524"/>
                  <a:gd name="connsiteX102" fmla="*/ 1732947 w 3362066"/>
                  <a:gd name="connsiteY102" fmla="*/ 1596595 h 3391524"/>
                  <a:gd name="connsiteX103" fmla="*/ 2063964 w 3362066"/>
                  <a:gd name="connsiteY103" fmla="*/ 1596595 h 3391524"/>
                  <a:gd name="connsiteX104" fmla="*/ 1924258 w 3362066"/>
                  <a:gd name="connsiteY104" fmla="*/ 1712711 h 3391524"/>
                  <a:gd name="connsiteX105" fmla="*/ 1815019 w 3362066"/>
                  <a:gd name="connsiteY105" fmla="*/ 1797408 h 3391524"/>
                  <a:gd name="connsiteX106" fmla="*/ 1732947 w 3362066"/>
                  <a:gd name="connsiteY106" fmla="*/ 1797408 h 3391524"/>
                  <a:gd name="connsiteX107" fmla="*/ 1732947 w 3362066"/>
                  <a:gd name="connsiteY107" fmla="*/ 1858449 h 3391524"/>
                  <a:gd name="connsiteX108" fmla="*/ 1658571 w 3362066"/>
                  <a:gd name="connsiteY108" fmla="*/ 1910772 h 3391524"/>
                  <a:gd name="connsiteX109" fmla="*/ 1658571 w 3362066"/>
                  <a:gd name="connsiteY109" fmla="*/ 1797408 h 3391524"/>
                  <a:gd name="connsiteX110" fmla="*/ 896447 w 3362066"/>
                  <a:gd name="connsiteY110" fmla="*/ 1797408 h 3391524"/>
                  <a:gd name="connsiteX111" fmla="*/ 907564 w 3362066"/>
                  <a:gd name="connsiteY111" fmla="*/ 2006064 h 3391524"/>
                  <a:gd name="connsiteX112" fmla="*/ 946467 w 3362066"/>
                  <a:gd name="connsiteY112" fmla="*/ 2243192 h 3391524"/>
                  <a:gd name="connsiteX113" fmla="*/ 910284 w 3362066"/>
                  <a:gd name="connsiteY113" fmla="*/ 2252024 h 3391524"/>
                  <a:gd name="connsiteX114" fmla="*/ 837993 w 3362066"/>
                  <a:gd name="connsiteY114" fmla="*/ 2260760 h 3391524"/>
                  <a:gd name="connsiteX115" fmla="*/ 810325 w 3362066"/>
                  <a:gd name="connsiteY115" fmla="*/ 2113048 h 3391524"/>
                  <a:gd name="connsiteX116" fmla="*/ 785757 w 3362066"/>
                  <a:gd name="connsiteY116" fmla="*/ 1864280 h 3391524"/>
                  <a:gd name="connsiteX117" fmla="*/ 783886 w 3362066"/>
                  <a:gd name="connsiteY117" fmla="*/ 1797408 h 3391524"/>
                  <a:gd name="connsiteX118" fmla="*/ 188594 w 3362066"/>
                  <a:gd name="connsiteY118" fmla="*/ 1797408 h 3391524"/>
                  <a:gd name="connsiteX119" fmla="*/ 191269 w 3362066"/>
                  <a:gd name="connsiteY119" fmla="*/ 1850386 h 3391524"/>
                  <a:gd name="connsiteX120" fmla="*/ 212326 w 3362066"/>
                  <a:gd name="connsiteY120" fmla="*/ 1991304 h 3391524"/>
                  <a:gd name="connsiteX121" fmla="*/ 235664 w 3362066"/>
                  <a:gd name="connsiteY121" fmla="*/ 2085719 h 3391524"/>
                  <a:gd name="connsiteX122" fmla="*/ 223447 w 3362066"/>
                  <a:gd name="connsiteY122" fmla="*/ 2076943 h 3391524"/>
                  <a:gd name="connsiteX123" fmla="*/ 65563 w 3362066"/>
                  <a:gd name="connsiteY123" fmla="*/ 1921896 h 3391524"/>
                  <a:gd name="connsiteX124" fmla="*/ 7652 w 3362066"/>
                  <a:gd name="connsiteY124" fmla="*/ 1847299 h 3391524"/>
                  <a:gd name="connsiteX125" fmla="*/ 0 w 3362066"/>
                  <a:gd name="connsiteY125" fmla="*/ 1695762 h 3391524"/>
                  <a:gd name="connsiteX126" fmla="*/ 1695762 w 3362066"/>
                  <a:gd name="connsiteY126" fmla="*/ 0 h 3391524"/>
                  <a:gd name="connsiteX0" fmla="*/ 2502887 w 3362066"/>
                  <a:gd name="connsiteY0" fmla="*/ 2590747 h 3391524"/>
                  <a:gd name="connsiteX1" fmla="*/ 2488354 w 3362066"/>
                  <a:gd name="connsiteY1" fmla="*/ 2633919 h 3391524"/>
                  <a:gd name="connsiteX2" fmla="*/ 2236234 w 3362066"/>
                  <a:gd name="connsiteY2" fmla="*/ 3088942 h 3391524"/>
                  <a:gd name="connsiteX3" fmla="*/ 2211102 w 3362066"/>
                  <a:gd name="connsiteY3" fmla="*/ 3116497 h 3391524"/>
                  <a:gd name="connsiteX4" fmla="*/ 2317868 w 3362066"/>
                  <a:gd name="connsiteY4" fmla="*/ 3074590 h 3391524"/>
                  <a:gd name="connsiteX5" fmla="*/ 2896651 w 3362066"/>
                  <a:gd name="connsiteY5" fmla="*/ 2615085 h 3391524"/>
                  <a:gd name="connsiteX6" fmla="*/ 2913629 w 3362066"/>
                  <a:gd name="connsiteY6" fmla="*/ 2590747 h 3391524"/>
                  <a:gd name="connsiteX7" fmla="*/ 2502887 w 3362066"/>
                  <a:gd name="connsiteY7" fmla="*/ 2590747 h 3391524"/>
                  <a:gd name="connsiteX8" fmla="*/ 3197400 w 3362066"/>
                  <a:gd name="connsiteY8" fmla="*/ 1869492 h 3391524"/>
                  <a:gd name="connsiteX9" fmla="*/ 3362066 w 3362066"/>
                  <a:gd name="connsiteY9" fmla="*/ 2004799 h 3391524"/>
                  <a:gd name="connsiteX10" fmla="*/ 3357072 w 3362066"/>
                  <a:gd name="connsiteY10" fmla="*/ 2037517 h 3391524"/>
                  <a:gd name="connsiteX11" fmla="*/ 1695762 w 3362066"/>
                  <a:gd name="connsiteY11" fmla="*/ 3391524 h 3391524"/>
                  <a:gd name="connsiteX12" fmla="*/ 496678 w 3362066"/>
                  <a:gd name="connsiteY12" fmla="*/ 2894847 h 3391524"/>
                  <a:gd name="connsiteX13" fmla="*/ 402889 w 3362066"/>
                  <a:gd name="connsiteY13" fmla="*/ 2791653 h 3391524"/>
                  <a:gd name="connsiteX14" fmla="*/ 459383 w 3362066"/>
                  <a:gd name="connsiteY14" fmla="*/ 2806055 h 3391524"/>
                  <a:gd name="connsiteX15" fmla="*/ 623945 w 3362066"/>
                  <a:gd name="connsiteY15" fmla="*/ 2833135 h 3391524"/>
                  <a:gd name="connsiteX16" fmla="*/ 713228 w 3362066"/>
                  <a:gd name="connsiteY16" fmla="*/ 2840220 h 3391524"/>
                  <a:gd name="connsiteX17" fmla="*/ 814530 w 3362066"/>
                  <a:gd name="connsiteY17" fmla="*/ 2924921 h 3391524"/>
                  <a:gd name="connsiteX18" fmla="*/ 1214569 w 3362066"/>
                  <a:gd name="connsiteY18" fmla="*/ 3129900 h 3391524"/>
                  <a:gd name="connsiteX19" fmla="*/ 1235048 w 3362066"/>
                  <a:gd name="connsiteY19" fmla="*/ 3135624 h 3391524"/>
                  <a:gd name="connsiteX20" fmla="*/ 1192472 w 3362066"/>
                  <a:gd name="connsiteY20" fmla="*/ 3088942 h 3391524"/>
                  <a:gd name="connsiteX21" fmla="*/ 1054329 w 3362066"/>
                  <a:gd name="connsiteY21" fmla="*/ 2883236 h 3391524"/>
                  <a:gd name="connsiteX22" fmla="*/ 1033273 w 3362066"/>
                  <a:gd name="connsiteY22" fmla="*/ 2841425 h 3391524"/>
                  <a:gd name="connsiteX23" fmla="*/ 1153493 w 3362066"/>
                  <a:gd name="connsiteY23" fmla="*/ 2831247 h 3391524"/>
                  <a:gd name="connsiteX24" fmla="*/ 1160637 w 3362066"/>
                  <a:gd name="connsiteY24" fmla="*/ 2845425 h 3391524"/>
                  <a:gd name="connsiteX25" fmla="*/ 1469463 w 3362066"/>
                  <a:gd name="connsiteY25" fmla="*/ 3180157 h 3391524"/>
                  <a:gd name="connsiteX26" fmla="*/ 1499316 w 3362066"/>
                  <a:gd name="connsiteY26" fmla="*/ 3194679 h 3391524"/>
                  <a:gd name="connsiteX27" fmla="*/ 1514992 w 3362066"/>
                  <a:gd name="connsiteY27" fmla="*/ 3197371 h 3391524"/>
                  <a:gd name="connsiteX28" fmla="*/ 1658571 w 3362066"/>
                  <a:gd name="connsiteY28" fmla="*/ 3205864 h 3391524"/>
                  <a:gd name="connsiteX29" fmla="*/ 1658571 w 3362066"/>
                  <a:gd name="connsiteY29" fmla="*/ 2711266 h 3391524"/>
                  <a:gd name="connsiteX30" fmla="*/ 1732947 w 3362066"/>
                  <a:gd name="connsiteY30" fmla="*/ 2685985 h 3391524"/>
                  <a:gd name="connsiteX31" fmla="*/ 1732947 w 3362066"/>
                  <a:gd name="connsiteY31" fmla="*/ 3205864 h 3391524"/>
                  <a:gd name="connsiteX32" fmla="*/ 1876534 w 3362066"/>
                  <a:gd name="connsiteY32" fmla="*/ 3197371 h 3391524"/>
                  <a:gd name="connsiteX33" fmla="*/ 1949663 w 3362066"/>
                  <a:gd name="connsiteY33" fmla="*/ 3184816 h 3391524"/>
                  <a:gd name="connsiteX34" fmla="*/ 1959242 w 3362066"/>
                  <a:gd name="connsiteY34" fmla="*/ 3180157 h 3391524"/>
                  <a:gd name="connsiteX35" fmla="*/ 2349822 w 3362066"/>
                  <a:gd name="connsiteY35" fmla="*/ 2683179 h 3391524"/>
                  <a:gd name="connsiteX36" fmla="*/ 2386352 w 3362066"/>
                  <a:gd name="connsiteY36" fmla="*/ 2590747 h 3391524"/>
                  <a:gd name="connsiteX37" fmla="*/ 1949981 w 3362066"/>
                  <a:gd name="connsiteY37" fmla="*/ 2590747 h 3391524"/>
                  <a:gd name="connsiteX38" fmla="*/ 2128828 w 3362066"/>
                  <a:gd name="connsiteY38" fmla="*/ 2495286 h 3391524"/>
                  <a:gd name="connsiteX39" fmla="*/ 2292703 w 3362066"/>
                  <a:gd name="connsiteY39" fmla="*/ 2389935 h 3391524"/>
                  <a:gd name="connsiteX40" fmla="*/ 2446941 w 3362066"/>
                  <a:gd name="connsiteY40" fmla="*/ 2389935 h 3391524"/>
                  <a:gd name="connsiteX41" fmla="*/ 2473156 w 3362066"/>
                  <a:gd name="connsiteY41" fmla="*/ 2298549 h 3391524"/>
                  <a:gd name="connsiteX42" fmla="*/ 2481168 w 3362066"/>
                  <a:gd name="connsiteY42" fmla="*/ 2249714 h 3391524"/>
                  <a:gd name="connsiteX43" fmla="*/ 2513452 w 3362066"/>
                  <a:gd name="connsiteY43" fmla="*/ 2225081 h 3391524"/>
                  <a:gd name="connsiteX44" fmla="*/ 2614348 w 3362066"/>
                  <a:gd name="connsiteY44" fmla="*/ 2134578 h 3391524"/>
                  <a:gd name="connsiteX45" fmla="*/ 2574415 w 3362066"/>
                  <a:gd name="connsiteY45" fmla="*/ 2347764 h 3391524"/>
                  <a:gd name="connsiteX46" fmla="*/ 2563159 w 3362066"/>
                  <a:gd name="connsiteY46" fmla="*/ 2389935 h 3391524"/>
                  <a:gd name="connsiteX47" fmla="*/ 3039367 w 3362066"/>
                  <a:gd name="connsiteY47" fmla="*/ 2389935 h 3391524"/>
                  <a:gd name="connsiteX48" fmla="*/ 3042618 w 3362066"/>
                  <a:gd name="connsiteY48" fmla="*/ 2384240 h 3391524"/>
                  <a:gd name="connsiteX49" fmla="*/ 3179199 w 3362066"/>
                  <a:gd name="connsiteY49" fmla="*/ 1991304 h 3391524"/>
                  <a:gd name="connsiteX50" fmla="*/ 3197400 w 3362066"/>
                  <a:gd name="connsiteY50" fmla="*/ 1869492 h 3391524"/>
                  <a:gd name="connsiteX51" fmla="*/ 974651 w 3362066"/>
                  <a:gd name="connsiteY51" fmla="*/ 1018941 h 3391524"/>
                  <a:gd name="connsiteX52" fmla="*/ 955549 w 3362066"/>
                  <a:gd name="connsiteY52" fmla="*/ 1085530 h 3391524"/>
                  <a:gd name="connsiteX53" fmla="*/ 907564 w 3362066"/>
                  <a:gd name="connsiteY53" fmla="*/ 1378013 h 3391524"/>
                  <a:gd name="connsiteX54" fmla="*/ 895917 w 3362066"/>
                  <a:gd name="connsiteY54" fmla="*/ 1596595 h 3391524"/>
                  <a:gd name="connsiteX55" fmla="*/ 1658571 w 3362066"/>
                  <a:gd name="connsiteY55" fmla="*/ 1596595 h 3391524"/>
                  <a:gd name="connsiteX56" fmla="*/ 1658571 w 3362066"/>
                  <a:gd name="connsiteY56" fmla="*/ 1018941 h 3391524"/>
                  <a:gd name="connsiteX57" fmla="*/ 974651 w 3362066"/>
                  <a:gd name="connsiteY57" fmla="*/ 1018941 h 3391524"/>
                  <a:gd name="connsiteX58" fmla="*/ 344777 w 3362066"/>
                  <a:gd name="connsiteY58" fmla="*/ 1018941 h 3391524"/>
                  <a:gd name="connsiteX59" fmla="*/ 302306 w 3362066"/>
                  <a:gd name="connsiteY59" fmla="*/ 1107107 h 3391524"/>
                  <a:gd name="connsiteX60" fmla="*/ 191269 w 3362066"/>
                  <a:gd name="connsiteY60" fmla="*/ 1541138 h 3391524"/>
                  <a:gd name="connsiteX61" fmla="*/ 188469 w 3362066"/>
                  <a:gd name="connsiteY61" fmla="*/ 1596595 h 3391524"/>
                  <a:gd name="connsiteX62" fmla="*/ 783608 w 3362066"/>
                  <a:gd name="connsiteY62" fmla="*/ 1596595 h 3391524"/>
                  <a:gd name="connsiteX63" fmla="*/ 785757 w 3362066"/>
                  <a:gd name="connsiteY63" fmla="*/ 1519797 h 3391524"/>
                  <a:gd name="connsiteX64" fmla="*/ 854291 w 3362066"/>
                  <a:gd name="connsiteY64" fmla="*/ 1036313 h 3391524"/>
                  <a:gd name="connsiteX65" fmla="*/ 858928 w 3362066"/>
                  <a:gd name="connsiteY65" fmla="*/ 1018941 h 3391524"/>
                  <a:gd name="connsiteX66" fmla="*/ 344777 w 3362066"/>
                  <a:gd name="connsiteY66" fmla="*/ 1018941 h 3391524"/>
                  <a:gd name="connsiteX67" fmla="*/ 1226253 w 3362066"/>
                  <a:gd name="connsiteY67" fmla="*/ 258097 h 3391524"/>
                  <a:gd name="connsiteX68" fmla="*/ 1096526 w 3362066"/>
                  <a:gd name="connsiteY68" fmla="*/ 306828 h 3391524"/>
                  <a:gd name="connsiteX69" fmla="*/ 528798 w 3362066"/>
                  <a:gd name="connsiteY69" fmla="*/ 733798 h 3391524"/>
                  <a:gd name="connsiteX70" fmla="*/ 465736 w 3362066"/>
                  <a:gd name="connsiteY70" fmla="*/ 818129 h 3391524"/>
                  <a:gd name="connsiteX71" fmla="*/ 917471 w 3362066"/>
                  <a:gd name="connsiteY71" fmla="*/ 818129 h 3391524"/>
                  <a:gd name="connsiteX72" fmla="*/ 940351 w 3362066"/>
                  <a:gd name="connsiteY72" fmla="*/ 750159 h 3391524"/>
                  <a:gd name="connsiteX73" fmla="*/ 1192472 w 3362066"/>
                  <a:gd name="connsiteY73" fmla="*/ 295136 h 3391524"/>
                  <a:gd name="connsiteX74" fmla="*/ 1226253 w 3362066"/>
                  <a:gd name="connsiteY74" fmla="*/ 258097 h 3391524"/>
                  <a:gd name="connsiteX75" fmla="*/ 1658571 w 3362066"/>
                  <a:gd name="connsiteY75" fmla="*/ 185574 h 3391524"/>
                  <a:gd name="connsiteX76" fmla="*/ 1522109 w 3362066"/>
                  <a:gd name="connsiteY76" fmla="*/ 193323 h 3391524"/>
                  <a:gd name="connsiteX77" fmla="*/ 1475452 w 3362066"/>
                  <a:gd name="connsiteY77" fmla="*/ 201008 h 3391524"/>
                  <a:gd name="connsiteX78" fmla="*/ 1469463 w 3362066"/>
                  <a:gd name="connsiteY78" fmla="*/ 203922 h 3391524"/>
                  <a:gd name="connsiteX79" fmla="*/ 1078885 w 3362066"/>
                  <a:gd name="connsiteY79" fmla="*/ 700898 h 3391524"/>
                  <a:gd name="connsiteX80" fmla="*/ 1032553 w 3362066"/>
                  <a:gd name="connsiteY80" fmla="*/ 818129 h 3391524"/>
                  <a:gd name="connsiteX81" fmla="*/ 1658571 w 3362066"/>
                  <a:gd name="connsiteY81" fmla="*/ 818129 h 3391524"/>
                  <a:gd name="connsiteX82" fmla="*/ 1658571 w 3362066"/>
                  <a:gd name="connsiteY82" fmla="*/ 185574 h 3391524"/>
                  <a:gd name="connsiteX83" fmla="*/ 1695762 w 3362066"/>
                  <a:gd name="connsiteY83" fmla="*/ 0 h 3391524"/>
                  <a:gd name="connsiteX84" fmla="*/ 2894847 w 3362066"/>
                  <a:gd name="connsiteY84" fmla="*/ 496677 h 3391524"/>
                  <a:gd name="connsiteX85" fmla="*/ 2952732 w 3362066"/>
                  <a:gd name="connsiteY85" fmla="*/ 560367 h 3391524"/>
                  <a:gd name="connsiteX86" fmla="*/ 2763757 w 3362066"/>
                  <a:gd name="connsiteY86" fmla="*/ 627279 h 3391524"/>
                  <a:gd name="connsiteX87" fmla="*/ 2294999 w 3362066"/>
                  <a:gd name="connsiteY87" fmla="*/ 306828 h 3391524"/>
                  <a:gd name="connsiteX88" fmla="*/ 2221829 w 3362066"/>
                  <a:gd name="connsiteY88" fmla="*/ 279343 h 3391524"/>
                  <a:gd name="connsiteX89" fmla="*/ 2434620 w 3362066"/>
                  <a:gd name="connsiteY89" fmla="*/ 620472 h 3391524"/>
                  <a:gd name="connsiteX90" fmla="*/ 2479189 w 3362066"/>
                  <a:gd name="connsiteY90" fmla="*/ 728039 h 3391524"/>
                  <a:gd name="connsiteX91" fmla="*/ 2375112 w 3362066"/>
                  <a:gd name="connsiteY91" fmla="*/ 764890 h 3391524"/>
                  <a:gd name="connsiteX92" fmla="*/ 2349822 w 3362066"/>
                  <a:gd name="connsiteY92" fmla="*/ 700898 h 3391524"/>
                  <a:gd name="connsiteX93" fmla="*/ 2034904 w 3362066"/>
                  <a:gd name="connsiteY93" fmla="*/ 256318 h 3391524"/>
                  <a:gd name="connsiteX94" fmla="*/ 1967195 w 3362066"/>
                  <a:gd name="connsiteY94" fmla="*/ 209428 h 3391524"/>
                  <a:gd name="connsiteX95" fmla="*/ 1869416 w 3362066"/>
                  <a:gd name="connsiteY95" fmla="*/ 193323 h 3391524"/>
                  <a:gd name="connsiteX96" fmla="*/ 1732947 w 3362066"/>
                  <a:gd name="connsiteY96" fmla="*/ 185573 h 3391524"/>
                  <a:gd name="connsiteX97" fmla="*/ 1732947 w 3362066"/>
                  <a:gd name="connsiteY97" fmla="*/ 818129 h 3391524"/>
                  <a:gd name="connsiteX98" fmla="*/ 2039422 w 3362066"/>
                  <a:gd name="connsiteY98" fmla="*/ 826847 h 3391524"/>
                  <a:gd name="connsiteX99" fmla="*/ 1919541 w 3362066"/>
                  <a:gd name="connsiteY99" fmla="*/ 1019749 h 3391524"/>
                  <a:gd name="connsiteX100" fmla="*/ 1732947 w 3362066"/>
                  <a:gd name="connsiteY100" fmla="*/ 1018941 h 3391524"/>
                  <a:gd name="connsiteX101" fmla="*/ 1732947 w 3362066"/>
                  <a:gd name="connsiteY101" fmla="*/ 1596595 h 3391524"/>
                  <a:gd name="connsiteX102" fmla="*/ 2063964 w 3362066"/>
                  <a:gd name="connsiteY102" fmla="*/ 1596595 h 3391524"/>
                  <a:gd name="connsiteX103" fmla="*/ 1924258 w 3362066"/>
                  <a:gd name="connsiteY103" fmla="*/ 1712711 h 3391524"/>
                  <a:gd name="connsiteX104" fmla="*/ 1815019 w 3362066"/>
                  <a:gd name="connsiteY104" fmla="*/ 1797408 h 3391524"/>
                  <a:gd name="connsiteX105" fmla="*/ 1732947 w 3362066"/>
                  <a:gd name="connsiteY105" fmla="*/ 1797408 h 3391524"/>
                  <a:gd name="connsiteX106" fmla="*/ 1732947 w 3362066"/>
                  <a:gd name="connsiteY106" fmla="*/ 1858449 h 3391524"/>
                  <a:gd name="connsiteX107" fmla="*/ 1658571 w 3362066"/>
                  <a:gd name="connsiteY107" fmla="*/ 1910772 h 3391524"/>
                  <a:gd name="connsiteX108" fmla="*/ 1658571 w 3362066"/>
                  <a:gd name="connsiteY108" fmla="*/ 1797408 h 3391524"/>
                  <a:gd name="connsiteX109" fmla="*/ 896447 w 3362066"/>
                  <a:gd name="connsiteY109" fmla="*/ 1797408 h 3391524"/>
                  <a:gd name="connsiteX110" fmla="*/ 907564 w 3362066"/>
                  <a:gd name="connsiteY110" fmla="*/ 2006064 h 3391524"/>
                  <a:gd name="connsiteX111" fmla="*/ 946467 w 3362066"/>
                  <a:gd name="connsiteY111" fmla="*/ 2243192 h 3391524"/>
                  <a:gd name="connsiteX112" fmla="*/ 910284 w 3362066"/>
                  <a:gd name="connsiteY112" fmla="*/ 2252024 h 3391524"/>
                  <a:gd name="connsiteX113" fmla="*/ 837993 w 3362066"/>
                  <a:gd name="connsiteY113" fmla="*/ 2260760 h 3391524"/>
                  <a:gd name="connsiteX114" fmla="*/ 810325 w 3362066"/>
                  <a:gd name="connsiteY114" fmla="*/ 2113048 h 3391524"/>
                  <a:gd name="connsiteX115" fmla="*/ 785757 w 3362066"/>
                  <a:gd name="connsiteY115" fmla="*/ 1864280 h 3391524"/>
                  <a:gd name="connsiteX116" fmla="*/ 783886 w 3362066"/>
                  <a:gd name="connsiteY116" fmla="*/ 1797408 h 3391524"/>
                  <a:gd name="connsiteX117" fmla="*/ 188594 w 3362066"/>
                  <a:gd name="connsiteY117" fmla="*/ 1797408 h 3391524"/>
                  <a:gd name="connsiteX118" fmla="*/ 191269 w 3362066"/>
                  <a:gd name="connsiteY118" fmla="*/ 1850386 h 3391524"/>
                  <a:gd name="connsiteX119" fmla="*/ 212326 w 3362066"/>
                  <a:gd name="connsiteY119" fmla="*/ 1991304 h 3391524"/>
                  <a:gd name="connsiteX120" fmla="*/ 235664 w 3362066"/>
                  <a:gd name="connsiteY120" fmla="*/ 2085719 h 3391524"/>
                  <a:gd name="connsiteX121" fmla="*/ 223447 w 3362066"/>
                  <a:gd name="connsiteY121" fmla="*/ 2076943 h 3391524"/>
                  <a:gd name="connsiteX122" fmla="*/ 65563 w 3362066"/>
                  <a:gd name="connsiteY122" fmla="*/ 1921896 h 3391524"/>
                  <a:gd name="connsiteX123" fmla="*/ 7652 w 3362066"/>
                  <a:gd name="connsiteY123" fmla="*/ 1847299 h 3391524"/>
                  <a:gd name="connsiteX124" fmla="*/ 0 w 3362066"/>
                  <a:gd name="connsiteY124" fmla="*/ 1695762 h 3391524"/>
                  <a:gd name="connsiteX125" fmla="*/ 1695762 w 3362066"/>
                  <a:gd name="connsiteY125" fmla="*/ 0 h 3391524"/>
                  <a:gd name="connsiteX0" fmla="*/ 2502887 w 3362066"/>
                  <a:gd name="connsiteY0" fmla="*/ 2590747 h 3391524"/>
                  <a:gd name="connsiteX1" fmla="*/ 2488354 w 3362066"/>
                  <a:gd name="connsiteY1" fmla="*/ 2633919 h 3391524"/>
                  <a:gd name="connsiteX2" fmla="*/ 2236234 w 3362066"/>
                  <a:gd name="connsiteY2" fmla="*/ 3088942 h 3391524"/>
                  <a:gd name="connsiteX3" fmla="*/ 2211102 w 3362066"/>
                  <a:gd name="connsiteY3" fmla="*/ 3116497 h 3391524"/>
                  <a:gd name="connsiteX4" fmla="*/ 2317868 w 3362066"/>
                  <a:gd name="connsiteY4" fmla="*/ 3074590 h 3391524"/>
                  <a:gd name="connsiteX5" fmla="*/ 2896651 w 3362066"/>
                  <a:gd name="connsiteY5" fmla="*/ 2615085 h 3391524"/>
                  <a:gd name="connsiteX6" fmla="*/ 2913629 w 3362066"/>
                  <a:gd name="connsiteY6" fmla="*/ 2590747 h 3391524"/>
                  <a:gd name="connsiteX7" fmla="*/ 2502887 w 3362066"/>
                  <a:gd name="connsiteY7" fmla="*/ 2590747 h 3391524"/>
                  <a:gd name="connsiteX8" fmla="*/ 3197400 w 3362066"/>
                  <a:gd name="connsiteY8" fmla="*/ 1869492 h 3391524"/>
                  <a:gd name="connsiteX9" fmla="*/ 3362066 w 3362066"/>
                  <a:gd name="connsiteY9" fmla="*/ 2004799 h 3391524"/>
                  <a:gd name="connsiteX10" fmla="*/ 3357072 w 3362066"/>
                  <a:gd name="connsiteY10" fmla="*/ 2037517 h 3391524"/>
                  <a:gd name="connsiteX11" fmla="*/ 1695762 w 3362066"/>
                  <a:gd name="connsiteY11" fmla="*/ 3391524 h 3391524"/>
                  <a:gd name="connsiteX12" fmla="*/ 496678 w 3362066"/>
                  <a:gd name="connsiteY12" fmla="*/ 2894847 h 3391524"/>
                  <a:gd name="connsiteX13" fmla="*/ 402889 w 3362066"/>
                  <a:gd name="connsiteY13" fmla="*/ 2791653 h 3391524"/>
                  <a:gd name="connsiteX14" fmla="*/ 459383 w 3362066"/>
                  <a:gd name="connsiteY14" fmla="*/ 2806055 h 3391524"/>
                  <a:gd name="connsiteX15" fmla="*/ 623945 w 3362066"/>
                  <a:gd name="connsiteY15" fmla="*/ 2833135 h 3391524"/>
                  <a:gd name="connsiteX16" fmla="*/ 713228 w 3362066"/>
                  <a:gd name="connsiteY16" fmla="*/ 2840220 h 3391524"/>
                  <a:gd name="connsiteX17" fmla="*/ 814530 w 3362066"/>
                  <a:gd name="connsiteY17" fmla="*/ 2924921 h 3391524"/>
                  <a:gd name="connsiteX18" fmla="*/ 1214569 w 3362066"/>
                  <a:gd name="connsiteY18" fmla="*/ 3129900 h 3391524"/>
                  <a:gd name="connsiteX19" fmla="*/ 1235048 w 3362066"/>
                  <a:gd name="connsiteY19" fmla="*/ 3135624 h 3391524"/>
                  <a:gd name="connsiteX20" fmla="*/ 1192472 w 3362066"/>
                  <a:gd name="connsiteY20" fmla="*/ 3088942 h 3391524"/>
                  <a:gd name="connsiteX21" fmla="*/ 1054329 w 3362066"/>
                  <a:gd name="connsiteY21" fmla="*/ 2883236 h 3391524"/>
                  <a:gd name="connsiteX22" fmla="*/ 1033273 w 3362066"/>
                  <a:gd name="connsiteY22" fmla="*/ 2841425 h 3391524"/>
                  <a:gd name="connsiteX23" fmla="*/ 1153493 w 3362066"/>
                  <a:gd name="connsiteY23" fmla="*/ 2831247 h 3391524"/>
                  <a:gd name="connsiteX24" fmla="*/ 1160637 w 3362066"/>
                  <a:gd name="connsiteY24" fmla="*/ 2845425 h 3391524"/>
                  <a:gd name="connsiteX25" fmla="*/ 1469463 w 3362066"/>
                  <a:gd name="connsiteY25" fmla="*/ 3180157 h 3391524"/>
                  <a:gd name="connsiteX26" fmla="*/ 1499316 w 3362066"/>
                  <a:gd name="connsiteY26" fmla="*/ 3194679 h 3391524"/>
                  <a:gd name="connsiteX27" fmla="*/ 1514992 w 3362066"/>
                  <a:gd name="connsiteY27" fmla="*/ 3197371 h 3391524"/>
                  <a:gd name="connsiteX28" fmla="*/ 1658571 w 3362066"/>
                  <a:gd name="connsiteY28" fmla="*/ 3205864 h 3391524"/>
                  <a:gd name="connsiteX29" fmla="*/ 1658571 w 3362066"/>
                  <a:gd name="connsiteY29" fmla="*/ 2711266 h 3391524"/>
                  <a:gd name="connsiteX30" fmla="*/ 1732947 w 3362066"/>
                  <a:gd name="connsiteY30" fmla="*/ 2685985 h 3391524"/>
                  <a:gd name="connsiteX31" fmla="*/ 1732947 w 3362066"/>
                  <a:gd name="connsiteY31" fmla="*/ 3205864 h 3391524"/>
                  <a:gd name="connsiteX32" fmla="*/ 1876534 w 3362066"/>
                  <a:gd name="connsiteY32" fmla="*/ 3197371 h 3391524"/>
                  <a:gd name="connsiteX33" fmla="*/ 1949663 w 3362066"/>
                  <a:gd name="connsiteY33" fmla="*/ 3184816 h 3391524"/>
                  <a:gd name="connsiteX34" fmla="*/ 1959242 w 3362066"/>
                  <a:gd name="connsiteY34" fmla="*/ 3180157 h 3391524"/>
                  <a:gd name="connsiteX35" fmla="*/ 2349822 w 3362066"/>
                  <a:gd name="connsiteY35" fmla="*/ 2683179 h 3391524"/>
                  <a:gd name="connsiteX36" fmla="*/ 2386352 w 3362066"/>
                  <a:gd name="connsiteY36" fmla="*/ 2590747 h 3391524"/>
                  <a:gd name="connsiteX37" fmla="*/ 1949981 w 3362066"/>
                  <a:gd name="connsiteY37" fmla="*/ 2590747 h 3391524"/>
                  <a:gd name="connsiteX38" fmla="*/ 2128828 w 3362066"/>
                  <a:gd name="connsiteY38" fmla="*/ 2495286 h 3391524"/>
                  <a:gd name="connsiteX39" fmla="*/ 2292703 w 3362066"/>
                  <a:gd name="connsiteY39" fmla="*/ 2389935 h 3391524"/>
                  <a:gd name="connsiteX40" fmla="*/ 2446941 w 3362066"/>
                  <a:gd name="connsiteY40" fmla="*/ 2389935 h 3391524"/>
                  <a:gd name="connsiteX41" fmla="*/ 2473156 w 3362066"/>
                  <a:gd name="connsiteY41" fmla="*/ 2298549 h 3391524"/>
                  <a:gd name="connsiteX42" fmla="*/ 2481168 w 3362066"/>
                  <a:gd name="connsiteY42" fmla="*/ 2249714 h 3391524"/>
                  <a:gd name="connsiteX43" fmla="*/ 2513452 w 3362066"/>
                  <a:gd name="connsiteY43" fmla="*/ 2225081 h 3391524"/>
                  <a:gd name="connsiteX44" fmla="*/ 2614348 w 3362066"/>
                  <a:gd name="connsiteY44" fmla="*/ 2134578 h 3391524"/>
                  <a:gd name="connsiteX45" fmla="*/ 2574415 w 3362066"/>
                  <a:gd name="connsiteY45" fmla="*/ 2347764 h 3391524"/>
                  <a:gd name="connsiteX46" fmla="*/ 2563159 w 3362066"/>
                  <a:gd name="connsiteY46" fmla="*/ 2389935 h 3391524"/>
                  <a:gd name="connsiteX47" fmla="*/ 3039367 w 3362066"/>
                  <a:gd name="connsiteY47" fmla="*/ 2389935 h 3391524"/>
                  <a:gd name="connsiteX48" fmla="*/ 3042618 w 3362066"/>
                  <a:gd name="connsiteY48" fmla="*/ 2384240 h 3391524"/>
                  <a:gd name="connsiteX49" fmla="*/ 3179199 w 3362066"/>
                  <a:gd name="connsiteY49" fmla="*/ 1991304 h 3391524"/>
                  <a:gd name="connsiteX50" fmla="*/ 3197400 w 3362066"/>
                  <a:gd name="connsiteY50" fmla="*/ 1869492 h 3391524"/>
                  <a:gd name="connsiteX51" fmla="*/ 974651 w 3362066"/>
                  <a:gd name="connsiteY51" fmla="*/ 1018941 h 3391524"/>
                  <a:gd name="connsiteX52" fmla="*/ 955549 w 3362066"/>
                  <a:gd name="connsiteY52" fmla="*/ 1085530 h 3391524"/>
                  <a:gd name="connsiteX53" fmla="*/ 907564 w 3362066"/>
                  <a:gd name="connsiteY53" fmla="*/ 1378013 h 3391524"/>
                  <a:gd name="connsiteX54" fmla="*/ 895917 w 3362066"/>
                  <a:gd name="connsiteY54" fmla="*/ 1596595 h 3391524"/>
                  <a:gd name="connsiteX55" fmla="*/ 1658571 w 3362066"/>
                  <a:gd name="connsiteY55" fmla="*/ 1596595 h 3391524"/>
                  <a:gd name="connsiteX56" fmla="*/ 1658571 w 3362066"/>
                  <a:gd name="connsiteY56" fmla="*/ 1018941 h 3391524"/>
                  <a:gd name="connsiteX57" fmla="*/ 974651 w 3362066"/>
                  <a:gd name="connsiteY57" fmla="*/ 1018941 h 3391524"/>
                  <a:gd name="connsiteX58" fmla="*/ 344777 w 3362066"/>
                  <a:gd name="connsiteY58" fmla="*/ 1018941 h 3391524"/>
                  <a:gd name="connsiteX59" fmla="*/ 302306 w 3362066"/>
                  <a:gd name="connsiteY59" fmla="*/ 1107107 h 3391524"/>
                  <a:gd name="connsiteX60" fmla="*/ 191269 w 3362066"/>
                  <a:gd name="connsiteY60" fmla="*/ 1541138 h 3391524"/>
                  <a:gd name="connsiteX61" fmla="*/ 188469 w 3362066"/>
                  <a:gd name="connsiteY61" fmla="*/ 1596595 h 3391524"/>
                  <a:gd name="connsiteX62" fmla="*/ 783608 w 3362066"/>
                  <a:gd name="connsiteY62" fmla="*/ 1596595 h 3391524"/>
                  <a:gd name="connsiteX63" fmla="*/ 785757 w 3362066"/>
                  <a:gd name="connsiteY63" fmla="*/ 1519797 h 3391524"/>
                  <a:gd name="connsiteX64" fmla="*/ 854291 w 3362066"/>
                  <a:gd name="connsiteY64" fmla="*/ 1036313 h 3391524"/>
                  <a:gd name="connsiteX65" fmla="*/ 858928 w 3362066"/>
                  <a:gd name="connsiteY65" fmla="*/ 1018941 h 3391524"/>
                  <a:gd name="connsiteX66" fmla="*/ 344777 w 3362066"/>
                  <a:gd name="connsiteY66" fmla="*/ 1018941 h 3391524"/>
                  <a:gd name="connsiteX67" fmla="*/ 1226253 w 3362066"/>
                  <a:gd name="connsiteY67" fmla="*/ 258097 h 3391524"/>
                  <a:gd name="connsiteX68" fmla="*/ 1096526 w 3362066"/>
                  <a:gd name="connsiteY68" fmla="*/ 306828 h 3391524"/>
                  <a:gd name="connsiteX69" fmla="*/ 528798 w 3362066"/>
                  <a:gd name="connsiteY69" fmla="*/ 733798 h 3391524"/>
                  <a:gd name="connsiteX70" fmla="*/ 465736 w 3362066"/>
                  <a:gd name="connsiteY70" fmla="*/ 818129 h 3391524"/>
                  <a:gd name="connsiteX71" fmla="*/ 917471 w 3362066"/>
                  <a:gd name="connsiteY71" fmla="*/ 818129 h 3391524"/>
                  <a:gd name="connsiteX72" fmla="*/ 940351 w 3362066"/>
                  <a:gd name="connsiteY72" fmla="*/ 750159 h 3391524"/>
                  <a:gd name="connsiteX73" fmla="*/ 1192472 w 3362066"/>
                  <a:gd name="connsiteY73" fmla="*/ 295136 h 3391524"/>
                  <a:gd name="connsiteX74" fmla="*/ 1226253 w 3362066"/>
                  <a:gd name="connsiteY74" fmla="*/ 258097 h 3391524"/>
                  <a:gd name="connsiteX75" fmla="*/ 1658571 w 3362066"/>
                  <a:gd name="connsiteY75" fmla="*/ 185574 h 3391524"/>
                  <a:gd name="connsiteX76" fmla="*/ 1522109 w 3362066"/>
                  <a:gd name="connsiteY76" fmla="*/ 193323 h 3391524"/>
                  <a:gd name="connsiteX77" fmla="*/ 1475452 w 3362066"/>
                  <a:gd name="connsiteY77" fmla="*/ 201008 h 3391524"/>
                  <a:gd name="connsiteX78" fmla="*/ 1469463 w 3362066"/>
                  <a:gd name="connsiteY78" fmla="*/ 203922 h 3391524"/>
                  <a:gd name="connsiteX79" fmla="*/ 1078885 w 3362066"/>
                  <a:gd name="connsiteY79" fmla="*/ 700898 h 3391524"/>
                  <a:gd name="connsiteX80" fmla="*/ 1032553 w 3362066"/>
                  <a:gd name="connsiteY80" fmla="*/ 818129 h 3391524"/>
                  <a:gd name="connsiteX81" fmla="*/ 1658571 w 3362066"/>
                  <a:gd name="connsiteY81" fmla="*/ 818129 h 3391524"/>
                  <a:gd name="connsiteX82" fmla="*/ 1658571 w 3362066"/>
                  <a:gd name="connsiteY82" fmla="*/ 185574 h 3391524"/>
                  <a:gd name="connsiteX83" fmla="*/ 1695762 w 3362066"/>
                  <a:gd name="connsiteY83" fmla="*/ 0 h 3391524"/>
                  <a:gd name="connsiteX84" fmla="*/ 2894847 w 3362066"/>
                  <a:gd name="connsiteY84" fmla="*/ 496677 h 3391524"/>
                  <a:gd name="connsiteX85" fmla="*/ 2952732 w 3362066"/>
                  <a:gd name="connsiteY85" fmla="*/ 560367 h 3391524"/>
                  <a:gd name="connsiteX86" fmla="*/ 2763757 w 3362066"/>
                  <a:gd name="connsiteY86" fmla="*/ 627279 h 3391524"/>
                  <a:gd name="connsiteX87" fmla="*/ 2294999 w 3362066"/>
                  <a:gd name="connsiteY87" fmla="*/ 306828 h 3391524"/>
                  <a:gd name="connsiteX88" fmla="*/ 2221829 w 3362066"/>
                  <a:gd name="connsiteY88" fmla="*/ 279343 h 3391524"/>
                  <a:gd name="connsiteX89" fmla="*/ 2434620 w 3362066"/>
                  <a:gd name="connsiteY89" fmla="*/ 620472 h 3391524"/>
                  <a:gd name="connsiteX90" fmla="*/ 2479189 w 3362066"/>
                  <a:gd name="connsiteY90" fmla="*/ 728039 h 3391524"/>
                  <a:gd name="connsiteX91" fmla="*/ 2375112 w 3362066"/>
                  <a:gd name="connsiteY91" fmla="*/ 764890 h 3391524"/>
                  <a:gd name="connsiteX92" fmla="*/ 2349822 w 3362066"/>
                  <a:gd name="connsiteY92" fmla="*/ 700898 h 3391524"/>
                  <a:gd name="connsiteX93" fmla="*/ 2034904 w 3362066"/>
                  <a:gd name="connsiteY93" fmla="*/ 256318 h 3391524"/>
                  <a:gd name="connsiteX94" fmla="*/ 1967195 w 3362066"/>
                  <a:gd name="connsiteY94" fmla="*/ 209428 h 3391524"/>
                  <a:gd name="connsiteX95" fmla="*/ 1869416 w 3362066"/>
                  <a:gd name="connsiteY95" fmla="*/ 193323 h 3391524"/>
                  <a:gd name="connsiteX96" fmla="*/ 1732947 w 3362066"/>
                  <a:gd name="connsiteY96" fmla="*/ 185573 h 3391524"/>
                  <a:gd name="connsiteX97" fmla="*/ 1732947 w 3362066"/>
                  <a:gd name="connsiteY97" fmla="*/ 818129 h 3391524"/>
                  <a:gd name="connsiteX98" fmla="*/ 2039422 w 3362066"/>
                  <a:gd name="connsiteY98" fmla="*/ 826847 h 3391524"/>
                  <a:gd name="connsiteX99" fmla="*/ 1919541 w 3362066"/>
                  <a:gd name="connsiteY99" fmla="*/ 1019749 h 3391524"/>
                  <a:gd name="connsiteX100" fmla="*/ 1732947 w 3362066"/>
                  <a:gd name="connsiteY100" fmla="*/ 1018941 h 3391524"/>
                  <a:gd name="connsiteX101" fmla="*/ 1732947 w 3362066"/>
                  <a:gd name="connsiteY101" fmla="*/ 1596595 h 3391524"/>
                  <a:gd name="connsiteX102" fmla="*/ 2063964 w 3362066"/>
                  <a:gd name="connsiteY102" fmla="*/ 1596595 h 3391524"/>
                  <a:gd name="connsiteX103" fmla="*/ 1924258 w 3362066"/>
                  <a:gd name="connsiteY103" fmla="*/ 1712711 h 3391524"/>
                  <a:gd name="connsiteX104" fmla="*/ 1815019 w 3362066"/>
                  <a:gd name="connsiteY104" fmla="*/ 1797408 h 3391524"/>
                  <a:gd name="connsiteX105" fmla="*/ 1732947 w 3362066"/>
                  <a:gd name="connsiteY105" fmla="*/ 1797408 h 3391524"/>
                  <a:gd name="connsiteX106" fmla="*/ 1732947 w 3362066"/>
                  <a:gd name="connsiteY106" fmla="*/ 1858449 h 3391524"/>
                  <a:gd name="connsiteX107" fmla="*/ 1658571 w 3362066"/>
                  <a:gd name="connsiteY107" fmla="*/ 1910772 h 3391524"/>
                  <a:gd name="connsiteX108" fmla="*/ 1658571 w 3362066"/>
                  <a:gd name="connsiteY108" fmla="*/ 1797408 h 3391524"/>
                  <a:gd name="connsiteX109" fmla="*/ 896447 w 3362066"/>
                  <a:gd name="connsiteY109" fmla="*/ 1797408 h 3391524"/>
                  <a:gd name="connsiteX110" fmla="*/ 907564 w 3362066"/>
                  <a:gd name="connsiteY110" fmla="*/ 2006064 h 3391524"/>
                  <a:gd name="connsiteX111" fmla="*/ 946467 w 3362066"/>
                  <a:gd name="connsiteY111" fmla="*/ 2243192 h 3391524"/>
                  <a:gd name="connsiteX112" fmla="*/ 837993 w 3362066"/>
                  <a:gd name="connsiteY112" fmla="*/ 2260760 h 3391524"/>
                  <a:gd name="connsiteX113" fmla="*/ 810325 w 3362066"/>
                  <a:gd name="connsiteY113" fmla="*/ 2113048 h 3391524"/>
                  <a:gd name="connsiteX114" fmla="*/ 785757 w 3362066"/>
                  <a:gd name="connsiteY114" fmla="*/ 1864280 h 3391524"/>
                  <a:gd name="connsiteX115" fmla="*/ 783886 w 3362066"/>
                  <a:gd name="connsiteY115" fmla="*/ 1797408 h 3391524"/>
                  <a:gd name="connsiteX116" fmla="*/ 188594 w 3362066"/>
                  <a:gd name="connsiteY116" fmla="*/ 1797408 h 3391524"/>
                  <a:gd name="connsiteX117" fmla="*/ 191269 w 3362066"/>
                  <a:gd name="connsiteY117" fmla="*/ 1850386 h 3391524"/>
                  <a:gd name="connsiteX118" fmla="*/ 212326 w 3362066"/>
                  <a:gd name="connsiteY118" fmla="*/ 1991304 h 3391524"/>
                  <a:gd name="connsiteX119" fmla="*/ 235664 w 3362066"/>
                  <a:gd name="connsiteY119" fmla="*/ 2085719 h 3391524"/>
                  <a:gd name="connsiteX120" fmla="*/ 223447 w 3362066"/>
                  <a:gd name="connsiteY120" fmla="*/ 2076943 h 3391524"/>
                  <a:gd name="connsiteX121" fmla="*/ 65563 w 3362066"/>
                  <a:gd name="connsiteY121" fmla="*/ 1921896 h 3391524"/>
                  <a:gd name="connsiteX122" fmla="*/ 7652 w 3362066"/>
                  <a:gd name="connsiteY122" fmla="*/ 1847299 h 3391524"/>
                  <a:gd name="connsiteX123" fmla="*/ 0 w 3362066"/>
                  <a:gd name="connsiteY123" fmla="*/ 1695762 h 3391524"/>
                  <a:gd name="connsiteX124" fmla="*/ 1695762 w 3362066"/>
                  <a:gd name="connsiteY124" fmla="*/ 0 h 3391524"/>
                  <a:gd name="connsiteX0" fmla="*/ 2502887 w 3362066"/>
                  <a:gd name="connsiteY0" fmla="*/ 2590747 h 3391524"/>
                  <a:gd name="connsiteX1" fmla="*/ 2488354 w 3362066"/>
                  <a:gd name="connsiteY1" fmla="*/ 2633919 h 3391524"/>
                  <a:gd name="connsiteX2" fmla="*/ 2236234 w 3362066"/>
                  <a:gd name="connsiteY2" fmla="*/ 3088942 h 3391524"/>
                  <a:gd name="connsiteX3" fmla="*/ 2211102 w 3362066"/>
                  <a:gd name="connsiteY3" fmla="*/ 3116497 h 3391524"/>
                  <a:gd name="connsiteX4" fmla="*/ 2317868 w 3362066"/>
                  <a:gd name="connsiteY4" fmla="*/ 3074590 h 3391524"/>
                  <a:gd name="connsiteX5" fmla="*/ 2896651 w 3362066"/>
                  <a:gd name="connsiteY5" fmla="*/ 2615085 h 3391524"/>
                  <a:gd name="connsiteX6" fmla="*/ 2913629 w 3362066"/>
                  <a:gd name="connsiteY6" fmla="*/ 2590747 h 3391524"/>
                  <a:gd name="connsiteX7" fmla="*/ 2502887 w 3362066"/>
                  <a:gd name="connsiteY7" fmla="*/ 2590747 h 3391524"/>
                  <a:gd name="connsiteX8" fmla="*/ 3197400 w 3362066"/>
                  <a:gd name="connsiteY8" fmla="*/ 1869492 h 3391524"/>
                  <a:gd name="connsiteX9" fmla="*/ 3362066 w 3362066"/>
                  <a:gd name="connsiteY9" fmla="*/ 2004799 h 3391524"/>
                  <a:gd name="connsiteX10" fmla="*/ 3357072 w 3362066"/>
                  <a:gd name="connsiteY10" fmla="*/ 2037517 h 3391524"/>
                  <a:gd name="connsiteX11" fmla="*/ 1695762 w 3362066"/>
                  <a:gd name="connsiteY11" fmla="*/ 3391524 h 3391524"/>
                  <a:gd name="connsiteX12" fmla="*/ 496678 w 3362066"/>
                  <a:gd name="connsiteY12" fmla="*/ 2894847 h 3391524"/>
                  <a:gd name="connsiteX13" fmla="*/ 402889 w 3362066"/>
                  <a:gd name="connsiteY13" fmla="*/ 2791653 h 3391524"/>
                  <a:gd name="connsiteX14" fmla="*/ 459383 w 3362066"/>
                  <a:gd name="connsiteY14" fmla="*/ 2806055 h 3391524"/>
                  <a:gd name="connsiteX15" fmla="*/ 623945 w 3362066"/>
                  <a:gd name="connsiteY15" fmla="*/ 2833135 h 3391524"/>
                  <a:gd name="connsiteX16" fmla="*/ 713228 w 3362066"/>
                  <a:gd name="connsiteY16" fmla="*/ 2840220 h 3391524"/>
                  <a:gd name="connsiteX17" fmla="*/ 814530 w 3362066"/>
                  <a:gd name="connsiteY17" fmla="*/ 2924921 h 3391524"/>
                  <a:gd name="connsiteX18" fmla="*/ 1214569 w 3362066"/>
                  <a:gd name="connsiteY18" fmla="*/ 3129900 h 3391524"/>
                  <a:gd name="connsiteX19" fmla="*/ 1235048 w 3362066"/>
                  <a:gd name="connsiteY19" fmla="*/ 3135624 h 3391524"/>
                  <a:gd name="connsiteX20" fmla="*/ 1192472 w 3362066"/>
                  <a:gd name="connsiteY20" fmla="*/ 3088942 h 3391524"/>
                  <a:gd name="connsiteX21" fmla="*/ 1054329 w 3362066"/>
                  <a:gd name="connsiteY21" fmla="*/ 2883236 h 3391524"/>
                  <a:gd name="connsiteX22" fmla="*/ 1033273 w 3362066"/>
                  <a:gd name="connsiteY22" fmla="*/ 2841425 h 3391524"/>
                  <a:gd name="connsiteX23" fmla="*/ 1153493 w 3362066"/>
                  <a:gd name="connsiteY23" fmla="*/ 2831247 h 3391524"/>
                  <a:gd name="connsiteX24" fmla="*/ 1160637 w 3362066"/>
                  <a:gd name="connsiteY24" fmla="*/ 2845425 h 3391524"/>
                  <a:gd name="connsiteX25" fmla="*/ 1469463 w 3362066"/>
                  <a:gd name="connsiteY25" fmla="*/ 3180157 h 3391524"/>
                  <a:gd name="connsiteX26" fmla="*/ 1499316 w 3362066"/>
                  <a:gd name="connsiteY26" fmla="*/ 3194679 h 3391524"/>
                  <a:gd name="connsiteX27" fmla="*/ 1514992 w 3362066"/>
                  <a:gd name="connsiteY27" fmla="*/ 3197371 h 3391524"/>
                  <a:gd name="connsiteX28" fmla="*/ 1658571 w 3362066"/>
                  <a:gd name="connsiteY28" fmla="*/ 3205864 h 3391524"/>
                  <a:gd name="connsiteX29" fmla="*/ 1658571 w 3362066"/>
                  <a:gd name="connsiteY29" fmla="*/ 2711266 h 3391524"/>
                  <a:gd name="connsiteX30" fmla="*/ 1732947 w 3362066"/>
                  <a:gd name="connsiteY30" fmla="*/ 2685985 h 3391524"/>
                  <a:gd name="connsiteX31" fmla="*/ 1732947 w 3362066"/>
                  <a:gd name="connsiteY31" fmla="*/ 3205864 h 3391524"/>
                  <a:gd name="connsiteX32" fmla="*/ 1876534 w 3362066"/>
                  <a:gd name="connsiteY32" fmla="*/ 3197371 h 3391524"/>
                  <a:gd name="connsiteX33" fmla="*/ 1949663 w 3362066"/>
                  <a:gd name="connsiteY33" fmla="*/ 3184816 h 3391524"/>
                  <a:gd name="connsiteX34" fmla="*/ 1959242 w 3362066"/>
                  <a:gd name="connsiteY34" fmla="*/ 3180157 h 3391524"/>
                  <a:gd name="connsiteX35" fmla="*/ 2349822 w 3362066"/>
                  <a:gd name="connsiteY35" fmla="*/ 2683179 h 3391524"/>
                  <a:gd name="connsiteX36" fmla="*/ 2386352 w 3362066"/>
                  <a:gd name="connsiteY36" fmla="*/ 2590747 h 3391524"/>
                  <a:gd name="connsiteX37" fmla="*/ 1949981 w 3362066"/>
                  <a:gd name="connsiteY37" fmla="*/ 2590747 h 3391524"/>
                  <a:gd name="connsiteX38" fmla="*/ 2128828 w 3362066"/>
                  <a:gd name="connsiteY38" fmla="*/ 2495286 h 3391524"/>
                  <a:gd name="connsiteX39" fmla="*/ 2292703 w 3362066"/>
                  <a:gd name="connsiteY39" fmla="*/ 2389935 h 3391524"/>
                  <a:gd name="connsiteX40" fmla="*/ 2446941 w 3362066"/>
                  <a:gd name="connsiteY40" fmla="*/ 2389935 h 3391524"/>
                  <a:gd name="connsiteX41" fmla="*/ 2473156 w 3362066"/>
                  <a:gd name="connsiteY41" fmla="*/ 2298549 h 3391524"/>
                  <a:gd name="connsiteX42" fmla="*/ 2481168 w 3362066"/>
                  <a:gd name="connsiteY42" fmla="*/ 2249714 h 3391524"/>
                  <a:gd name="connsiteX43" fmla="*/ 2513452 w 3362066"/>
                  <a:gd name="connsiteY43" fmla="*/ 2225081 h 3391524"/>
                  <a:gd name="connsiteX44" fmla="*/ 2614348 w 3362066"/>
                  <a:gd name="connsiteY44" fmla="*/ 2134578 h 3391524"/>
                  <a:gd name="connsiteX45" fmla="*/ 2574415 w 3362066"/>
                  <a:gd name="connsiteY45" fmla="*/ 2347764 h 3391524"/>
                  <a:gd name="connsiteX46" fmla="*/ 2563159 w 3362066"/>
                  <a:gd name="connsiteY46" fmla="*/ 2389935 h 3391524"/>
                  <a:gd name="connsiteX47" fmla="*/ 3039367 w 3362066"/>
                  <a:gd name="connsiteY47" fmla="*/ 2389935 h 3391524"/>
                  <a:gd name="connsiteX48" fmla="*/ 3042618 w 3362066"/>
                  <a:gd name="connsiteY48" fmla="*/ 2384240 h 3391524"/>
                  <a:gd name="connsiteX49" fmla="*/ 3179199 w 3362066"/>
                  <a:gd name="connsiteY49" fmla="*/ 1991304 h 3391524"/>
                  <a:gd name="connsiteX50" fmla="*/ 3197400 w 3362066"/>
                  <a:gd name="connsiteY50" fmla="*/ 1869492 h 3391524"/>
                  <a:gd name="connsiteX51" fmla="*/ 974651 w 3362066"/>
                  <a:gd name="connsiteY51" fmla="*/ 1018941 h 3391524"/>
                  <a:gd name="connsiteX52" fmla="*/ 955549 w 3362066"/>
                  <a:gd name="connsiteY52" fmla="*/ 1085530 h 3391524"/>
                  <a:gd name="connsiteX53" fmla="*/ 907564 w 3362066"/>
                  <a:gd name="connsiteY53" fmla="*/ 1378013 h 3391524"/>
                  <a:gd name="connsiteX54" fmla="*/ 895917 w 3362066"/>
                  <a:gd name="connsiteY54" fmla="*/ 1596595 h 3391524"/>
                  <a:gd name="connsiteX55" fmla="*/ 1658571 w 3362066"/>
                  <a:gd name="connsiteY55" fmla="*/ 1596595 h 3391524"/>
                  <a:gd name="connsiteX56" fmla="*/ 1658571 w 3362066"/>
                  <a:gd name="connsiteY56" fmla="*/ 1018941 h 3391524"/>
                  <a:gd name="connsiteX57" fmla="*/ 974651 w 3362066"/>
                  <a:gd name="connsiteY57" fmla="*/ 1018941 h 3391524"/>
                  <a:gd name="connsiteX58" fmla="*/ 344777 w 3362066"/>
                  <a:gd name="connsiteY58" fmla="*/ 1018941 h 3391524"/>
                  <a:gd name="connsiteX59" fmla="*/ 302306 w 3362066"/>
                  <a:gd name="connsiteY59" fmla="*/ 1107107 h 3391524"/>
                  <a:gd name="connsiteX60" fmla="*/ 191269 w 3362066"/>
                  <a:gd name="connsiteY60" fmla="*/ 1541138 h 3391524"/>
                  <a:gd name="connsiteX61" fmla="*/ 188469 w 3362066"/>
                  <a:gd name="connsiteY61" fmla="*/ 1596595 h 3391524"/>
                  <a:gd name="connsiteX62" fmla="*/ 783608 w 3362066"/>
                  <a:gd name="connsiteY62" fmla="*/ 1596595 h 3391524"/>
                  <a:gd name="connsiteX63" fmla="*/ 785757 w 3362066"/>
                  <a:gd name="connsiteY63" fmla="*/ 1519797 h 3391524"/>
                  <a:gd name="connsiteX64" fmla="*/ 854291 w 3362066"/>
                  <a:gd name="connsiteY64" fmla="*/ 1036313 h 3391524"/>
                  <a:gd name="connsiteX65" fmla="*/ 858928 w 3362066"/>
                  <a:gd name="connsiteY65" fmla="*/ 1018941 h 3391524"/>
                  <a:gd name="connsiteX66" fmla="*/ 344777 w 3362066"/>
                  <a:gd name="connsiteY66" fmla="*/ 1018941 h 3391524"/>
                  <a:gd name="connsiteX67" fmla="*/ 1226253 w 3362066"/>
                  <a:gd name="connsiteY67" fmla="*/ 258097 h 3391524"/>
                  <a:gd name="connsiteX68" fmla="*/ 1096526 w 3362066"/>
                  <a:gd name="connsiteY68" fmla="*/ 306828 h 3391524"/>
                  <a:gd name="connsiteX69" fmla="*/ 528798 w 3362066"/>
                  <a:gd name="connsiteY69" fmla="*/ 733798 h 3391524"/>
                  <a:gd name="connsiteX70" fmla="*/ 465736 w 3362066"/>
                  <a:gd name="connsiteY70" fmla="*/ 818129 h 3391524"/>
                  <a:gd name="connsiteX71" fmla="*/ 917471 w 3362066"/>
                  <a:gd name="connsiteY71" fmla="*/ 818129 h 3391524"/>
                  <a:gd name="connsiteX72" fmla="*/ 940351 w 3362066"/>
                  <a:gd name="connsiteY72" fmla="*/ 750159 h 3391524"/>
                  <a:gd name="connsiteX73" fmla="*/ 1192472 w 3362066"/>
                  <a:gd name="connsiteY73" fmla="*/ 295136 h 3391524"/>
                  <a:gd name="connsiteX74" fmla="*/ 1226253 w 3362066"/>
                  <a:gd name="connsiteY74" fmla="*/ 258097 h 3391524"/>
                  <a:gd name="connsiteX75" fmla="*/ 1658571 w 3362066"/>
                  <a:gd name="connsiteY75" fmla="*/ 185574 h 3391524"/>
                  <a:gd name="connsiteX76" fmla="*/ 1522109 w 3362066"/>
                  <a:gd name="connsiteY76" fmla="*/ 193323 h 3391524"/>
                  <a:gd name="connsiteX77" fmla="*/ 1475452 w 3362066"/>
                  <a:gd name="connsiteY77" fmla="*/ 201008 h 3391524"/>
                  <a:gd name="connsiteX78" fmla="*/ 1469463 w 3362066"/>
                  <a:gd name="connsiteY78" fmla="*/ 203922 h 3391524"/>
                  <a:gd name="connsiteX79" fmla="*/ 1078885 w 3362066"/>
                  <a:gd name="connsiteY79" fmla="*/ 700898 h 3391524"/>
                  <a:gd name="connsiteX80" fmla="*/ 1032553 w 3362066"/>
                  <a:gd name="connsiteY80" fmla="*/ 818129 h 3391524"/>
                  <a:gd name="connsiteX81" fmla="*/ 1658571 w 3362066"/>
                  <a:gd name="connsiteY81" fmla="*/ 818129 h 3391524"/>
                  <a:gd name="connsiteX82" fmla="*/ 1658571 w 3362066"/>
                  <a:gd name="connsiteY82" fmla="*/ 185574 h 3391524"/>
                  <a:gd name="connsiteX83" fmla="*/ 1695762 w 3362066"/>
                  <a:gd name="connsiteY83" fmla="*/ 0 h 3391524"/>
                  <a:gd name="connsiteX84" fmla="*/ 2894847 w 3362066"/>
                  <a:gd name="connsiteY84" fmla="*/ 496677 h 3391524"/>
                  <a:gd name="connsiteX85" fmla="*/ 2952732 w 3362066"/>
                  <a:gd name="connsiteY85" fmla="*/ 560367 h 3391524"/>
                  <a:gd name="connsiteX86" fmla="*/ 2763757 w 3362066"/>
                  <a:gd name="connsiteY86" fmla="*/ 627279 h 3391524"/>
                  <a:gd name="connsiteX87" fmla="*/ 2294999 w 3362066"/>
                  <a:gd name="connsiteY87" fmla="*/ 306828 h 3391524"/>
                  <a:gd name="connsiteX88" fmla="*/ 2221829 w 3362066"/>
                  <a:gd name="connsiteY88" fmla="*/ 279343 h 3391524"/>
                  <a:gd name="connsiteX89" fmla="*/ 2434620 w 3362066"/>
                  <a:gd name="connsiteY89" fmla="*/ 620472 h 3391524"/>
                  <a:gd name="connsiteX90" fmla="*/ 2479189 w 3362066"/>
                  <a:gd name="connsiteY90" fmla="*/ 728039 h 3391524"/>
                  <a:gd name="connsiteX91" fmla="*/ 2375112 w 3362066"/>
                  <a:gd name="connsiteY91" fmla="*/ 764890 h 3391524"/>
                  <a:gd name="connsiteX92" fmla="*/ 2349822 w 3362066"/>
                  <a:gd name="connsiteY92" fmla="*/ 700898 h 3391524"/>
                  <a:gd name="connsiteX93" fmla="*/ 2034904 w 3362066"/>
                  <a:gd name="connsiteY93" fmla="*/ 256318 h 3391524"/>
                  <a:gd name="connsiteX94" fmla="*/ 1967195 w 3362066"/>
                  <a:gd name="connsiteY94" fmla="*/ 209428 h 3391524"/>
                  <a:gd name="connsiteX95" fmla="*/ 1869416 w 3362066"/>
                  <a:gd name="connsiteY95" fmla="*/ 193323 h 3391524"/>
                  <a:gd name="connsiteX96" fmla="*/ 1732947 w 3362066"/>
                  <a:gd name="connsiteY96" fmla="*/ 185573 h 3391524"/>
                  <a:gd name="connsiteX97" fmla="*/ 1732947 w 3362066"/>
                  <a:gd name="connsiteY97" fmla="*/ 818129 h 3391524"/>
                  <a:gd name="connsiteX98" fmla="*/ 2039422 w 3362066"/>
                  <a:gd name="connsiteY98" fmla="*/ 826847 h 3391524"/>
                  <a:gd name="connsiteX99" fmla="*/ 1919541 w 3362066"/>
                  <a:gd name="connsiteY99" fmla="*/ 1019749 h 3391524"/>
                  <a:gd name="connsiteX100" fmla="*/ 1732947 w 3362066"/>
                  <a:gd name="connsiteY100" fmla="*/ 1018941 h 3391524"/>
                  <a:gd name="connsiteX101" fmla="*/ 1732947 w 3362066"/>
                  <a:gd name="connsiteY101" fmla="*/ 1596595 h 3391524"/>
                  <a:gd name="connsiteX102" fmla="*/ 2063964 w 3362066"/>
                  <a:gd name="connsiteY102" fmla="*/ 1596595 h 3391524"/>
                  <a:gd name="connsiteX103" fmla="*/ 1924258 w 3362066"/>
                  <a:gd name="connsiteY103" fmla="*/ 1712711 h 3391524"/>
                  <a:gd name="connsiteX104" fmla="*/ 1815019 w 3362066"/>
                  <a:gd name="connsiteY104" fmla="*/ 1797408 h 3391524"/>
                  <a:gd name="connsiteX105" fmla="*/ 1732947 w 3362066"/>
                  <a:gd name="connsiteY105" fmla="*/ 1797408 h 3391524"/>
                  <a:gd name="connsiteX106" fmla="*/ 1732947 w 3362066"/>
                  <a:gd name="connsiteY106" fmla="*/ 1858449 h 3391524"/>
                  <a:gd name="connsiteX107" fmla="*/ 1658571 w 3362066"/>
                  <a:gd name="connsiteY107" fmla="*/ 1910772 h 3391524"/>
                  <a:gd name="connsiteX108" fmla="*/ 1658571 w 3362066"/>
                  <a:gd name="connsiteY108" fmla="*/ 1797408 h 3391524"/>
                  <a:gd name="connsiteX109" fmla="*/ 896447 w 3362066"/>
                  <a:gd name="connsiteY109" fmla="*/ 1797408 h 3391524"/>
                  <a:gd name="connsiteX110" fmla="*/ 907564 w 3362066"/>
                  <a:gd name="connsiteY110" fmla="*/ 2006064 h 3391524"/>
                  <a:gd name="connsiteX111" fmla="*/ 946467 w 3362066"/>
                  <a:gd name="connsiteY111" fmla="*/ 2243192 h 3391524"/>
                  <a:gd name="connsiteX112" fmla="*/ 837993 w 3362066"/>
                  <a:gd name="connsiteY112" fmla="*/ 2260760 h 3391524"/>
                  <a:gd name="connsiteX113" fmla="*/ 810325 w 3362066"/>
                  <a:gd name="connsiteY113" fmla="*/ 2113048 h 3391524"/>
                  <a:gd name="connsiteX114" fmla="*/ 785757 w 3362066"/>
                  <a:gd name="connsiteY114" fmla="*/ 1864280 h 3391524"/>
                  <a:gd name="connsiteX115" fmla="*/ 783886 w 3362066"/>
                  <a:gd name="connsiteY115" fmla="*/ 1797408 h 3391524"/>
                  <a:gd name="connsiteX116" fmla="*/ 188594 w 3362066"/>
                  <a:gd name="connsiteY116" fmla="*/ 1797408 h 3391524"/>
                  <a:gd name="connsiteX117" fmla="*/ 191269 w 3362066"/>
                  <a:gd name="connsiteY117" fmla="*/ 1850386 h 3391524"/>
                  <a:gd name="connsiteX118" fmla="*/ 212326 w 3362066"/>
                  <a:gd name="connsiteY118" fmla="*/ 1991304 h 3391524"/>
                  <a:gd name="connsiteX119" fmla="*/ 235664 w 3362066"/>
                  <a:gd name="connsiteY119" fmla="*/ 2085719 h 3391524"/>
                  <a:gd name="connsiteX120" fmla="*/ 223447 w 3362066"/>
                  <a:gd name="connsiteY120" fmla="*/ 2076943 h 3391524"/>
                  <a:gd name="connsiteX121" fmla="*/ 65563 w 3362066"/>
                  <a:gd name="connsiteY121" fmla="*/ 1921896 h 3391524"/>
                  <a:gd name="connsiteX122" fmla="*/ 7652 w 3362066"/>
                  <a:gd name="connsiteY122" fmla="*/ 1847299 h 3391524"/>
                  <a:gd name="connsiteX123" fmla="*/ 0 w 3362066"/>
                  <a:gd name="connsiteY123" fmla="*/ 1695762 h 3391524"/>
                  <a:gd name="connsiteX124" fmla="*/ 1695762 w 3362066"/>
                  <a:gd name="connsiteY124" fmla="*/ 0 h 3391524"/>
                  <a:gd name="connsiteX0" fmla="*/ 2502887 w 3362066"/>
                  <a:gd name="connsiteY0" fmla="*/ 2590747 h 3391524"/>
                  <a:gd name="connsiteX1" fmla="*/ 2488354 w 3362066"/>
                  <a:gd name="connsiteY1" fmla="*/ 2633919 h 3391524"/>
                  <a:gd name="connsiteX2" fmla="*/ 2236234 w 3362066"/>
                  <a:gd name="connsiteY2" fmla="*/ 3088942 h 3391524"/>
                  <a:gd name="connsiteX3" fmla="*/ 2211102 w 3362066"/>
                  <a:gd name="connsiteY3" fmla="*/ 3116497 h 3391524"/>
                  <a:gd name="connsiteX4" fmla="*/ 2317868 w 3362066"/>
                  <a:gd name="connsiteY4" fmla="*/ 3074590 h 3391524"/>
                  <a:gd name="connsiteX5" fmla="*/ 2896651 w 3362066"/>
                  <a:gd name="connsiteY5" fmla="*/ 2615085 h 3391524"/>
                  <a:gd name="connsiteX6" fmla="*/ 2913629 w 3362066"/>
                  <a:gd name="connsiteY6" fmla="*/ 2590747 h 3391524"/>
                  <a:gd name="connsiteX7" fmla="*/ 2502887 w 3362066"/>
                  <a:gd name="connsiteY7" fmla="*/ 2590747 h 3391524"/>
                  <a:gd name="connsiteX8" fmla="*/ 3197400 w 3362066"/>
                  <a:gd name="connsiteY8" fmla="*/ 1869492 h 3391524"/>
                  <a:gd name="connsiteX9" fmla="*/ 3362066 w 3362066"/>
                  <a:gd name="connsiteY9" fmla="*/ 2004799 h 3391524"/>
                  <a:gd name="connsiteX10" fmla="*/ 3357072 w 3362066"/>
                  <a:gd name="connsiteY10" fmla="*/ 2037517 h 3391524"/>
                  <a:gd name="connsiteX11" fmla="*/ 1695762 w 3362066"/>
                  <a:gd name="connsiteY11" fmla="*/ 3391524 h 3391524"/>
                  <a:gd name="connsiteX12" fmla="*/ 496678 w 3362066"/>
                  <a:gd name="connsiteY12" fmla="*/ 2894847 h 3391524"/>
                  <a:gd name="connsiteX13" fmla="*/ 402889 w 3362066"/>
                  <a:gd name="connsiteY13" fmla="*/ 2791653 h 3391524"/>
                  <a:gd name="connsiteX14" fmla="*/ 459383 w 3362066"/>
                  <a:gd name="connsiteY14" fmla="*/ 2806055 h 3391524"/>
                  <a:gd name="connsiteX15" fmla="*/ 623945 w 3362066"/>
                  <a:gd name="connsiteY15" fmla="*/ 2833135 h 3391524"/>
                  <a:gd name="connsiteX16" fmla="*/ 713228 w 3362066"/>
                  <a:gd name="connsiteY16" fmla="*/ 2840220 h 3391524"/>
                  <a:gd name="connsiteX17" fmla="*/ 814530 w 3362066"/>
                  <a:gd name="connsiteY17" fmla="*/ 2924921 h 3391524"/>
                  <a:gd name="connsiteX18" fmla="*/ 1214569 w 3362066"/>
                  <a:gd name="connsiteY18" fmla="*/ 3129900 h 3391524"/>
                  <a:gd name="connsiteX19" fmla="*/ 1235048 w 3362066"/>
                  <a:gd name="connsiteY19" fmla="*/ 3135624 h 3391524"/>
                  <a:gd name="connsiteX20" fmla="*/ 1192472 w 3362066"/>
                  <a:gd name="connsiteY20" fmla="*/ 3088942 h 3391524"/>
                  <a:gd name="connsiteX21" fmla="*/ 1054329 w 3362066"/>
                  <a:gd name="connsiteY21" fmla="*/ 2883236 h 3391524"/>
                  <a:gd name="connsiteX22" fmla="*/ 1033273 w 3362066"/>
                  <a:gd name="connsiteY22" fmla="*/ 2841425 h 3391524"/>
                  <a:gd name="connsiteX23" fmla="*/ 1153493 w 3362066"/>
                  <a:gd name="connsiteY23" fmla="*/ 2831247 h 3391524"/>
                  <a:gd name="connsiteX24" fmla="*/ 1160637 w 3362066"/>
                  <a:gd name="connsiteY24" fmla="*/ 2845425 h 3391524"/>
                  <a:gd name="connsiteX25" fmla="*/ 1469463 w 3362066"/>
                  <a:gd name="connsiteY25" fmla="*/ 3180157 h 3391524"/>
                  <a:gd name="connsiteX26" fmla="*/ 1499316 w 3362066"/>
                  <a:gd name="connsiteY26" fmla="*/ 3194679 h 3391524"/>
                  <a:gd name="connsiteX27" fmla="*/ 1514992 w 3362066"/>
                  <a:gd name="connsiteY27" fmla="*/ 3197371 h 3391524"/>
                  <a:gd name="connsiteX28" fmla="*/ 1658571 w 3362066"/>
                  <a:gd name="connsiteY28" fmla="*/ 3205864 h 3391524"/>
                  <a:gd name="connsiteX29" fmla="*/ 1658571 w 3362066"/>
                  <a:gd name="connsiteY29" fmla="*/ 2711266 h 3391524"/>
                  <a:gd name="connsiteX30" fmla="*/ 1732947 w 3362066"/>
                  <a:gd name="connsiteY30" fmla="*/ 2685985 h 3391524"/>
                  <a:gd name="connsiteX31" fmla="*/ 1732947 w 3362066"/>
                  <a:gd name="connsiteY31" fmla="*/ 3205864 h 3391524"/>
                  <a:gd name="connsiteX32" fmla="*/ 1876534 w 3362066"/>
                  <a:gd name="connsiteY32" fmla="*/ 3197371 h 3391524"/>
                  <a:gd name="connsiteX33" fmla="*/ 1949663 w 3362066"/>
                  <a:gd name="connsiteY33" fmla="*/ 3184816 h 3391524"/>
                  <a:gd name="connsiteX34" fmla="*/ 1959242 w 3362066"/>
                  <a:gd name="connsiteY34" fmla="*/ 3180157 h 3391524"/>
                  <a:gd name="connsiteX35" fmla="*/ 2349822 w 3362066"/>
                  <a:gd name="connsiteY35" fmla="*/ 2683179 h 3391524"/>
                  <a:gd name="connsiteX36" fmla="*/ 2386352 w 3362066"/>
                  <a:gd name="connsiteY36" fmla="*/ 2590747 h 3391524"/>
                  <a:gd name="connsiteX37" fmla="*/ 1949981 w 3362066"/>
                  <a:gd name="connsiteY37" fmla="*/ 2590747 h 3391524"/>
                  <a:gd name="connsiteX38" fmla="*/ 2128828 w 3362066"/>
                  <a:gd name="connsiteY38" fmla="*/ 2495286 h 3391524"/>
                  <a:gd name="connsiteX39" fmla="*/ 2292703 w 3362066"/>
                  <a:gd name="connsiteY39" fmla="*/ 2389935 h 3391524"/>
                  <a:gd name="connsiteX40" fmla="*/ 2446941 w 3362066"/>
                  <a:gd name="connsiteY40" fmla="*/ 2389935 h 3391524"/>
                  <a:gd name="connsiteX41" fmla="*/ 2473156 w 3362066"/>
                  <a:gd name="connsiteY41" fmla="*/ 2298549 h 3391524"/>
                  <a:gd name="connsiteX42" fmla="*/ 2481168 w 3362066"/>
                  <a:gd name="connsiteY42" fmla="*/ 2249714 h 3391524"/>
                  <a:gd name="connsiteX43" fmla="*/ 2513452 w 3362066"/>
                  <a:gd name="connsiteY43" fmla="*/ 2225081 h 3391524"/>
                  <a:gd name="connsiteX44" fmla="*/ 2614348 w 3362066"/>
                  <a:gd name="connsiteY44" fmla="*/ 2134578 h 3391524"/>
                  <a:gd name="connsiteX45" fmla="*/ 2574415 w 3362066"/>
                  <a:gd name="connsiteY45" fmla="*/ 2347764 h 3391524"/>
                  <a:gd name="connsiteX46" fmla="*/ 2563159 w 3362066"/>
                  <a:gd name="connsiteY46" fmla="*/ 2389935 h 3391524"/>
                  <a:gd name="connsiteX47" fmla="*/ 3039367 w 3362066"/>
                  <a:gd name="connsiteY47" fmla="*/ 2389935 h 3391524"/>
                  <a:gd name="connsiteX48" fmla="*/ 3042618 w 3362066"/>
                  <a:gd name="connsiteY48" fmla="*/ 2384240 h 3391524"/>
                  <a:gd name="connsiteX49" fmla="*/ 3179199 w 3362066"/>
                  <a:gd name="connsiteY49" fmla="*/ 1991304 h 3391524"/>
                  <a:gd name="connsiteX50" fmla="*/ 3197400 w 3362066"/>
                  <a:gd name="connsiteY50" fmla="*/ 1869492 h 3391524"/>
                  <a:gd name="connsiteX51" fmla="*/ 974651 w 3362066"/>
                  <a:gd name="connsiteY51" fmla="*/ 1018941 h 3391524"/>
                  <a:gd name="connsiteX52" fmla="*/ 955549 w 3362066"/>
                  <a:gd name="connsiteY52" fmla="*/ 1085530 h 3391524"/>
                  <a:gd name="connsiteX53" fmla="*/ 907564 w 3362066"/>
                  <a:gd name="connsiteY53" fmla="*/ 1378013 h 3391524"/>
                  <a:gd name="connsiteX54" fmla="*/ 895917 w 3362066"/>
                  <a:gd name="connsiteY54" fmla="*/ 1596595 h 3391524"/>
                  <a:gd name="connsiteX55" fmla="*/ 1658571 w 3362066"/>
                  <a:gd name="connsiteY55" fmla="*/ 1596595 h 3391524"/>
                  <a:gd name="connsiteX56" fmla="*/ 1658571 w 3362066"/>
                  <a:gd name="connsiteY56" fmla="*/ 1018941 h 3391524"/>
                  <a:gd name="connsiteX57" fmla="*/ 974651 w 3362066"/>
                  <a:gd name="connsiteY57" fmla="*/ 1018941 h 3391524"/>
                  <a:gd name="connsiteX58" fmla="*/ 344777 w 3362066"/>
                  <a:gd name="connsiteY58" fmla="*/ 1018941 h 3391524"/>
                  <a:gd name="connsiteX59" fmla="*/ 302306 w 3362066"/>
                  <a:gd name="connsiteY59" fmla="*/ 1107107 h 3391524"/>
                  <a:gd name="connsiteX60" fmla="*/ 191269 w 3362066"/>
                  <a:gd name="connsiteY60" fmla="*/ 1541138 h 3391524"/>
                  <a:gd name="connsiteX61" fmla="*/ 188469 w 3362066"/>
                  <a:gd name="connsiteY61" fmla="*/ 1596595 h 3391524"/>
                  <a:gd name="connsiteX62" fmla="*/ 783608 w 3362066"/>
                  <a:gd name="connsiteY62" fmla="*/ 1596595 h 3391524"/>
                  <a:gd name="connsiteX63" fmla="*/ 785757 w 3362066"/>
                  <a:gd name="connsiteY63" fmla="*/ 1519797 h 3391524"/>
                  <a:gd name="connsiteX64" fmla="*/ 854291 w 3362066"/>
                  <a:gd name="connsiteY64" fmla="*/ 1036313 h 3391524"/>
                  <a:gd name="connsiteX65" fmla="*/ 858928 w 3362066"/>
                  <a:gd name="connsiteY65" fmla="*/ 1018941 h 3391524"/>
                  <a:gd name="connsiteX66" fmla="*/ 344777 w 3362066"/>
                  <a:gd name="connsiteY66" fmla="*/ 1018941 h 3391524"/>
                  <a:gd name="connsiteX67" fmla="*/ 1226253 w 3362066"/>
                  <a:gd name="connsiteY67" fmla="*/ 258097 h 3391524"/>
                  <a:gd name="connsiteX68" fmla="*/ 1096526 w 3362066"/>
                  <a:gd name="connsiteY68" fmla="*/ 306828 h 3391524"/>
                  <a:gd name="connsiteX69" fmla="*/ 528798 w 3362066"/>
                  <a:gd name="connsiteY69" fmla="*/ 733798 h 3391524"/>
                  <a:gd name="connsiteX70" fmla="*/ 465736 w 3362066"/>
                  <a:gd name="connsiteY70" fmla="*/ 818129 h 3391524"/>
                  <a:gd name="connsiteX71" fmla="*/ 917471 w 3362066"/>
                  <a:gd name="connsiteY71" fmla="*/ 818129 h 3391524"/>
                  <a:gd name="connsiteX72" fmla="*/ 940351 w 3362066"/>
                  <a:gd name="connsiteY72" fmla="*/ 750159 h 3391524"/>
                  <a:gd name="connsiteX73" fmla="*/ 1192472 w 3362066"/>
                  <a:gd name="connsiteY73" fmla="*/ 295136 h 3391524"/>
                  <a:gd name="connsiteX74" fmla="*/ 1226253 w 3362066"/>
                  <a:gd name="connsiteY74" fmla="*/ 258097 h 3391524"/>
                  <a:gd name="connsiteX75" fmla="*/ 1658571 w 3362066"/>
                  <a:gd name="connsiteY75" fmla="*/ 185574 h 3391524"/>
                  <a:gd name="connsiteX76" fmla="*/ 1522109 w 3362066"/>
                  <a:gd name="connsiteY76" fmla="*/ 193323 h 3391524"/>
                  <a:gd name="connsiteX77" fmla="*/ 1475452 w 3362066"/>
                  <a:gd name="connsiteY77" fmla="*/ 201008 h 3391524"/>
                  <a:gd name="connsiteX78" fmla="*/ 1469463 w 3362066"/>
                  <a:gd name="connsiteY78" fmla="*/ 203922 h 3391524"/>
                  <a:gd name="connsiteX79" fmla="*/ 1078885 w 3362066"/>
                  <a:gd name="connsiteY79" fmla="*/ 700898 h 3391524"/>
                  <a:gd name="connsiteX80" fmla="*/ 1032553 w 3362066"/>
                  <a:gd name="connsiteY80" fmla="*/ 818129 h 3391524"/>
                  <a:gd name="connsiteX81" fmla="*/ 1658571 w 3362066"/>
                  <a:gd name="connsiteY81" fmla="*/ 818129 h 3391524"/>
                  <a:gd name="connsiteX82" fmla="*/ 1658571 w 3362066"/>
                  <a:gd name="connsiteY82" fmla="*/ 185574 h 3391524"/>
                  <a:gd name="connsiteX83" fmla="*/ 1695762 w 3362066"/>
                  <a:gd name="connsiteY83" fmla="*/ 0 h 3391524"/>
                  <a:gd name="connsiteX84" fmla="*/ 2894847 w 3362066"/>
                  <a:gd name="connsiteY84" fmla="*/ 496677 h 3391524"/>
                  <a:gd name="connsiteX85" fmla="*/ 2952732 w 3362066"/>
                  <a:gd name="connsiteY85" fmla="*/ 560367 h 3391524"/>
                  <a:gd name="connsiteX86" fmla="*/ 2763757 w 3362066"/>
                  <a:gd name="connsiteY86" fmla="*/ 627279 h 3391524"/>
                  <a:gd name="connsiteX87" fmla="*/ 2294999 w 3362066"/>
                  <a:gd name="connsiteY87" fmla="*/ 306828 h 3391524"/>
                  <a:gd name="connsiteX88" fmla="*/ 2221829 w 3362066"/>
                  <a:gd name="connsiteY88" fmla="*/ 279343 h 3391524"/>
                  <a:gd name="connsiteX89" fmla="*/ 2434620 w 3362066"/>
                  <a:gd name="connsiteY89" fmla="*/ 620472 h 3391524"/>
                  <a:gd name="connsiteX90" fmla="*/ 2479189 w 3362066"/>
                  <a:gd name="connsiteY90" fmla="*/ 728039 h 3391524"/>
                  <a:gd name="connsiteX91" fmla="*/ 2375112 w 3362066"/>
                  <a:gd name="connsiteY91" fmla="*/ 764890 h 3391524"/>
                  <a:gd name="connsiteX92" fmla="*/ 2349822 w 3362066"/>
                  <a:gd name="connsiteY92" fmla="*/ 700898 h 3391524"/>
                  <a:gd name="connsiteX93" fmla="*/ 2034904 w 3362066"/>
                  <a:gd name="connsiteY93" fmla="*/ 256318 h 3391524"/>
                  <a:gd name="connsiteX94" fmla="*/ 1967195 w 3362066"/>
                  <a:gd name="connsiteY94" fmla="*/ 209428 h 3391524"/>
                  <a:gd name="connsiteX95" fmla="*/ 1869416 w 3362066"/>
                  <a:gd name="connsiteY95" fmla="*/ 193323 h 3391524"/>
                  <a:gd name="connsiteX96" fmla="*/ 1732947 w 3362066"/>
                  <a:gd name="connsiteY96" fmla="*/ 185573 h 3391524"/>
                  <a:gd name="connsiteX97" fmla="*/ 1732947 w 3362066"/>
                  <a:gd name="connsiteY97" fmla="*/ 818129 h 3391524"/>
                  <a:gd name="connsiteX98" fmla="*/ 2039422 w 3362066"/>
                  <a:gd name="connsiteY98" fmla="*/ 826847 h 3391524"/>
                  <a:gd name="connsiteX99" fmla="*/ 1919541 w 3362066"/>
                  <a:gd name="connsiteY99" fmla="*/ 1019749 h 3391524"/>
                  <a:gd name="connsiteX100" fmla="*/ 1732947 w 3362066"/>
                  <a:gd name="connsiteY100" fmla="*/ 1018941 h 3391524"/>
                  <a:gd name="connsiteX101" fmla="*/ 1732947 w 3362066"/>
                  <a:gd name="connsiteY101" fmla="*/ 1596595 h 3391524"/>
                  <a:gd name="connsiteX102" fmla="*/ 2063964 w 3362066"/>
                  <a:gd name="connsiteY102" fmla="*/ 1596595 h 3391524"/>
                  <a:gd name="connsiteX103" fmla="*/ 1924258 w 3362066"/>
                  <a:gd name="connsiteY103" fmla="*/ 1712711 h 3391524"/>
                  <a:gd name="connsiteX104" fmla="*/ 1815019 w 3362066"/>
                  <a:gd name="connsiteY104" fmla="*/ 1797408 h 3391524"/>
                  <a:gd name="connsiteX105" fmla="*/ 1732947 w 3362066"/>
                  <a:gd name="connsiteY105" fmla="*/ 1797408 h 3391524"/>
                  <a:gd name="connsiteX106" fmla="*/ 1732947 w 3362066"/>
                  <a:gd name="connsiteY106" fmla="*/ 1858449 h 3391524"/>
                  <a:gd name="connsiteX107" fmla="*/ 1658571 w 3362066"/>
                  <a:gd name="connsiteY107" fmla="*/ 1910772 h 3391524"/>
                  <a:gd name="connsiteX108" fmla="*/ 1658571 w 3362066"/>
                  <a:gd name="connsiteY108" fmla="*/ 1797408 h 3391524"/>
                  <a:gd name="connsiteX109" fmla="*/ 896447 w 3362066"/>
                  <a:gd name="connsiteY109" fmla="*/ 1797408 h 3391524"/>
                  <a:gd name="connsiteX110" fmla="*/ 907564 w 3362066"/>
                  <a:gd name="connsiteY110" fmla="*/ 2006064 h 3391524"/>
                  <a:gd name="connsiteX111" fmla="*/ 946467 w 3362066"/>
                  <a:gd name="connsiteY111" fmla="*/ 2243192 h 3391524"/>
                  <a:gd name="connsiteX112" fmla="*/ 837993 w 3362066"/>
                  <a:gd name="connsiteY112" fmla="*/ 2260760 h 3391524"/>
                  <a:gd name="connsiteX113" fmla="*/ 810325 w 3362066"/>
                  <a:gd name="connsiteY113" fmla="*/ 2113048 h 3391524"/>
                  <a:gd name="connsiteX114" fmla="*/ 785757 w 3362066"/>
                  <a:gd name="connsiteY114" fmla="*/ 1864280 h 3391524"/>
                  <a:gd name="connsiteX115" fmla="*/ 783886 w 3362066"/>
                  <a:gd name="connsiteY115" fmla="*/ 1797408 h 3391524"/>
                  <a:gd name="connsiteX116" fmla="*/ 188594 w 3362066"/>
                  <a:gd name="connsiteY116" fmla="*/ 1797408 h 3391524"/>
                  <a:gd name="connsiteX117" fmla="*/ 191269 w 3362066"/>
                  <a:gd name="connsiteY117" fmla="*/ 1850386 h 3391524"/>
                  <a:gd name="connsiteX118" fmla="*/ 212326 w 3362066"/>
                  <a:gd name="connsiteY118" fmla="*/ 1991304 h 3391524"/>
                  <a:gd name="connsiteX119" fmla="*/ 235664 w 3362066"/>
                  <a:gd name="connsiteY119" fmla="*/ 2085719 h 3391524"/>
                  <a:gd name="connsiteX120" fmla="*/ 223447 w 3362066"/>
                  <a:gd name="connsiteY120" fmla="*/ 2076943 h 3391524"/>
                  <a:gd name="connsiteX121" fmla="*/ 65563 w 3362066"/>
                  <a:gd name="connsiteY121" fmla="*/ 1921896 h 3391524"/>
                  <a:gd name="connsiteX122" fmla="*/ 7652 w 3362066"/>
                  <a:gd name="connsiteY122" fmla="*/ 1847299 h 3391524"/>
                  <a:gd name="connsiteX123" fmla="*/ 0 w 3362066"/>
                  <a:gd name="connsiteY123" fmla="*/ 1695762 h 3391524"/>
                  <a:gd name="connsiteX124" fmla="*/ 1695762 w 3362066"/>
                  <a:gd name="connsiteY124" fmla="*/ 0 h 3391524"/>
                  <a:gd name="connsiteX0" fmla="*/ 2502887 w 3362066"/>
                  <a:gd name="connsiteY0" fmla="*/ 2590747 h 3391524"/>
                  <a:gd name="connsiteX1" fmla="*/ 2488354 w 3362066"/>
                  <a:gd name="connsiteY1" fmla="*/ 2633919 h 3391524"/>
                  <a:gd name="connsiteX2" fmla="*/ 2236234 w 3362066"/>
                  <a:gd name="connsiteY2" fmla="*/ 3088942 h 3391524"/>
                  <a:gd name="connsiteX3" fmla="*/ 2211102 w 3362066"/>
                  <a:gd name="connsiteY3" fmla="*/ 3116497 h 3391524"/>
                  <a:gd name="connsiteX4" fmla="*/ 2317868 w 3362066"/>
                  <a:gd name="connsiteY4" fmla="*/ 3074590 h 3391524"/>
                  <a:gd name="connsiteX5" fmla="*/ 2896651 w 3362066"/>
                  <a:gd name="connsiteY5" fmla="*/ 2615085 h 3391524"/>
                  <a:gd name="connsiteX6" fmla="*/ 2913629 w 3362066"/>
                  <a:gd name="connsiteY6" fmla="*/ 2590747 h 3391524"/>
                  <a:gd name="connsiteX7" fmla="*/ 2502887 w 3362066"/>
                  <a:gd name="connsiteY7" fmla="*/ 2590747 h 3391524"/>
                  <a:gd name="connsiteX8" fmla="*/ 3197400 w 3362066"/>
                  <a:gd name="connsiteY8" fmla="*/ 1869492 h 3391524"/>
                  <a:gd name="connsiteX9" fmla="*/ 3362066 w 3362066"/>
                  <a:gd name="connsiteY9" fmla="*/ 2004799 h 3391524"/>
                  <a:gd name="connsiteX10" fmla="*/ 3357072 w 3362066"/>
                  <a:gd name="connsiteY10" fmla="*/ 2037517 h 3391524"/>
                  <a:gd name="connsiteX11" fmla="*/ 1695762 w 3362066"/>
                  <a:gd name="connsiteY11" fmla="*/ 3391524 h 3391524"/>
                  <a:gd name="connsiteX12" fmla="*/ 496678 w 3362066"/>
                  <a:gd name="connsiteY12" fmla="*/ 2894847 h 3391524"/>
                  <a:gd name="connsiteX13" fmla="*/ 402889 w 3362066"/>
                  <a:gd name="connsiteY13" fmla="*/ 2791653 h 3391524"/>
                  <a:gd name="connsiteX14" fmla="*/ 459383 w 3362066"/>
                  <a:gd name="connsiteY14" fmla="*/ 2806055 h 3391524"/>
                  <a:gd name="connsiteX15" fmla="*/ 623945 w 3362066"/>
                  <a:gd name="connsiteY15" fmla="*/ 2833135 h 3391524"/>
                  <a:gd name="connsiteX16" fmla="*/ 713228 w 3362066"/>
                  <a:gd name="connsiteY16" fmla="*/ 2840220 h 3391524"/>
                  <a:gd name="connsiteX17" fmla="*/ 814530 w 3362066"/>
                  <a:gd name="connsiteY17" fmla="*/ 2924921 h 3391524"/>
                  <a:gd name="connsiteX18" fmla="*/ 1214569 w 3362066"/>
                  <a:gd name="connsiteY18" fmla="*/ 3129900 h 3391524"/>
                  <a:gd name="connsiteX19" fmla="*/ 1235048 w 3362066"/>
                  <a:gd name="connsiteY19" fmla="*/ 3135624 h 3391524"/>
                  <a:gd name="connsiteX20" fmla="*/ 1192472 w 3362066"/>
                  <a:gd name="connsiteY20" fmla="*/ 3088942 h 3391524"/>
                  <a:gd name="connsiteX21" fmla="*/ 1054329 w 3362066"/>
                  <a:gd name="connsiteY21" fmla="*/ 2883236 h 3391524"/>
                  <a:gd name="connsiteX22" fmla="*/ 1033273 w 3362066"/>
                  <a:gd name="connsiteY22" fmla="*/ 2841425 h 3391524"/>
                  <a:gd name="connsiteX23" fmla="*/ 1153493 w 3362066"/>
                  <a:gd name="connsiteY23" fmla="*/ 2831247 h 3391524"/>
                  <a:gd name="connsiteX24" fmla="*/ 1160637 w 3362066"/>
                  <a:gd name="connsiteY24" fmla="*/ 2845425 h 3391524"/>
                  <a:gd name="connsiteX25" fmla="*/ 1469463 w 3362066"/>
                  <a:gd name="connsiteY25" fmla="*/ 3180157 h 3391524"/>
                  <a:gd name="connsiteX26" fmla="*/ 1499316 w 3362066"/>
                  <a:gd name="connsiteY26" fmla="*/ 3194679 h 3391524"/>
                  <a:gd name="connsiteX27" fmla="*/ 1514992 w 3362066"/>
                  <a:gd name="connsiteY27" fmla="*/ 3197371 h 3391524"/>
                  <a:gd name="connsiteX28" fmla="*/ 1658571 w 3362066"/>
                  <a:gd name="connsiteY28" fmla="*/ 3205864 h 3391524"/>
                  <a:gd name="connsiteX29" fmla="*/ 1658571 w 3362066"/>
                  <a:gd name="connsiteY29" fmla="*/ 2711266 h 3391524"/>
                  <a:gd name="connsiteX30" fmla="*/ 1732947 w 3362066"/>
                  <a:gd name="connsiteY30" fmla="*/ 2685985 h 3391524"/>
                  <a:gd name="connsiteX31" fmla="*/ 1732947 w 3362066"/>
                  <a:gd name="connsiteY31" fmla="*/ 3205864 h 3391524"/>
                  <a:gd name="connsiteX32" fmla="*/ 1876534 w 3362066"/>
                  <a:gd name="connsiteY32" fmla="*/ 3197371 h 3391524"/>
                  <a:gd name="connsiteX33" fmla="*/ 1949663 w 3362066"/>
                  <a:gd name="connsiteY33" fmla="*/ 3184816 h 3391524"/>
                  <a:gd name="connsiteX34" fmla="*/ 1959242 w 3362066"/>
                  <a:gd name="connsiteY34" fmla="*/ 3180157 h 3391524"/>
                  <a:gd name="connsiteX35" fmla="*/ 2349822 w 3362066"/>
                  <a:gd name="connsiteY35" fmla="*/ 2683179 h 3391524"/>
                  <a:gd name="connsiteX36" fmla="*/ 2386352 w 3362066"/>
                  <a:gd name="connsiteY36" fmla="*/ 2590747 h 3391524"/>
                  <a:gd name="connsiteX37" fmla="*/ 1949981 w 3362066"/>
                  <a:gd name="connsiteY37" fmla="*/ 2590747 h 3391524"/>
                  <a:gd name="connsiteX38" fmla="*/ 2128828 w 3362066"/>
                  <a:gd name="connsiteY38" fmla="*/ 2495286 h 3391524"/>
                  <a:gd name="connsiteX39" fmla="*/ 2292703 w 3362066"/>
                  <a:gd name="connsiteY39" fmla="*/ 2389935 h 3391524"/>
                  <a:gd name="connsiteX40" fmla="*/ 2446941 w 3362066"/>
                  <a:gd name="connsiteY40" fmla="*/ 2389935 h 3391524"/>
                  <a:gd name="connsiteX41" fmla="*/ 2473156 w 3362066"/>
                  <a:gd name="connsiteY41" fmla="*/ 2298549 h 3391524"/>
                  <a:gd name="connsiteX42" fmla="*/ 2481168 w 3362066"/>
                  <a:gd name="connsiteY42" fmla="*/ 2249714 h 3391524"/>
                  <a:gd name="connsiteX43" fmla="*/ 2513452 w 3362066"/>
                  <a:gd name="connsiteY43" fmla="*/ 2225081 h 3391524"/>
                  <a:gd name="connsiteX44" fmla="*/ 2614348 w 3362066"/>
                  <a:gd name="connsiteY44" fmla="*/ 2134578 h 3391524"/>
                  <a:gd name="connsiteX45" fmla="*/ 2574415 w 3362066"/>
                  <a:gd name="connsiteY45" fmla="*/ 2347764 h 3391524"/>
                  <a:gd name="connsiteX46" fmla="*/ 2563159 w 3362066"/>
                  <a:gd name="connsiteY46" fmla="*/ 2389935 h 3391524"/>
                  <a:gd name="connsiteX47" fmla="*/ 3039367 w 3362066"/>
                  <a:gd name="connsiteY47" fmla="*/ 2389935 h 3391524"/>
                  <a:gd name="connsiteX48" fmla="*/ 3042618 w 3362066"/>
                  <a:gd name="connsiteY48" fmla="*/ 2384240 h 3391524"/>
                  <a:gd name="connsiteX49" fmla="*/ 3179199 w 3362066"/>
                  <a:gd name="connsiteY49" fmla="*/ 1991304 h 3391524"/>
                  <a:gd name="connsiteX50" fmla="*/ 3197400 w 3362066"/>
                  <a:gd name="connsiteY50" fmla="*/ 1869492 h 3391524"/>
                  <a:gd name="connsiteX51" fmla="*/ 974651 w 3362066"/>
                  <a:gd name="connsiteY51" fmla="*/ 1018941 h 3391524"/>
                  <a:gd name="connsiteX52" fmla="*/ 955549 w 3362066"/>
                  <a:gd name="connsiteY52" fmla="*/ 1085530 h 3391524"/>
                  <a:gd name="connsiteX53" fmla="*/ 907564 w 3362066"/>
                  <a:gd name="connsiteY53" fmla="*/ 1378013 h 3391524"/>
                  <a:gd name="connsiteX54" fmla="*/ 895917 w 3362066"/>
                  <a:gd name="connsiteY54" fmla="*/ 1596595 h 3391524"/>
                  <a:gd name="connsiteX55" fmla="*/ 1658571 w 3362066"/>
                  <a:gd name="connsiteY55" fmla="*/ 1596595 h 3391524"/>
                  <a:gd name="connsiteX56" fmla="*/ 1658571 w 3362066"/>
                  <a:gd name="connsiteY56" fmla="*/ 1018941 h 3391524"/>
                  <a:gd name="connsiteX57" fmla="*/ 974651 w 3362066"/>
                  <a:gd name="connsiteY57" fmla="*/ 1018941 h 3391524"/>
                  <a:gd name="connsiteX58" fmla="*/ 344777 w 3362066"/>
                  <a:gd name="connsiteY58" fmla="*/ 1018941 h 3391524"/>
                  <a:gd name="connsiteX59" fmla="*/ 302306 w 3362066"/>
                  <a:gd name="connsiteY59" fmla="*/ 1107107 h 3391524"/>
                  <a:gd name="connsiteX60" fmla="*/ 191269 w 3362066"/>
                  <a:gd name="connsiteY60" fmla="*/ 1541138 h 3391524"/>
                  <a:gd name="connsiteX61" fmla="*/ 188469 w 3362066"/>
                  <a:gd name="connsiteY61" fmla="*/ 1596595 h 3391524"/>
                  <a:gd name="connsiteX62" fmla="*/ 783608 w 3362066"/>
                  <a:gd name="connsiteY62" fmla="*/ 1596595 h 3391524"/>
                  <a:gd name="connsiteX63" fmla="*/ 785757 w 3362066"/>
                  <a:gd name="connsiteY63" fmla="*/ 1519797 h 3391524"/>
                  <a:gd name="connsiteX64" fmla="*/ 854291 w 3362066"/>
                  <a:gd name="connsiteY64" fmla="*/ 1036313 h 3391524"/>
                  <a:gd name="connsiteX65" fmla="*/ 858928 w 3362066"/>
                  <a:gd name="connsiteY65" fmla="*/ 1018941 h 3391524"/>
                  <a:gd name="connsiteX66" fmla="*/ 344777 w 3362066"/>
                  <a:gd name="connsiteY66" fmla="*/ 1018941 h 3391524"/>
                  <a:gd name="connsiteX67" fmla="*/ 1226253 w 3362066"/>
                  <a:gd name="connsiteY67" fmla="*/ 258097 h 3391524"/>
                  <a:gd name="connsiteX68" fmla="*/ 1096526 w 3362066"/>
                  <a:gd name="connsiteY68" fmla="*/ 306828 h 3391524"/>
                  <a:gd name="connsiteX69" fmla="*/ 528798 w 3362066"/>
                  <a:gd name="connsiteY69" fmla="*/ 733798 h 3391524"/>
                  <a:gd name="connsiteX70" fmla="*/ 465736 w 3362066"/>
                  <a:gd name="connsiteY70" fmla="*/ 818129 h 3391524"/>
                  <a:gd name="connsiteX71" fmla="*/ 917471 w 3362066"/>
                  <a:gd name="connsiteY71" fmla="*/ 818129 h 3391524"/>
                  <a:gd name="connsiteX72" fmla="*/ 940351 w 3362066"/>
                  <a:gd name="connsiteY72" fmla="*/ 750159 h 3391524"/>
                  <a:gd name="connsiteX73" fmla="*/ 1192472 w 3362066"/>
                  <a:gd name="connsiteY73" fmla="*/ 295136 h 3391524"/>
                  <a:gd name="connsiteX74" fmla="*/ 1226253 w 3362066"/>
                  <a:gd name="connsiteY74" fmla="*/ 258097 h 3391524"/>
                  <a:gd name="connsiteX75" fmla="*/ 1658571 w 3362066"/>
                  <a:gd name="connsiteY75" fmla="*/ 185574 h 3391524"/>
                  <a:gd name="connsiteX76" fmla="*/ 1522109 w 3362066"/>
                  <a:gd name="connsiteY76" fmla="*/ 193323 h 3391524"/>
                  <a:gd name="connsiteX77" fmla="*/ 1475452 w 3362066"/>
                  <a:gd name="connsiteY77" fmla="*/ 201008 h 3391524"/>
                  <a:gd name="connsiteX78" fmla="*/ 1469463 w 3362066"/>
                  <a:gd name="connsiteY78" fmla="*/ 203922 h 3391524"/>
                  <a:gd name="connsiteX79" fmla="*/ 1078885 w 3362066"/>
                  <a:gd name="connsiteY79" fmla="*/ 700898 h 3391524"/>
                  <a:gd name="connsiteX80" fmla="*/ 1032553 w 3362066"/>
                  <a:gd name="connsiteY80" fmla="*/ 818129 h 3391524"/>
                  <a:gd name="connsiteX81" fmla="*/ 1658571 w 3362066"/>
                  <a:gd name="connsiteY81" fmla="*/ 818129 h 3391524"/>
                  <a:gd name="connsiteX82" fmla="*/ 1658571 w 3362066"/>
                  <a:gd name="connsiteY82" fmla="*/ 185574 h 3391524"/>
                  <a:gd name="connsiteX83" fmla="*/ 1695762 w 3362066"/>
                  <a:gd name="connsiteY83" fmla="*/ 0 h 3391524"/>
                  <a:gd name="connsiteX84" fmla="*/ 2894847 w 3362066"/>
                  <a:gd name="connsiteY84" fmla="*/ 496677 h 3391524"/>
                  <a:gd name="connsiteX85" fmla="*/ 2952732 w 3362066"/>
                  <a:gd name="connsiteY85" fmla="*/ 560367 h 3391524"/>
                  <a:gd name="connsiteX86" fmla="*/ 2763757 w 3362066"/>
                  <a:gd name="connsiteY86" fmla="*/ 627279 h 3391524"/>
                  <a:gd name="connsiteX87" fmla="*/ 2294999 w 3362066"/>
                  <a:gd name="connsiteY87" fmla="*/ 306828 h 3391524"/>
                  <a:gd name="connsiteX88" fmla="*/ 2221829 w 3362066"/>
                  <a:gd name="connsiteY88" fmla="*/ 279343 h 3391524"/>
                  <a:gd name="connsiteX89" fmla="*/ 2434620 w 3362066"/>
                  <a:gd name="connsiteY89" fmla="*/ 620472 h 3391524"/>
                  <a:gd name="connsiteX90" fmla="*/ 2479189 w 3362066"/>
                  <a:gd name="connsiteY90" fmla="*/ 728039 h 3391524"/>
                  <a:gd name="connsiteX91" fmla="*/ 2375112 w 3362066"/>
                  <a:gd name="connsiteY91" fmla="*/ 764890 h 3391524"/>
                  <a:gd name="connsiteX92" fmla="*/ 2349822 w 3362066"/>
                  <a:gd name="connsiteY92" fmla="*/ 700898 h 3391524"/>
                  <a:gd name="connsiteX93" fmla="*/ 2034904 w 3362066"/>
                  <a:gd name="connsiteY93" fmla="*/ 256318 h 3391524"/>
                  <a:gd name="connsiteX94" fmla="*/ 1967195 w 3362066"/>
                  <a:gd name="connsiteY94" fmla="*/ 209428 h 3391524"/>
                  <a:gd name="connsiteX95" fmla="*/ 1869416 w 3362066"/>
                  <a:gd name="connsiteY95" fmla="*/ 193323 h 3391524"/>
                  <a:gd name="connsiteX96" fmla="*/ 1732947 w 3362066"/>
                  <a:gd name="connsiteY96" fmla="*/ 185573 h 3391524"/>
                  <a:gd name="connsiteX97" fmla="*/ 1732947 w 3362066"/>
                  <a:gd name="connsiteY97" fmla="*/ 818129 h 3391524"/>
                  <a:gd name="connsiteX98" fmla="*/ 2039422 w 3362066"/>
                  <a:gd name="connsiteY98" fmla="*/ 811348 h 3391524"/>
                  <a:gd name="connsiteX99" fmla="*/ 1919541 w 3362066"/>
                  <a:gd name="connsiteY99" fmla="*/ 1019749 h 3391524"/>
                  <a:gd name="connsiteX100" fmla="*/ 1732947 w 3362066"/>
                  <a:gd name="connsiteY100" fmla="*/ 1018941 h 3391524"/>
                  <a:gd name="connsiteX101" fmla="*/ 1732947 w 3362066"/>
                  <a:gd name="connsiteY101" fmla="*/ 1596595 h 3391524"/>
                  <a:gd name="connsiteX102" fmla="*/ 2063964 w 3362066"/>
                  <a:gd name="connsiteY102" fmla="*/ 1596595 h 3391524"/>
                  <a:gd name="connsiteX103" fmla="*/ 1924258 w 3362066"/>
                  <a:gd name="connsiteY103" fmla="*/ 1712711 h 3391524"/>
                  <a:gd name="connsiteX104" fmla="*/ 1815019 w 3362066"/>
                  <a:gd name="connsiteY104" fmla="*/ 1797408 h 3391524"/>
                  <a:gd name="connsiteX105" fmla="*/ 1732947 w 3362066"/>
                  <a:gd name="connsiteY105" fmla="*/ 1797408 h 3391524"/>
                  <a:gd name="connsiteX106" fmla="*/ 1732947 w 3362066"/>
                  <a:gd name="connsiteY106" fmla="*/ 1858449 h 3391524"/>
                  <a:gd name="connsiteX107" fmla="*/ 1658571 w 3362066"/>
                  <a:gd name="connsiteY107" fmla="*/ 1910772 h 3391524"/>
                  <a:gd name="connsiteX108" fmla="*/ 1658571 w 3362066"/>
                  <a:gd name="connsiteY108" fmla="*/ 1797408 h 3391524"/>
                  <a:gd name="connsiteX109" fmla="*/ 896447 w 3362066"/>
                  <a:gd name="connsiteY109" fmla="*/ 1797408 h 3391524"/>
                  <a:gd name="connsiteX110" fmla="*/ 907564 w 3362066"/>
                  <a:gd name="connsiteY110" fmla="*/ 2006064 h 3391524"/>
                  <a:gd name="connsiteX111" fmla="*/ 946467 w 3362066"/>
                  <a:gd name="connsiteY111" fmla="*/ 2243192 h 3391524"/>
                  <a:gd name="connsiteX112" fmla="*/ 837993 w 3362066"/>
                  <a:gd name="connsiteY112" fmla="*/ 2260760 h 3391524"/>
                  <a:gd name="connsiteX113" fmla="*/ 810325 w 3362066"/>
                  <a:gd name="connsiteY113" fmla="*/ 2113048 h 3391524"/>
                  <a:gd name="connsiteX114" fmla="*/ 785757 w 3362066"/>
                  <a:gd name="connsiteY114" fmla="*/ 1864280 h 3391524"/>
                  <a:gd name="connsiteX115" fmla="*/ 783886 w 3362066"/>
                  <a:gd name="connsiteY115" fmla="*/ 1797408 h 3391524"/>
                  <a:gd name="connsiteX116" fmla="*/ 188594 w 3362066"/>
                  <a:gd name="connsiteY116" fmla="*/ 1797408 h 3391524"/>
                  <a:gd name="connsiteX117" fmla="*/ 191269 w 3362066"/>
                  <a:gd name="connsiteY117" fmla="*/ 1850386 h 3391524"/>
                  <a:gd name="connsiteX118" fmla="*/ 212326 w 3362066"/>
                  <a:gd name="connsiteY118" fmla="*/ 1991304 h 3391524"/>
                  <a:gd name="connsiteX119" fmla="*/ 235664 w 3362066"/>
                  <a:gd name="connsiteY119" fmla="*/ 2085719 h 3391524"/>
                  <a:gd name="connsiteX120" fmla="*/ 223447 w 3362066"/>
                  <a:gd name="connsiteY120" fmla="*/ 2076943 h 3391524"/>
                  <a:gd name="connsiteX121" fmla="*/ 65563 w 3362066"/>
                  <a:gd name="connsiteY121" fmla="*/ 1921896 h 3391524"/>
                  <a:gd name="connsiteX122" fmla="*/ 7652 w 3362066"/>
                  <a:gd name="connsiteY122" fmla="*/ 1847299 h 3391524"/>
                  <a:gd name="connsiteX123" fmla="*/ 0 w 3362066"/>
                  <a:gd name="connsiteY123" fmla="*/ 1695762 h 3391524"/>
                  <a:gd name="connsiteX124" fmla="*/ 1695762 w 3362066"/>
                  <a:gd name="connsiteY124" fmla="*/ 0 h 3391524"/>
                  <a:gd name="connsiteX0" fmla="*/ 2502887 w 3362066"/>
                  <a:gd name="connsiteY0" fmla="*/ 2590747 h 3391524"/>
                  <a:gd name="connsiteX1" fmla="*/ 2488354 w 3362066"/>
                  <a:gd name="connsiteY1" fmla="*/ 2633919 h 3391524"/>
                  <a:gd name="connsiteX2" fmla="*/ 2236234 w 3362066"/>
                  <a:gd name="connsiteY2" fmla="*/ 3088942 h 3391524"/>
                  <a:gd name="connsiteX3" fmla="*/ 2211102 w 3362066"/>
                  <a:gd name="connsiteY3" fmla="*/ 3116497 h 3391524"/>
                  <a:gd name="connsiteX4" fmla="*/ 2317868 w 3362066"/>
                  <a:gd name="connsiteY4" fmla="*/ 3074590 h 3391524"/>
                  <a:gd name="connsiteX5" fmla="*/ 2896651 w 3362066"/>
                  <a:gd name="connsiteY5" fmla="*/ 2615085 h 3391524"/>
                  <a:gd name="connsiteX6" fmla="*/ 2913629 w 3362066"/>
                  <a:gd name="connsiteY6" fmla="*/ 2590747 h 3391524"/>
                  <a:gd name="connsiteX7" fmla="*/ 2502887 w 3362066"/>
                  <a:gd name="connsiteY7" fmla="*/ 2590747 h 3391524"/>
                  <a:gd name="connsiteX8" fmla="*/ 3197400 w 3362066"/>
                  <a:gd name="connsiteY8" fmla="*/ 1869492 h 3391524"/>
                  <a:gd name="connsiteX9" fmla="*/ 3362066 w 3362066"/>
                  <a:gd name="connsiteY9" fmla="*/ 2004799 h 3391524"/>
                  <a:gd name="connsiteX10" fmla="*/ 3357072 w 3362066"/>
                  <a:gd name="connsiteY10" fmla="*/ 2037517 h 3391524"/>
                  <a:gd name="connsiteX11" fmla="*/ 1695762 w 3362066"/>
                  <a:gd name="connsiteY11" fmla="*/ 3391524 h 3391524"/>
                  <a:gd name="connsiteX12" fmla="*/ 496678 w 3362066"/>
                  <a:gd name="connsiteY12" fmla="*/ 2894847 h 3391524"/>
                  <a:gd name="connsiteX13" fmla="*/ 402889 w 3362066"/>
                  <a:gd name="connsiteY13" fmla="*/ 2791653 h 3391524"/>
                  <a:gd name="connsiteX14" fmla="*/ 459383 w 3362066"/>
                  <a:gd name="connsiteY14" fmla="*/ 2806055 h 3391524"/>
                  <a:gd name="connsiteX15" fmla="*/ 623945 w 3362066"/>
                  <a:gd name="connsiteY15" fmla="*/ 2833135 h 3391524"/>
                  <a:gd name="connsiteX16" fmla="*/ 713228 w 3362066"/>
                  <a:gd name="connsiteY16" fmla="*/ 2840220 h 3391524"/>
                  <a:gd name="connsiteX17" fmla="*/ 814530 w 3362066"/>
                  <a:gd name="connsiteY17" fmla="*/ 2924921 h 3391524"/>
                  <a:gd name="connsiteX18" fmla="*/ 1214569 w 3362066"/>
                  <a:gd name="connsiteY18" fmla="*/ 3129900 h 3391524"/>
                  <a:gd name="connsiteX19" fmla="*/ 1235048 w 3362066"/>
                  <a:gd name="connsiteY19" fmla="*/ 3135624 h 3391524"/>
                  <a:gd name="connsiteX20" fmla="*/ 1192472 w 3362066"/>
                  <a:gd name="connsiteY20" fmla="*/ 3088942 h 3391524"/>
                  <a:gd name="connsiteX21" fmla="*/ 1054329 w 3362066"/>
                  <a:gd name="connsiteY21" fmla="*/ 2883236 h 3391524"/>
                  <a:gd name="connsiteX22" fmla="*/ 1033273 w 3362066"/>
                  <a:gd name="connsiteY22" fmla="*/ 2841425 h 3391524"/>
                  <a:gd name="connsiteX23" fmla="*/ 1153493 w 3362066"/>
                  <a:gd name="connsiteY23" fmla="*/ 2831247 h 3391524"/>
                  <a:gd name="connsiteX24" fmla="*/ 1160637 w 3362066"/>
                  <a:gd name="connsiteY24" fmla="*/ 2845425 h 3391524"/>
                  <a:gd name="connsiteX25" fmla="*/ 1469463 w 3362066"/>
                  <a:gd name="connsiteY25" fmla="*/ 3180157 h 3391524"/>
                  <a:gd name="connsiteX26" fmla="*/ 1499316 w 3362066"/>
                  <a:gd name="connsiteY26" fmla="*/ 3194679 h 3391524"/>
                  <a:gd name="connsiteX27" fmla="*/ 1658571 w 3362066"/>
                  <a:gd name="connsiteY27" fmla="*/ 3205864 h 3391524"/>
                  <a:gd name="connsiteX28" fmla="*/ 1658571 w 3362066"/>
                  <a:gd name="connsiteY28" fmla="*/ 2711266 h 3391524"/>
                  <a:gd name="connsiteX29" fmla="*/ 1732947 w 3362066"/>
                  <a:gd name="connsiteY29" fmla="*/ 2685985 h 3391524"/>
                  <a:gd name="connsiteX30" fmla="*/ 1732947 w 3362066"/>
                  <a:gd name="connsiteY30" fmla="*/ 3205864 h 3391524"/>
                  <a:gd name="connsiteX31" fmla="*/ 1876534 w 3362066"/>
                  <a:gd name="connsiteY31" fmla="*/ 3197371 h 3391524"/>
                  <a:gd name="connsiteX32" fmla="*/ 1949663 w 3362066"/>
                  <a:gd name="connsiteY32" fmla="*/ 3184816 h 3391524"/>
                  <a:gd name="connsiteX33" fmla="*/ 1959242 w 3362066"/>
                  <a:gd name="connsiteY33" fmla="*/ 3180157 h 3391524"/>
                  <a:gd name="connsiteX34" fmla="*/ 2349822 w 3362066"/>
                  <a:gd name="connsiteY34" fmla="*/ 2683179 h 3391524"/>
                  <a:gd name="connsiteX35" fmla="*/ 2386352 w 3362066"/>
                  <a:gd name="connsiteY35" fmla="*/ 2590747 h 3391524"/>
                  <a:gd name="connsiteX36" fmla="*/ 1949981 w 3362066"/>
                  <a:gd name="connsiteY36" fmla="*/ 2590747 h 3391524"/>
                  <a:gd name="connsiteX37" fmla="*/ 2128828 w 3362066"/>
                  <a:gd name="connsiteY37" fmla="*/ 2495286 h 3391524"/>
                  <a:gd name="connsiteX38" fmla="*/ 2292703 w 3362066"/>
                  <a:gd name="connsiteY38" fmla="*/ 2389935 h 3391524"/>
                  <a:gd name="connsiteX39" fmla="*/ 2446941 w 3362066"/>
                  <a:gd name="connsiteY39" fmla="*/ 2389935 h 3391524"/>
                  <a:gd name="connsiteX40" fmla="*/ 2473156 w 3362066"/>
                  <a:gd name="connsiteY40" fmla="*/ 2298549 h 3391524"/>
                  <a:gd name="connsiteX41" fmla="*/ 2481168 w 3362066"/>
                  <a:gd name="connsiteY41" fmla="*/ 2249714 h 3391524"/>
                  <a:gd name="connsiteX42" fmla="*/ 2513452 w 3362066"/>
                  <a:gd name="connsiteY42" fmla="*/ 2225081 h 3391524"/>
                  <a:gd name="connsiteX43" fmla="*/ 2614348 w 3362066"/>
                  <a:gd name="connsiteY43" fmla="*/ 2134578 h 3391524"/>
                  <a:gd name="connsiteX44" fmla="*/ 2574415 w 3362066"/>
                  <a:gd name="connsiteY44" fmla="*/ 2347764 h 3391524"/>
                  <a:gd name="connsiteX45" fmla="*/ 2563159 w 3362066"/>
                  <a:gd name="connsiteY45" fmla="*/ 2389935 h 3391524"/>
                  <a:gd name="connsiteX46" fmla="*/ 3039367 w 3362066"/>
                  <a:gd name="connsiteY46" fmla="*/ 2389935 h 3391524"/>
                  <a:gd name="connsiteX47" fmla="*/ 3042618 w 3362066"/>
                  <a:gd name="connsiteY47" fmla="*/ 2384240 h 3391524"/>
                  <a:gd name="connsiteX48" fmla="*/ 3179199 w 3362066"/>
                  <a:gd name="connsiteY48" fmla="*/ 1991304 h 3391524"/>
                  <a:gd name="connsiteX49" fmla="*/ 3197400 w 3362066"/>
                  <a:gd name="connsiteY49" fmla="*/ 1869492 h 3391524"/>
                  <a:gd name="connsiteX50" fmla="*/ 974651 w 3362066"/>
                  <a:gd name="connsiteY50" fmla="*/ 1018941 h 3391524"/>
                  <a:gd name="connsiteX51" fmla="*/ 955549 w 3362066"/>
                  <a:gd name="connsiteY51" fmla="*/ 1085530 h 3391524"/>
                  <a:gd name="connsiteX52" fmla="*/ 907564 w 3362066"/>
                  <a:gd name="connsiteY52" fmla="*/ 1378013 h 3391524"/>
                  <a:gd name="connsiteX53" fmla="*/ 895917 w 3362066"/>
                  <a:gd name="connsiteY53" fmla="*/ 1596595 h 3391524"/>
                  <a:gd name="connsiteX54" fmla="*/ 1658571 w 3362066"/>
                  <a:gd name="connsiteY54" fmla="*/ 1596595 h 3391524"/>
                  <a:gd name="connsiteX55" fmla="*/ 1658571 w 3362066"/>
                  <a:gd name="connsiteY55" fmla="*/ 1018941 h 3391524"/>
                  <a:gd name="connsiteX56" fmla="*/ 974651 w 3362066"/>
                  <a:gd name="connsiteY56" fmla="*/ 1018941 h 3391524"/>
                  <a:gd name="connsiteX57" fmla="*/ 344777 w 3362066"/>
                  <a:gd name="connsiteY57" fmla="*/ 1018941 h 3391524"/>
                  <a:gd name="connsiteX58" fmla="*/ 302306 w 3362066"/>
                  <a:gd name="connsiteY58" fmla="*/ 1107107 h 3391524"/>
                  <a:gd name="connsiteX59" fmla="*/ 191269 w 3362066"/>
                  <a:gd name="connsiteY59" fmla="*/ 1541138 h 3391524"/>
                  <a:gd name="connsiteX60" fmla="*/ 188469 w 3362066"/>
                  <a:gd name="connsiteY60" fmla="*/ 1596595 h 3391524"/>
                  <a:gd name="connsiteX61" fmla="*/ 783608 w 3362066"/>
                  <a:gd name="connsiteY61" fmla="*/ 1596595 h 3391524"/>
                  <a:gd name="connsiteX62" fmla="*/ 785757 w 3362066"/>
                  <a:gd name="connsiteY62" fmla="*/ 1519797 h 3391524"/>
                  <a:gd name="connsiteX63" fmla="*/ 854291 w 3362066"/>
                  <a:gd name="connsiteY63" fmla="*/ 1036313 h 3391524"/>
                  <a:gd name="connsiteX64" fmla="*/ 858928 w 3362066"/>
                  <a:gd name="connsiteY64" fmla="*/ 1018941 h 3391524"/>
                  <a:gd name="connsiteX65" fmla="*/ 344777 w 3362066"/>
                  <a:gd name="connsiteY65" fmla="*/ 1018941 h 3391524"/>
                  <a:gd name="connsiteX66" fmla="*/ 1226253 w 3362066"/>
                  <a:gd name="connsiteY66" fmla="*/ 258097 h 3391524"/>
                  <a:gd name="connsiteX67" fmla="*/ 1096526 w 3362066"/>
                  <a:gd name="connsiteY67" fmla="*/ 306828 h 3391524"/>
                  <a:gd name="connsiteX68" fmla="*/ 528798 w 3362066"/>
                  <a:gd name="connsiteY68" fmla="*/ 733798 h 3391524"/>
                  <a:gd name="connsiteX69" fmla="*/ 465736 w 3362066"/>
                  <a:gd name="connsiteY69" fmla="*/ 818129 h 3391524"/>
                  <a:gd name="connsiteX70" fmla="*/ 917471 w 3362066"/>
                  <a:gd name="connsiteY70" fmla="*/ 818129 h 3391524"/>
                  <a:gd name="connsiteX71" fmla="*/ 940351 w 3362066"/>
                  <a:gd name="connsiteY71" fmla="*/ 750159 h 3391524"/>
                  <a:gd name="connsiteX72" fmla="*/ 1192472 w 3362066"/>
                  <a:gd name="connsiteY72" fmla="*/ 295136 h 3391524"/>
                  <a:gd name="connsiteX73" fmla="*/ 1226253 w 3362066"/>
                  <a:gd name="connsiteY73" fmla="*/ 258097 h 3391524"/>
                  <a:gd name="connsiteX74" fmla="*/ 1658571 w 3362066"/>
                  <a:gd name="connsiteY74" fmla="*/ 185574 h 3391524"/>
                  <a:gd name="connsiteX75" fmla="*/ 1522109 w 3362066"/>
                  <a:gd name="connsiteY75" fmla="*/ 193323 h 3391524"/>
                  <a:gd name="connsiteX76" fmla="*/ 1475452 w 3362066"/>
                  <a:gd name="connsiteY76" fmla="*/ 201008 h 3391524"/>
                  <a:gd name="connsiteX77" fmla="*/ 1469463 w 3362066"/>
                  <a:gd name="connsiteY77" fmla="*/ 203922 h 3391524"/>
                  <a:gd name="connsiteX78" fmla="*/ 1078885 w 3362066"/>
                  <a:gd name="connsiteY78" fmla="*/ 700898 h 3391524"/>
                  <a:gd name="connsiteX79" fmla="*/ 1032553 w 3362066"/>
                  <a:gd name="connsiteY79" fmla="*/ 818129 h 3391524"/>
                  <a:gd name="connsiteX80" fmla="*/ 1658571 w 3362066"/>
                  <a:gd name="connsiteY80" fmla="*/ 818129 h 3391524"/>
                  <a:gd name="connsiteX81" fmla="*/ 1658571 w 3362066"/>
                  <a:gd name="connsiteY81" fmla="*/ 185574 h 3391524"/>
                  <a:gd name="connsiteX82" fmla="*/ 1695762 w 3362066"/>
                  <a:gd name="connsiteY82" fmla="*/ 0 h 3391524"/>
                  <a:gd name="connsiteX83" fmla="*/ 2894847 w 3362066"/>
                  <a:gd name="connsiteY83" fmla="*/ 496677 h 3391524"/>
                  <a:gd name="connsiteX84" fmla="*/ 2952732 w 3362066"/>
                  <a:gd name="connsiteY84" fmla="*/ 560367 h 3391524"/>
                  <a:gd name="connsiteX85" fmla="*/ 2763757 w 3362066"/>
                  <a:gd name="connsiteY85" fmla="*/ 627279 h 3391524"/>
                  <a:gd name="connsiteX86" fmla="*/ 2294999 w 3362066"/>
                  <a:gd name="connsiteY86" fmla="*/ 306828 h 3391524"/>
                  <a:gd name="connsiteX87" fmla="*/ 2221829 w 3362066"/>
                  <a:gd name="connsiteY87" fmla="*/ 279343 h 3391524"/>
                  <a:gd name="connsiteX88" fmla="*/ 2434620 w 3362066"/>
                  <a:gd name="connsiteY88" fmla="*/ 620472 h 3391524"/>
                  <a:gd name="connsiteX89" fmla="*/ 2479189 w 3362066"/>
                  <a:gd name="connsiteY89" fmla="*/ 728039 h 3391524"/>
                  <a:gd name="connsiteX90" fmla="*/ 2375112 w 3362066"/>
                  <a:gd name="connsiteY90" fmla="*/ 764890 h 3391524"/>
                  <a:gd name="connsiteX91" fmla="*/ 2349822 w 3362066"/>
                  <a:gd name="connsiteY91" fmla="*/ 700898 h 3391524"/>
                  <a:gd name="connsiteX92" fmla="*/ 2034904 w 3362066"/>
                  <a:gd name="connsiteY92" fmla="*/ 256318 h 3391524"/>
                  <a:gd name="connsiteX93" fmla="*/ 1967195 w 3362066"/>
                  <a:gd name="connsiteY93" fmla="*/ 209428 h 3391524"/>
                  <a:gd name="connsiteX94" fmla="*/ 1869416 w 3362066"/>
                  <a:gd name="connsiteY94" fmla="*/ 193323 h 3391524"/>
                  <a:gd name="connsiteX95" fmla="*/ 1732947 w 3362066"/>
                  <a:gd name="connsiteY95" fmla="*/ 185573 h 3391524"/>
                  <a:gd name="connsiteX96" fmla="*/ 1732947 w 3362066"/>
                  <a:gd name="connsiteY96" fmla="*/ 818129 h 3391524"/>
                  <a:gd name="connsiteX97" fmla="*/ 2039422 w 3362066"/>
                  <a:gd name="connsiteY97" fmla="*/ 811348 h 3391524"/>
                  <a:gd name="connsiteX98" fmla="*/ 1919541 w 3362066"/>
                  <a:gd name="connsiteY98" fmla="*/ 1019749 h 3391524"/>
                  <a:gd name="connsiteX99" fmla="*/ 1732947 w 3362066"/>
                  <a:gd name="connsiteY99" fmla="*/ 1018941 h 3391524"/>
                  <a:gd name="connsiteX100" fmla="*/ 1732947 w 3362066"/>
                  <a:gd name="connsiteY100" fmla="*/ 1596595 h 3391524"/>
                  <a:gd name="connsiteX101" fmla="*/ 2063964 w 3362066"/>
                  <a:gd name="connsiteY101" fmla="*/ 1596595 h 3391524"/>
                  <a:gd name="connsiteX102" fmla="*/ 1924258 w 3362066"/>
                  <a:gd name="connsiteY102" fmla="*/ 1712711 h 3391524"/>
                  <a:gd name="connsiteX103" fmla="*/ 1815019 w 3362066"/>
                  <a:gd name="connsiteY103" fmla="*/ 1797408 h 3391524"/>
                  <a:gd name="connsiteX104" fmla="*/ 1732947 w 3362066"/>
                  <a:gd name="connsiteY104" fmla="*/ 1797408 h 3391524"/>
                  <a:gd name="connsiteX105" fmla="*/ 1732947 w 3362066"/>
                  <a:gd name="connsiteY105" fmla="*/ 1858449 h 3391524"/>
                  <a:gd name="connsiteX106" fmla="*/ 1658571 w 3362066"/>
                  <a:gd name="connsiteY106" fmla="*/ 1910772 h 3391524"/>
                  <a:gd name="connsiteX107" fmla="*/ 1658571 w 3362066"/>
                  <a:gd name="connsiteY107" fmla="*/ 1797408 h 3391524"/>
                  <a:gd name="connsiteX108" fmla="*/ 896447 w 3362066"/>
                  <a:gd name="connsiteY108" fmla="*/ 1797408 h 3391524"/>
                  <a:gd name="connsiteX109" fmla="*/ 907564 w 3362066"/>
                  <a:gd name="connsiteY109" fmla="*/ 2006064 h 3391524"/>
                  <a:gd name="connsiteX110" fmla="*/ 946467 w 3362066"/>
                  <a:gd name="connsiteY110" fmla="*/ 2243192 h 3391524"/>
                  <a:gd name="connsiteX111" fmla="*/ 837993 w 3362066"/>
                  <a:gd name="connsiteY111" fmla="*/ 2260760 h 3391524"/>
                  <a:gd name="connsiteX112" fmla="*/ 810325 w 3362066"/>
                  <a:gd name="connsiteY112" fmla="*/ 2113048 h 3391524"/>
                  <a:gd name="connsiteX113" fmla="*/ 785757 w 3362066"/>
                  <a:gd name="connsiteY113" fmla="*/ 1864280 h 3391524"/>
                  <a:gd name="connsiteX114" fmla="*/ 783886 w 3362066"/>
                  <a:gd name="connsiteY114" fmla="*/ 1797408 h 3391524"/>
                  <a:gd name="connsiteX115" fmla="*/ 188594 w 3362066"/>
                  <a:gd name="connsiteY115" fmla="*/ 1797408 h 3391524"/>
                  <a:gd name="connsiteX116" fmla="*/ 191269 w 3362066"/>
                  <a:gd name="connsiteY116" fmla="*/ 1850386 h 3391524"/>
                  <a:gd name="connsiteX117" fmla="*/ 212326 w 3362066"/>
                  <a:gd name="connsiteY117" fmla="*/ 1991304 h 3391524"/>
                  <a:gd name="connsiteX118" fmla="*/ 235664 w 3362066"/>
                  <a:gd name="connsiteY118" fmla="*/ 2085719 h 3391524"/>
                  <a:gd name="connsiteX119" fmla="*/ 223447 w 3362066"/>
                  <a:gd name="connsiteY119" fmla="*/ 2076943 h 3391524"/>
                  <a:gd name="connsiteX120" fmla="*/ 65563 w 3362066"/>
                  <a:gd name="connsiteY120" fmla="*/ 1921896 h 3391524"/>
                  <a:gd name="connsiteX121" fmla="*/ 7652 w 3362066"/>
                  <a:gd name="connsiteY121" fmla="*/ 1847299 h 3391524"/>
                  <a:gd name="connsiteX122" fmla="*/ 0 w 3362066"/>
                  <a:gd name="connsiteY122" fmla="*/ 1695762 h 3391524"/>
                  <a:gd name="connsiteX123" fmla="*/ 1695762 w 3362066"/>
                  <a:gd name="connsiteY123" fmla="*/ 0 h 3391524"/>
                  <a:gd name="connsiteX0" fmla="*/ 2502887 w 3362066"/>
                  <a:gd name="connsiteY0" fmla="*/ 2590747 h 3391524"/>
                  <a:gd name="connsiteX1" fmla="*/ 2488354 w 3362066"/>
                  <a:gd name="connsiteY1" fmla="*/ 2633919 h 3391524"/>
                  <a:gd name="connsiteX2" fmla="*/ 2236234 w 3362066"/>
                  <a:gd name="connsiteY2" fmla="*/ 3088942 h 3391524"/>
                  <a:gd name="connsiteX3" fmla="*/ 2211102 w 3362066"/>
                  <a:gd name="connsiteY3" fmla="*/ 3116497 h 3391524"/>
                  <a:gd name="connsiteX4" fmla="*/ 2317868 w 3362066"/>
                  <a:gd name="connsiteY4" fmla="*/ 3074590 h 3391524"/>
                  <a:gd name="connsiteX5" fmla="*/ 2896651 w 3362066"/>
                  <a:gd name="connsiteY5" fmla="*/ 2615085 h 3391524"/>
                  <a:gd name="connsiteX6" fmla="*/ 2913629 w 3362066"/>
                  <a:gd name="connsiteY6" fmla="*/ 2590747 h 3391524"/>
                  <a:gd name="connsiteX7" fmla="*/ 2502887 w 3362066"/>
                  <a:gd name="connsiteY7" fmla="*/ 2590747 h 3391524"/>
                  <a:gd name="connsiteX8" fmla="*/ 3197400 w 3362066"/>
                  <a:gd name="connsiteY8" fmla="*/ 1869492 h 3391524"/>
                  <a:gd name="connsiteX9" fmla="*/ 3362066 w 3362066"/>
                  <a:gd name="connsiteY9" fmla="*/ 2004799 h 3391524"/>
                  <a:gd name="connsiteX10" fmla="*/ 3357072 w 3362066"/>
                  <a:gd name="connsiteY10" fmla="*/ 2037517 h 3391524"/>
                  <a:gd name="connsiteX11" fmla="*/ 1695762 w 3362066"/>
                  <a:gd name="connsiteY11" fmla="*/ 3391524 h 3391524"/>
                  <a:gd name="connsiteX12" fmla="*/ 496678 w 3362066"/>
                  <a:gd name="connsiteY12" fmla="*/ 2894847 h 3391524"/>
                  <a:gd name="connsiteX13" fmla="*/ 402889 w 3362066"/>
                  <a:gd name="connsiteY13" fmla="*/ 2791653 h 3391524"/>
                  <a:gd name="connsiteX14" fmla="*/ 459383 w 3362066"/>
                  <a:gd name="connsiteY14" fmla="*/ 2806055 h 3391524"/>
                  <a:gd name="connsiteX15" fmla="*/ 623945 w 3362066"/>
                  <a:gd name="connsiteY15" fmla="*/ 2833135 h 3391524"/>
                  <a:gd name="connsiteX16" fmla="*/ 713228 w 3362066"/>
                  <a:gd name="connsiteY16" fmla="*/ 2840220 h 3391524"/>
                  <a:gd name="connsiteX17" fmla="*/ 814530 w 3362066"/>
                  <a:gd name="connsiteY17" fmla="*/ 2924921 h 3391524"/>
                  <a:gd name="connsiteX18" fmla="*/ 1214569 w 3362066"/>
                  <a:gd name="connsiteY18" fmla="*/ 3129900 h 3391524"/>
                  <a:gd name="connsiteX19" fmla="*/ 1235048 w 3362066"/>
                  <a:gd name="connsiteY19" fmla="*/ 3135624 h 3391524"/>
                  <a:gd name="connsiteX20" fmla="*/ 1192472 w 3362066"/>
                  <a:gd name="connsiteY20" fmla="*/ 3088942 h 3391524"/>
                  <a:gd name="connsiteX21" fmla="*/ 1054329 w 3362066"/>
                  <a:gd name="connsiteY21" fmla="*/ 2883236 h 3391524"/>
                  <a:gd name="connsiteX22" fmla="*/ 1033273 w 3362066"/>
                  <a:gd name="connsiteY22" fmla="*/ 2841425 h 3391524"/>
                  <a:gd name="connsiteX23" fmla="*/ 1153493 w 3362066"/>
                  <a:gd name="connsiteY23" fmla="*/ 2831247 h 3391524"/>
                  <a:gd name="connsiteX24" fmla="*/ 1160637 w 3362066"/>
                  <a:gd name="connsiteY24" fmla="*/ 2845425 h 3391524"/>
                  <a:gd name="connsiteX25" fmla="*/ 1469463 w 3362066"/>
                  <a:gd name="connsiteY25" fmla="*/ 3180157 h 3391524"/>
                  <a:gd name="connsiteX26" fmla="*/ 1499316 w 3362066"/>
                  <a:gd name="connsiteY26" fmla="*/ 3194679 h 3391524"/>
                  <a:gd name="connsiteX27" fmla="*/ 1658571 w 3362066"/>
                  <a:gd name="connsiteY27" fmla="*/ 3205864 h 3391524"/>
                  <a:gd name="connsiteX28" fmla="*/ 1658571 w 3362066"/>
                  <a:gd name="connsiteY28" fmla="*/ 2711266 h 3391524"/>
                  <a:gd name="connsiteX29" fmla="*/ 1732947 w 3362066"/>
                  <a:gd name="connsiteY29" fmla="*/ 2685985 h 3391524"/>
                  <a:gd name="connsiteX30" fmla="*/ 1732947 w 3362066"/>
                  <a:gd name="connsiteY30" fmla="*/ 3205864 h 3391524"/>
                  <a:gd name="connsiteX31" fmla="*/ 1876534 w 3362066"/>
                  <a:gd name="connsiteY31" fmla="*/ 3197371 h 3391524"/>
                  <a:gd name="connsiteX32" fmla="*/ 1949663 w 3362066"/>
                  <a:gd name="connsiteY32" fmla="*/ 3184816 h 3391524"/>
                  <a:gd name="connsiteX33" fmla="*/ 1959242 w 3362066"/>
                  <a:gd name="connsiteY33" fmla="*/ 3180157 h 3391524"/>
                  <a:gd name="connsiteX34" fmla="*/ 2349822 w 3362066"/>
                  <a:gd name="connsiteY34" fmla="*/ 2683179 h 3391524"/>
                  <a:gd name="connsiteX35" fmla="*/ 2386352 w 3362066"/>
                  <a:gd name="connsiteY35" fmla="*/ 2590747 h 3391524"/>
                  <a:gd name="connsiteX36" fmla="*/ 1949981 w 3362066"/>
                  <a:gd name="connsiteY36" fmla="*/ 2590747 h 3391524"/>
                  <a:gd name="connsiteX37" fmla="*/ 2128828 w 3362066"/>
                  <a:gd name="connsiteY37" fmla="*/ 2495286 h 3391524"/>
                  <a:gd name="connsiteX38" fmla="*/ 2292703 w 3362066"/>
                  <a:gd name="connsiteY38" fmla="*/ 2389935 h 3391524"/>
                  <a:gd name="connsiteX39" fmla="*/ 2446941 w 3362066"/>
                  <a:gd name="connsiteY39" fmla="*/ 2389935 h 3391524"/>
                  <a:gd name="connsiteX40" fmla="*/ 2473156 w 3362066"/>
                  <a:gd name="connsiteY40" fmla="*/ 2298549 h 3391524"/>
                  <a:gd name="connsiteX41" fmla="*/ 2481168 w 3362066"/>
                  <a:gd name="connsiteY41" fmla="*/ 2249714 h 3391524"/>
                  <a:gd name="connsiteX42" fmla="*/ 2513452 w 3362066"/>
                  <a:gd name="connsiteY42" fmla="*/ 2225081 h 3391524"/>
                  <a:gd name="connsiteX43" fmla="*/ 2614348 w 3362066"/>
                  <a:gd name="connsiteY43" fmla="*/ 2134578 h 3391524"/>
                  <a:gd name="connsiteX44" fmla="*/ 2574415 w 3362066"/>
                  <a:gd name="connsiteY44" fmla="*/ 2347764 h 3391524"/>
                  <a:gd name="connsiteX45" fmla="*/ 2563159 w 3362066"/>
                  <a:gd name="connsiteY45" fmla="*/ 2389935 h 3391524"/>
                  <a:gd name="connsiteX46" fmla="*/ 3039367 w 3362066"/>
                  <a:gd name="connsiteY46" fmla="*/ 2389935 h 3391524"/>
                  <a:gd name="connsiteX47" fmla="*/ 3179199 w 3362066"/>
                  <a:gd name="connsiteY47" fmla="*/ 1991304 h 3391524"/>
                  <a:gd name="connsiteX48" fmla="*/ 3197400 w 3362066"/>
                  <a:gd name="connsiteY48" fmla="*/ 1869492 h 3391524"/>
                  <a:gd name="connsiteX49" fmla="*/ 974651 w 3362066"/>
                  <a:gd name="connsiteY49" fmla="*/ 1018941 h 3391524"/>
                  <a:gd name="connsiteX50" fmla="*/ 955549 w 3362066"/>
                  <a:gd name="connsiteY50" fmla="*/ 1085530 h 3391524"/>
                  <a:gd name="connsiteX51" fmla="*/ 907564 w 3362066"/>
                  <a:gd name="connsiteY51" fmla="*/ 1378013 h 3391524"/>
                  <a:gd name="connsiteX52" fmla="*/ 895917 w 3362066"/>
                  <a:gd name="connsiteY52" fmla="*/ 1596595 h 3391524"/>
                  <a:gd name="connsiteX53" fmla="*/ 1658571 w 3362066"/>
                  <a:gd name="connsiteY53" fmla="*/ 1596595 h 3391524"/>
                  <a:gd name="connsiteX54" fmla="*/ 1658571 w 3362066"/>
                  <a:gd name="connsiteY54" fmla="*/ 1018941 h 3391524"/>
                  <a:gd name="connsiteX55" fmla="*/ 974651 w 3362066"/>
                  <a:gd name="connsiteY55" fmla="*/ 1018941 h 3391524"/>
                  <a:gd name="connsiteX56" fmla="*/ 344777 w 3362066"/>
                  <a:gd name="connsiteY56" fmla="*/ 1018941 h 3391524"/>
                  <a:gd name="connsiteX57" fmla="*/ 302306 w 3362066"/>
                  <a:gd name="connsiteY57" fmla="*/ 1107107 h 3391524"/>
                  <a:gd name="connsiteX58" fmla="*/ 191269 w 3362066"/>
                  <a:gd name="connsiteY58" fmla="*/ 1541138 h 3391524"/>
                  <a:gd name="connsiteX59" fmla="*/ 188469 w 3362066"/>
                  <a:gd name="connsiteY59" fmla="*/ 1596595 h 3391524"/>
                  <a:gd name="connsiteX60" fmla="*/ 783608 w 3362066"/>
                  <a:gd name="connsiteY60" fmla="*/ 1596595 h 3391524"/>
                  <a:gd name="connsiteX61" fmla="*/ 785757 w 3362066"/>
                  <a:gd name="connsiteY61" fmla="*/ 1519797 h 3391524"/>
                  <a:gd name="connsiteX62" fmla="*/ 854291 w 3362066"/>
                  <a:gd name="connsiteY62" fmla="*/ 1036313 h 3391524"/>
                  <a:gd name="connsiteX63" fmla="*/ 858928 w 3362066"/>
                  <a:gd name="connsiteY63" fmla="*/ 1018941 h 3391524"/>
                  <a:gd name="connsiteX64" fmla="*/ 344777 w 3362066"/>
                  <a:gd name="connsiteY64" fmla="*/ 1018941 h 3391524"/>
                  <a:gd name="connsiteX65" fmla="*/ 1226253 w 3362066"/>
                  <a:gd name="connsiteY65" fmla="*/ 258097 h 3391524"/>
                  <a:gd name="connsiteX66" fmla="*/ 1096526 w 3362066"/>
                  <a:gd name="connsiteY66" fmla="*/ 306828 h 3391524"/>
                  <a:gd name="connsiteX67" fmla="*/ 528798 w 3362066"/>
                  <a:gd name="connsiteY67" fmla="*/ 733798 h 3391524"/>
                  <a:gd name="connsiteX68" fmla="*/ 465736 w 3362066"/>
                  <a:gd name="connsiteY68" fmla="*/ 818129 h 3391524"/>
                  <a:gd name="connsiteX69" fmla="*/ 917471 w 3362066"/>
                  <a:gd name="connsiteY69" fmla="*/ 818129 h 3391524"/>
                  <a:gd name="connsiteX70" fmla="*/ 940351 w 3362066"/>
                  <a:gd name="connsiteY70" fmla="*/ 750159 h 3391524"/>
                  <a:gd name="connsiteX71" fmla="*/ 1192472 w 3362066"/>
                  <a:gd name="connsiteY71" fmla="*/ 295136 h 3391524"/>
                  <a:gd name="connsiteX72" fmla="*/ 1226253 w 3362066"/>
                  <a:gd name="connsiteY72" fmla="*/ 258097 h 3391524"/>
                  <a:gd name="connsiteX73" fmla="*/ 1658571 w 3362066"/>
                  <a:gd name="connsiteY73" fmla="*/ 185574 h 3391524"/>
                  <a:gd name="connsiteX74" fmla="*/ 1522109 w 3362066"/>
                  <a:gd name="connsiteY74" fmla="*/ 193323 h 3391524"/>
                  <a:gd name="connsiteX75" fmla="*/ 1475452 w 3362066"/>
                  <a:gd name="connsiteY75" fmla="*/ 201008 h 3391524"/>
                  <a:gd name="connsiteX76" fmla="*/ 1469463 w 3362066"/>
                  <a:gd name="connsiteY76" fmla="*/ 203922 h 3391524"/>
                  <a:gd name="connsiteX77" fmla="*/ 1078885 w 3362066"/>
                  <a:gd name="connsiteY77" fmla="*/ 700898 h 3391524"/>
                  <a:gd name="connsiteX78" fmla="*/ 1032553 w 3362066"/>
                  <a:gd name="connsiteY78" fmla="*/ 818129 h 3391524"/>
                  <a:gd name="connsiteX79" fmla="*/ 1658571 w 3362066"/>
                  <a:gd name="connsiteY79" fmla="*/ 818129 h 3391524"/>
                  <a:gd name="connsiteX80" fmla="*/ 1658571 w 3362066"/>
                  <a:gd name="connsiteY80" fmla="*/ 185574 h 3391524"/>
                  <a:gd name="connsiteX81" fmla="*/ 1695762 w 3362066"/>
                  <a:gd name="connsiteY81" fmla="*/ 0 h 3391524"/>
                  <a:gd name="connsiteX82" fmla="*/ 2894847 w 3362066"/>
                  <a:gd name="connsiteY82" fmla="*/ 496677 h 3391524"/>
                  <a:gd name="connsiteX83" fmla="*/ 2952732 w 3362066"/>
                  <a:gd name="connsiteY83" fmla="*/ 560367 h 3391524"/>
                  <a:gd name="connsiteX84" fmla="*/ 2763757 w 3362066"/>
                  <a:gd name="connsiteY84" fmla="*/ 627279 h 3391524"/>
                  <a:gd name="connsiteX85" fmla="*/ 2294999 w 3362066"/>
                  <a:gd name="connsiteY85" fmla="*/ 306828 h 3391524"/>
                  <a:gd name="connsiteX86" fmla="*/ 2221829 w 3362066"/>
                  <a:gd name="connsiteY86" fmla="*/ 279343 h 3391524"/>
                  <a:gd name="connsiteX87" fmla="*/ 2434620 w 3362066"/>
                  <a:gd name="connsiteY87" fmla="*/ 620472 h 3391524"/>
                  <a:gd name="connsiteX88" fmla="*/ 2479189 w 3362066"/>
                  <a:gd name="connsiteY88" fmla="*/ 728039 h 3391524"/>
                  <a:gd name="connsiteX89" fmla="*/ 2375112 w 3362066"/>
                  <a:gd name="connsiteY89" fmla="*/ 764890 h 3391524"/>
                  <a:gd name="connsiteX90" fmla="*/ 2349822 w 3362066"/>
                  <a:gd name="connsiteY90" fmla="*/ 700898 h 3391524"/>
                  <a:gd name="connsiteX91" fmla="*/ 2034904 w 3362066"/>
                  <a:gd name="connsiteY91" fmla="*/ 256318 h 3391524"/>
                  <a:gd name="connsiteX92" fmla="*/ 1967195 w 3362066"/>
                  <a:gd name="connsiteY92" fmla="*/ 209428 h 3391524"/>
                  <a:gd name="connsiteX93" fmla="*/ 1869416 w 3362066"/>
                  <a:gd name="connsiteY93" fmla="*/ 193323 h 3391524"/>
                  <a:gd name="connsiteX94" fmla="*/ 1732947 w 3362066"/>
                  <a:gd name="connsiteY94" fmla="*/ 185573 h 3391524"/>
                  <a:gd name="connsiteX95" fmla="*/ 1732947 w 3362066"/>
                  <a:gd name="connsiteY95" fmla="*/ 818129 h 3391524"/>
                  <a:gd name="connsiteX96" fmla="*/ 2039422 w 3362066"/>
                  <a:gd name="connsiteY96" fmla="*/ 811348 h 3391524"/>
                  <a:gd name="connsiteX97" fmla="*/ 1919541 w 3362066"/>
                  <a:gd name="connsiteY97" fmla="*/ 1019749 h 3391524"/>
                  <a:gd name="connsiteX98" fmla="*/ 1732947 w 3362066"/>
                  <a:gd name="connsiteY98" fmla="*/ 1018941 h 3391524"/>
                  <a:gd name="connsiteX99" fmla="*/ 1732947 w 3362066"/>
                  <a:gd name="connsiteY99" fmla="*/ 1596595 h 3391524"/>
                  <a:gd name="connsiteX100" fmla="*/ 2063964 w 3362066"/>
                  <a:gd name="connsiteY100" fmla="*/ 1596595 h 3391524"/>
                  <a:gd name="connsiteX101" fmla="*/ 1924258 w 3362066"/>
                  <a:gd name="connsiteY101" fmla="*/ 1712711 h 3391524"/>
                  <a:gd name="connsiteX102" fmla="*/ 1815019 w 3362066"/>
                  <a:gd name="connsiteY102" fmla="*/ 1797408 h 3391524"/>
                  <a:gd name="connsiteX103" fmla="*/ 1732947 w 3362066"/>
                  <a:gd name="connsiteY103" fmla="*/ 1797408 h 3391524"/>
                  <a:gd name="connsiteX104" fmla="*/ 1732947 w 3362066"/>
                  <a:gd name="connsiteY104" fmla="*/ 1858449 h 3391524"/>
                  <a:gd name="connsiteX105" fmla="*/ 1658571 w 3362066"/>
                  <a:gd name="connsiteY105" fmla="*/ 1910772 h 3391524"/>
                  <a:gd name="connsiteX106" fmla="*/ 1658571 w 3362066"/>
                  <a:gd name="connsiteY106" fmla="*/ 1797408 h 3391524"/>
                  <a:gd name="connsiteX107" fmla="*/ 896447 w 3362066"/>
                  <a:gd name="connsiteY107" fmla="*/ 1797408 h 3391524"/>
                  <a:gd name="connsiteX108" fmla="*/ 907564 w 3362066"/>
                  <a:gd name="connsiteY108" fmla="*/ 2006064 h 3391524"/>
                  <a:gd name="connsiteX109" fmla="*/ 946467 w 3362066"/>
                  <a:gd name="connsiteY109" fmla="*/ 2243192 h 3391524"/>
                  <a:gd name="connsiteX110" fmla="*/ 837993 w 3362066"/>
                  <a:gd name="connsiteY110" fmla="*/ 2260760 h 3391524"/>
                  <a:gd name="connsiteX111" fmla="*/ 810325 w 3362066"/>
                  <a:gd name="connsiteY111" fmla="*/ 2113048 h 3391524"/>
                  <a:gd name="connsiteX112" fmla="*/ 785757 w 3362066"/>
                  <a:gd name="connsiteY112" fmla="*/ 1864280 h 3391524"/>
                  <a:gd name="connsiteX113" fmla="*/ 783886 w 3362066"/>
                  <a:gd name="connsiteY113" fmla="*/ 1797408 h 3391524"/>
                  <a:gd name="connsiteX114" fmla="*/ 188594 w 3362066"/>
                  <a:gd name="connsiteY114" fmla="*/ 1797408 h 3391524"/>
                  <a:gd name="connsiteX115" fmla="*/ 191269 w 3362066"/>
                  <a:gd name="connsiteY115" fmla="*/ 1850386 h 3391524"/>
                  <a:gd name="connsiteX116" fmla="*/ 212326 w 3362066"/>
                  <a:gd name="connsiteY116" fmla="*/ 1991304 h 3391524"/>
                  <a:gd name="connsiteX117" fmla="*/ 235664 w 3362066"/>
                  <a:gd name="connsiteY117" fmla="*/ 2085719 h 3391524"/>
                  <a:gd name="connsiteX118" fmla="*/ 223447 w 3362066"/>
                  <a:gd name="connsiteY118" fmla="*/ 2076943 h 3391524"/>
                  <a:gd name="connsiteX119" fmla="*/ 65563 w 3362066"/>
                  <a:gd name="connsiteY119" fmla="*/ 1921896 h 3391524"/>
                  <a:gd name="connsiteX120" fmla="*/ 7652 w 3362066"/>
                  <a:gd name="connsiteY120" fmla="*/ 1847299 h 3391524"/>
                  <a:gd name="connsiteX121" fmla="*/ 0 w 3362066"/>
                  <a:gd name="connsiteY121" fmla="*/ 1695762 h 3391524"/>
                  <a:gd name="connsiteX122" fmla="*/ 1695762 w 3362066"/>
                  <a:gd name="connsiteY122" fmla="*/ 0 h 3391524"/>
                  <a:gd name="connsiteX0" fmla="*/ 2502887 w 3362066"/>
                  <a:gd name="connsiteY0" fmla="*/ 2590747 h 3391524"/>
                  <a:gd name="connsiteX1" fmla="*/ 2488354 w 3362066"/>
                  <a:gd name="connsiteY1" fmla="*/ 2633919 h 3391524"/>
                  <a:gd name="connsiteX2" fmla="*/ 2236234 w 3362066"/>
                  <a:gd name="connsiteY2" fmla="*/ 3088942 h 3391524"/>
                  <a:gd name="connsiteX3" fmla="*/ 2211102 w 3362066"/>
                  <a:gd name="connsiteY3" fmla="*/ 3116497 h 3391524"/>
                  <a:gd name="connsiteX4" fmla="*/ 2317868 w 3362066"/>
                  <a:gd name="connsiteY4" fmla="*/ 3074590 h 3391524"/>
                  <a:gd name="connsiteX5" fmla="*/ 2896651 w 3362066"/>
                  <a:gd name="connsiteY5" fmla="*/ 2615085 h 3391524"/>
                  <a:gd name="connsiteX6" fmla="*/ 2913629 w 3362066"/>
                  <a:gd name="connsiteY6" fmla="*/ 2590747 h 3391524"/>
                  <a:gd name="connsiteX7" fmla="*/ 2502887 w 3362066"/>
                  <a:gd name="connsiteY7" fmla="*/ 2590747 h 3391524"/>
                  <a:gd name="connsiteX8" fmla="*/ 3197400 w 3362066"/>
                  <a:gd name="connsiteY8" fmla="*/ 1869492 h 3391524"/>
                  <a:gd name="connsiteX9" fmla="*/ 3362066 w 3362066"/>
                  <a:gd name="connsiteY9" fmla="*/ 2004799 h 3391524"/>
                  <a:gd name="connsiteX10" fmla="*/ 3357072 w 3362066"/>
                  <a:gd name="connsiteY10" fmla="*/ 2037517 h 3391524"/>
                  <a:gd name="connsiteX11" fmla="*/ 1695762 w 3362066"/>
                  <a:gd name="connsiteY11" fmla="*/ 3391524 h 3391524"/>
                  <a:gd name="connsiteX12" fmla="*/ 496678 w 3362066"/>
                  <a:gd name="connsiteY12" fmla="*/ 2894847 h 3391524"/>
                  <a:gd name="connsiteX13" fmla="*/ 402889 w 3362066"/>
                  <a:gd name="connsiteY13" fmla="*/ 2791653 h 3391524"/>
                  <a:gd name="connsiteX14" fmla="*/ 459383 w 3362066"/>
                  <a:gd name="connsiteY14" fmla="*/ 2806055 h 3391524"/>
                  <a:gd name="connsiteX15" fmla="*/ 623945 w 3362066"/>
                  <a:gd name="connsiteY15" fmla="*/ 2833135 h 3391524"/>
                  <a:gd name="connsiteX16" fmla="*/ 713228 w 3362066"/>
                  <a:gd name="connsiteY16" fmla="*/ 2840220 h 3391524"/>
                  <a:gd name="connsiteX17" fmla="*/ 814530 w 3362066"/>
                  <a:gd name="connsiteY17" fmla="*/ 2924921 h 3391524"/>
                  <a:gd name="connsiteX18" fmla="*/ 1214569 w 3362066"/>
                  <a:gd name="connsiteY18" fmla="*/ 3129900 h 3391524"/>
                  <a:gd name="connsiteX19" fmla="*/ 1235048 w 3362066"/>
                  <a:gd name="connsiteY19" fmla="*/ 3135624 h 3391524"/>
                  <a:gd name="connsiteX20" fmla="*/ 1192472 w 3362066"/>
                  <a:gd name="connsiteY20" fmla="*/ 3088942 h 3391524"/>
                  <a:gd name="connsiteX21" fmla="*/ 1054329 w 3362066"/>
                  <a:gd name="connsiteY21" fmla="*/ 2883236 h 3391524"/>
                  <a:gd name="connsiteX22" fmla="*/ 1033273 w 3362066"/>
                  <a:gd name="connsiteY22" fmla="*/ 2841425 h 3391524"/>
                  <a:gd name="connsiteX23" fmla="*/ 1153493 w 3362066"/>
                  <a:gd name="connsiteY23" fmla="*/ 2831247 h 3391524"/>
                  <a:gd name="connsiteX24" fmla="*/ 1160637 w 3362066"/>
                  <a:gd name="connsiteY24" fmla="*/ 2845425 h 3391524"/>
                  <a:gd name="connsiteX25" fmla="*/ 1469463 w 3362066"/>
                  <a:gd name="connsiteY25" fmla="*/ 3180157 h 3391524"/>
                  <a:gd name="connsiteX26" fmla="*/ 1499316 w 3362066"/>
                  <a:gd name="connsiteY26" fmla="*/ 3194679 h 3391524"/>
                  <a:gd name="connsiteX27" fmla="*/ 1658571 w 3362066"/>
                  <a:gd name="connsiteY27" fmla="*/ 3205864 h 3391524"/>
                  <a:gd name="connsiteX28" fmla="*/ 1658571 w 3362066"/>
                  <a:gd name="connsiteY28" fmla="*/ 2711266 h 3391524"/>
                  <a:gd name="connsiteX29" fmla="*/ 1732947 w 3362066"/>
                  <a:gd name="connsiteY29" fmla="*/ 2685985 h 3391524"/>
                  <a:gd name="connsiteX30" fmla="*/ 1732947 w 3362066"/>
                  <a:gd name="connsiteY30" fmla="*/ 3205864 h 3391524"/>
                  <a:gd name="connsiteX31" fmla="*/ 1876534 w 3362066"/>
                  <a:gd name="connsiteY31" fmla="*/ 3197371 h 3391524"/>
                  <a:gd name="connsiteX32" fmla="*/ 1949663 w 3362066"/>
                  <a:gd name="connsiteY32" fmla="*/ 3184816 h 3391524"/>
                  <a:gd name="connsiteX33" fmla="*/ 1959242 w 3362066"/>
                  <a:gd name="connsiteY33" fmla="*/ 3180157 h 3391524"/>
                  <a:gd name="connsiteX34" fmla="*/ 2349822 w 3362066"/>
                  <a:gd name="connsiteY34" fmla="*/ 2683179 h 3391524"/>
                  <a:gd name="connsiteX35" fmla="*/ 2386352 w 3362066"/>
                  <a:gd name="connsiteY35" fmla="*/ 2590747 h 3391524"/>
                  <a:gd name="connsiteX36" fmla="*/ 1949981 w 3362066"/>
                  <a:gd name="connsiteY36" fmla="*/ 2590747 h 3391524"/>
                  <a:gd name="connsiteX37" fmla="*/ 2128828 w 3362066"/>
                  <a:gd name="connsiteY37" fmla="*/ 2495286 h 3391524"/>
                  <a:gd name="connsiteX38" fmla="*/ 2292703 w 3362066"/>
                  <a:gd name="connsiteY38" fmla="*/ 2389935 h 3391524"/>
                  <a:gd name="connsiteX39" fmla="*/ 2446941 w 3362066"/>
                  <a:gd name="connsiteY39" fmla="*/ 2389935 h 3391524"/>
                  <a:gd name="connsiteX40" fmla="*/ 2473156 w 3362066"/>
                  <a:gd name="connsiteY40" fmla="*/ 2298549 h 3391524"/>
                  <a:gd name="connsiteX41" fmla="*/ 2481168 w 3362066"/>
                  <a:gd name="connsiteY41" fmla="*/ 2249714 h 3391524"/>
                  <a:gd name="connsiteX42" fmla="*/ 2513452 w 3362066"/>
                  <a:gd name="connsiteY42" fmla="*/ 2225081 h 3391524"/>
                  <a:gd name="connsiteX43" fmla="*/ 2614348 w 3362066"/>
                  <a:gd name="connsiteY43" fmla="*/ 2134578 h 3391524"/>
                  <a:gd name="connsiteX44" fmla="*/ 2574415 w 3362066"/>
                  <a:gd name="connsiteY44" fmla="*/ 2347764 h 3391524"/>
                  <a:gd name="connsiteX45" fmla="*/ 2563159 w 3362066"/>
                  <a:gd name="connsiteY45" fmla="*/ 2389935 h 3391524"/>
                  <a:gd name="connsiteX46" fmla="*/ 3039367 w 3362066"/>
                  <a:gd name="connsiteY46" fmla="*/ 2389935 h 3391524"/>
                  <a:gd name="connsiteX47" fmla="*/ 3179199 w 3362066"/>
                  <a:gd name="connsiteY47" fmla="*/ 1991304 h 3391524"/>
                  <a:gd name="connsiteX48" fmla="*/ 3197400 w 3362066"/>
                  <a:gd name="connsiteY48" fmla="*/ 1869492 h 3391524"/>
                  <a:gd name="connsiteX49" fmla="*/ 974651 w 3362066"/>
                  <a:gd name="connsiteY49" fmla="*/ 1018941 h 3391524"/>
                  <a:gd name="connsiteX50" fmla="*/ 955549 w 3362066"/>
                  <a:gd name="connsiteY50" fmla="*/ 1085530 h 3391524"/>
                  <a:gd name="connsiteX51" fmla="*/ 907564 w 3362066"/>
                  <a:gd name="connsiteY51" fmla="*/ 1378013 h 3391524"/>
                  <a:gd name="connsiteX52" fmla="*/ 895917 w 3362066"/>
                  <a:gd name="connsiteY52" fmla="*/ 1596595 h 3391524"/>
                  <a:gd name="connsiteX53" fmla="*/ 1658571 w 3362066"/>
                  <a:gd name="connsiteY53" fmla="*/ 1596595 h 3391524"/>
                  <a:gd name="connsiteX54" fmla="*/ 1658571 w 3362066"/>
                  <a:gd name="connsiteY54" fmla="*/ 1018941 h 3391524"/>
                  <a:gd name="connsiteX55" fmla="*/ 974651 w 3362066"/>
                  <a:gd name="connsiteY55" fmla="*/ 1018941 h 3391524"/>
                  <a:gd name="connsiteX56" fmla="*/ 344777 w 3362066"/>
                  <a:gd name="connsiteY56" fmla="*/ 1018941 h 3391524"/>
                  <a:gd name="connsiteX57" fmla="*/ 302306 w 3362066"/>
                  <a:gd name="connsiteY57" fmla="*/ 1107107 h 3391524"/>
                  <a:gd name="connsiteX58" fmla="*/ 191269 w 3362066"/>
                  <a:gd name="connsiteY58" fmla="*/ 1541138 h 3391524"/>
                  <a:gd name="connsiteX59" fmla="*/ 188469 w 3362066"/>
                  <a:gd name="connsiteY59" fmla="*/ 1596595 h 3391524"/>
                  <a:gd name="connsiteX60" fmla="*/ 783608 w 3362066"/>
                  <a:gd name="connsiteY60" fmla="*/ 1596595 h 3391524"/>
                  <a:gd name="connsiteX61" fmla="*/ 785757 w 3362066"/>
                  <a:gd name="connsiteY61" fmla="*/ 1519797 h 3391524"/>
                  <a:gd name="connsiteX62" fmla="*/ 854291 w 3362066"/>
                  <a:gd name="connsiteY62" fmla="*/ 1036313 h 3391524"/>
                  <a:gd name="connsiteX63" fmla="*/ 858928 w 3362066"/>
                  <a:gd name="connsiteY63" fmla="*/ 1018941 h 3391524"/>
                  <a:gd name="connsiteX64" fmla="*/ 344777 w 3362066"/>
                  <a:gd name="connsiteY64" fmla="*/ 1018941 h 3391524"/>
                  <a:gd name="connsiteX65" fmla="*/ 1226253 w 3362066"/>
                  <a:gd name="connsiteY65" fmla="*/ 258097 h 3391524"/>
                  <a:gd name="connsiteX66" fmla="*/ 1096526 w 3362066"/>
                  <a:gd name="connsiteY66" fmla="*/ 306828 h 3391524"/>
                  <a:gd name="connsiteX67" fmla="*/ 528798 w 3362066"/>
                  <a:gd name="connsiteY67" fmla="*/ 733798 h 3391524"/>
                  <a:gd name="connsiteX68" fmla="*/ 465736 w 3362066"/>
                  <a:gd name="connsiteY68" fmla="*/ 818129 h 3391524"/>
                  <a:gd name="connsiteX69" fmla="*/ 917471 w 3362066"/>
                  <a:gd name="connsiteY69" fmla="*/ 818129 h 3391524"/>
                  <a:gd name="connsiteX70" fmla="*/ 940351 w 3362066"/>
                  <a:gd name="connsiteY70" fmla="*/ 750159 h 3391524"/>
                  <a:gd name="connsiteX71" fmla="*/ 1192472 w 3362066"/>
                  <a:gd name="connsiteY71" fmla="*/ 295136 h 3391524"/>
                  <a:gd name="connsiteX72" fmla="*/ 1226253 w 3362066"/>
                  <a:gd name="connsiteY72" fmla="*/ 258097 h 3391524"/>
                  <a:gd name="connsiteX73" fmla="*/ 1658571 w 3362066"/>
                  <a:gd name="connsiteY73" fmla="*/ 185574 h 3391524"/>
                  <a:gd name="connsiteX74" fmla="*/ 1522109 w 3362066"/>
                  <a:gd name="connsiteY74" fmla="*/ 193323 h 3391524"/>
                  <a:gd name="connsiteX75" fmla="*/ 1475452 w 3362066"/>
                  <a:gd name="connsiteY75" fmla="*/ 201008 h 3391524"/>
                  <a:gd name="connsiteX76" fmla="*/ 1469463 w 3362066"/>
                  <a:gd name="connsiteY76" fmla="*/ 203922 h 3391524"/>
                  <a:gd name="connsiteX77" fmla="*/ 1078885 w 3362066"/>
                  <a:gd name="connsiteY77" fmla="*/ 700898 h 3391524"/>
                  <a:gd name="connsiteX78" fmla="*/ 1032553 w 3362066"/>
                  <a:gd name="connsiteY78" fmla="*/ 818129 h 3391524"/>
                  <a:gd name="connsiteX79" fmla="*/ 1658571 w 3362066"/>
                  <a:gd name="connsiteY79" fmla="*/ 818129 h 3391524"/>
                  <a:gd name="connsiteX80" fmla="*/ 1658571 w 3362066"/>
                  <a:gd name="connsiteY80" fmla="*/ 185574 h 3391524"/>
                  <a:gd name="connsiteX81" fmla="*/ 1695762 w 3362066"/>
                  <a:gd name="connsiteY81" fmla="*/ 0 h 3391524"/>
                  <a:gd name="connsiteX82" fmla="*/ 2894847 w 3362066"/>
                  <a:gd name="connsiteY82" fmla="*/ 496677 h 3391524"/>
                  <a:gd name="connsiteX83" fmla="*/ 2952732 w 3362066"/>
                  <a:gd name="connsiteY83" fmla="*/ 560367 h 3391524"/>
                  <a:gd name="connsiteX84" fmla="*/ 2763757 w 3362066"/>
                  <a:gd name="connsiteY84" fmla="*/ 627279 h 3391524"/>
                  <a:gd name="connsiteX85" fmla="*/ 2294999 w 3362066"/>
                  <a:gd name="connsiteY85" fmla="*/ 306828 h 3391524"/>
                  <a:gd name="connsiteX86" fmla="*/ 2221829 w 3362066"/>
                  <a:gd name="connsiteY86" fmla="*/ 279343 h 3391524"/>
                  <a:gd name="connsiteX87" fmla="*/ 2434620 w 3362066"/>
                  <a:gd name="connsiteY87" fmla="*/ 620472 h 3391524"/>
                  <a:gd name="connsiteX88" fmla="*/ 2479189 w 3362066"/>
                  <a:gd name="connsiteY88" fmla="*/ 728039 h 3391524"/>
                  <a:gd name="connsiteX89" fmla="*/ 2375112 w 3362066"/>
                  <a:gd name="connsiteY89" fmla="*/ 764890 h 3391524"/>
                  <a:gd name="connsiteX90" fmla="*/ 2349822 w 3362066"/>
                  <a:gd name="connsiteY90" fmla="*/ 700898 h 3391524"/>
                  <a:gd name="connsiteX91" fmla="*/ 2034904 w 3362066"/>
                  <a:gd name="connsiteY91" fmla="*/ 256318 h 3391524"/>
                  <a:gd name="connsiteX92" fmla="*/ 1967195 w 3362066"/>
                  <a:gd name="connsiteY92" fmla="*/ 209428 h 3391524"/>
                  <a:gd name="connsiteX93" fmla="*/ 1869416 w 3362066"/>
                  <a:gd name="connsiteY93" fmla="*/ 193323 h 3391524"/>
                  <a:gd name="connsiteX94" fmla="*/ 1732947 w 3362066"/>
                  <a:gd name="connsiteY94" fmla="*/ 185573 h 3391524"/>
                  <a:gd name="connsiteX95" fmla="*/ 1732947 w 3362066"/>
                  <a:gd name="connsiteY95" fmla="*/ 818129 h 3391524"/>
                  <a:gd name="connsiteX96" fmla="*/ 2039422 w 3362066"/>
                  <a:gd name="connsiteY96" fmla="*/ 811348 h 3391524"/>
                  <a:gd name="connsiteX97" fmla="*/ 1919541 w 3362066"/>
                  <a:gd name="connsiteY97" fmla="*/ 1019749 h 3391524"/>
                  <a:gd name="connsiteX98" fmla="*/ 1732947 w 3362066"/>
                  <a:gd name="connsiteY98" fmla="*/ 1018941 h 3391524"/>
                  <a:gd name="connsiteX99" fmla="*/ 1732947 w 3362066"/>
                  <a:gd name="connsiteY99" fmla="*/ 1596595 h 3391524"/>
                  <a:gd name="connsiteX100" fmla="*/ 2063964 w 3362066"/>
                  <a:gd name="connsiteY100" fmla="*/ 1596595 h 3391524"/>
                  <a:gd name="connsiteX101" fmla="*/ 1924258 w 3362066"/>
                  <a:gd name="connsiteY101" fmla="*/ 1712711 h 3391524"/>
                  <a:gd name="connsiteX102" fmla="*/ 1815019 w 3362066"/>
                  <a:gd name="connsiteY102" fmla="*/ 1797408 h 3391524"/>
                  <a:gd name="connsiteX103" fmla="*/ 1732947 w 3362066"/>
                  <a:gd name="connsiteY103" fmla="*/ 1797408 h 3391524"/>
                  <a:gd name="connsiteX104" fmla="*/ 1732947 w 3362066"/>
                  <a:gd name="connsiteY104" fmla="*/ 1858449 h 3391524"/>
                  <a:gd name="connsiteX105" fmla="*/ 1658571 w 3362066"/>
                  <a:gd name="connsiteY105" fmla="*/ 1910772 h 3391524"/>
                  <a:gd name="connsiteX106" fmla="*/ 1658571 w 3362066"/>
                  <a:gd name="connsiteY106" fmla="*/ 1797408 h 3391524"/>
                  <a:gd name="connsiteX107" fmla="*/ 896447 w 3362066"/>
                  <a:gd name="connsiteY107" fmla="*/ 1797408 h 3391524"/>
                  <a:gd name="connsiteX108" fmla="*/ 907564 w 3362066"/>
                  <a:gd name="connsiteY108" fmla="*/ 2006064 h 3391524"/>
                  <a:gd name="connsiteX109" fmla="*/ 946467 w 3362066"/>
                  <a:gd name="connsiteY109" fmla="*/ 2243192 h 3391524"/>
                  <a:gd name="connsiteX110" fmla="*/ 837993 w 3362066"/>
                  <a:gd name="connsiteY110" fmla="*/ 2260760 h 3391524"/>
                  <a:gd name="connsiteX111" fmla="*/ 810325 w 3362066"/>
                  <a:gd name="connsiteY111" fmla="*/ 2113048 h 3391524"/>
                  <a:gd name="connsiteX112" fmla="*/ 785757 w 3362066"/>
                  <a:gd name="connsiteY112" fmla="*/ 1864280 h 3391524"/>
                  <a:gd name="connsiteX113" fmla="*/ 783886 w 3362066"/>
                  <a:gd name="connsiteY113" fmla="*/ 1797408 h 3391524"/>
                  <a:gd name="connsiteX114" fmla="*/ 188594 w 3362066"/>
                  <a:gd name="connsiteY114" fmla="*/ 1797408 h 3391524"/>
                  <a:gd name="connsiteX115" fmla="*/ 191269 w 3362066"/>
                  <a:gd name="connsiteY115" fmla="*/ 1850386 h 3391524"/>
                  <a:gd name="connsiteX116" fmla="*/ 212326 w 3362066"/>
                  <a:gd name="connsiteY116" fmla="*/ 1991304 h 3391524"/>
                  <a:gd name="connsiteX117" fmla="*/ 235664 w 3362066"/>
                  <a:gd name="connsiteY117" fmla="*/ 2085719 h 3391524"/>
                  <a:gd name="connsiteX118" fmla="*/ 223447 w 3362066"/>
                  <a:gd name="connsiteY118" fmla="*/ 2076943 h 3391524"/>
                  <a:gd name="connsiteX119" fmla="*/ 65563 w 3362066"/>
                  <a:gd name="connsiteY119" fmla="*/ 1921896 h 3391524"/>
                  <a:gd name="connsiteX120" fmla="*/ 7652 w 3362066"/>
                  <a:gd name="connsiteY120" fmla="*/ 1847299 h 3391524"/>
                  <a:gd name="connsiteX121" fmla="*/ 0 w 3362066"/>
                  <a:gd name="connsiteY121" fmla="*/ 1695762 h 3391524"/>
                  <a:gd name="connsiteX122" fmla="*/ 1695762 w 3362066"/>
                  <a:gd name="connsiteY122" fmla="*/ 0 h 3391524"/>
                  <a:gd name="connsiteX0" fmla="*/ 2502887 w 3362066"/>
                  <a:gd name="connsiteY0" fmla="*/ 2590747 h 3391524"/>
                  <a:gd name="connsiteX1" fmla="*/ 2488354 w 3362066"/>
                  <a:gd name="connsiteY1" fmla="*/ 2633919 h 3391524"/>
                  <a:gd name="connsiteX2" fmla="*/ 2236234 w 3362066"/>
                  <a:gd name="connsiteY2" fmla="*/ 3088942 h 3391524"/>
                  <a:gd name="connsiteX3" fmla="*/ 2211102 w 3362066"/>
                  <a:gd name="connsiteY3" fmla="*/ 3116497 h 3391524"/>
                  <a:gd name="connsiteX4" fmla="*/ 2317868 w 3362066"/>
                  <a:gd name="connsiteY4" fmla="*/ 3074590 h 3391524"/>
                  <a:gd name="connsiteX5" fmla="*/ 2896651 w 3362066"/>
                  <a:gd name="connsiteY5" fmla="*/ 2615085 h 3391524"/>
                  <a:gd name="connsiteX6" fmla="*/ 2913629 w 3362066"/>
                  <a:gd name="connsiteY6" fmla="*/ 2590747 h 3391524"/>
                  <a:gd name="connsiteX7" fmla="*/ 2502887 w 3362066"/>
                  <a:gd name="connsiteY7" fmla="*/ 2590747 h 3391524"/>
                  <a:gd name="connsiteX8" fmla="*/ 3197400 w 3362066"/>
                  <a:gd name="connsiteY8" fmla="*/ 1869492 h 3391524"/>
                  <a:gd name="connsiteX9" fmla="*/ 3362066 w 3362066"/>
                  <a:gd name="connsiteY9" fmla="*/ 2004799 h 3391524"/>
                  <a:gd name="connsiteX10" fmla="*/ 3357072 w 3362066"/>
                  <a:gd name="connsiteY10" fmla="*/ 2037517 h 3391524"/>
                  <a:gd name="connsiteX11" fmla="*/ 1695762 w 3362066"/>
                  <a:gd name="connsiteY11" fmla="*/ 3391524 h 3391524"/>
                  <a:gd name="connsiteX12" fmla="*/ 496678 w 3362066"/>
                  <a:gd name="connsiteY12" fmla="*/ 2894847 h 3391524"/>
                  <a:gd name="connsiteX13" fmla="*/ 402889 w 3362066"/>
                  <a:gd name="connsiteY13" fmla="*/ 2791653 h 3391524"/>
                  <a:gd name="connsiteX14" fmla="*/ 459383 w 3362066"/>
                  <a:gd name="connsiteY14" fmla="*/ 2806055 h 3391524"/>
                  <a:gd name="connsiteX15" fmla="*/ 623945 w 3362066"/>
                  <a:gd name="connsiteY15" fmla="*/ 2833135 h 3391524"/>
                  <a:gd name="connsiteX16" fmla="*/ 713228 w 3362066"/>
                  <a:gd name="connsiteY16" fmla="*/ 2840220 h 3391524"/>
                  <a:gd name="connsiteX17" fmla="*/ 814530 w 3362066"/>
                  <a:gd name="connsiteY17" fmla="*/ 2924921 h 3391524"/>
                  <a:gd name="connsiteX18" fmla="*/ 1214569 w 3362066"/>
                  <a:gd name="connsiteY18" fmla="*/ 3129900 h 3391524"/>
                  <a:gd name="connsiteX19" fmla="*/ 1235048 w 3362066"/>
                  <a:gd name="connsiteY19" fmla="*/ 3135624 h 3391524"/>
                  <a:gd name="connsiteX20" fmla="*/ 1192472 w 3362066"/>
                  <a:gd name="connsiteY20" fmla="*/ 3088942 h 3391524"/>
                  <a:gd name="connsiteX21" fmla="*/ 1054329 w 3362066"/>
                  <a:gd name="connsiteY21" fmla="*/ 2883236 h 3391524"/>
                  <a:gd name="connsiteX22" fmla="*/ 1033273 w 3362066"/>
                  <a:gd name="connsiteY22" fmla="*/ 2841425 h 3391524"/>
                  <a:gd name="connsiteX23" fmla="*/ 1153493 w 3362066"/>
                  <a:gd name="connsiteY23" fmla="*/ 2831247 h 3391524"/>
                  <a:gd name="connsiteX24" fmla="*/ 1160637 w 3362066"/>
                  <a:gd name="connsiteY24" fmla="*/ 2845425 h 3391524"/>
                  <a:gd name="connsiteX25" fmla="*/ 1469463 w 3362066"/>
                  <a:gd name="connsiteY25" fmla="*/ 3180157 h 3391524"/>
                  <a:gd name="connsiteX26" fmla="*/ 1499316 w 3362066"/>
                  <a:gd name="connsiteY26" fmla="*/ 3194679 h 3391524"/>
                  <a:gd name="connsiteX27" fmla="*/ 1658571 w 3362066"/>
                  <a:gd name="connsiteY27" fmla="*/ 3205864 h 3391524"/>
                  <a:gd name="connsiteX28" fmla="*/ 1658571 w 3362066"/>
                  <a:gd name="connsiteY28" fmla="*/ 2711266 h 3391524"/>
                  <a:gd name="connsiteX29" fmla="*/ 1732947 w 3362066"/>
                  <a:gd name="connsiteY29" fmla="*/ 2685985 h 3391524"/>
                  <a:gd name="connsiteX30" fmla="*/ 1732947 w 3362066"/>
                  <a:gd name="connsiteY30" fmla="*/ 3205864 h 3391524"/>
                  <a:gd name="connsiteX31" fmla="*/ 1876534 w 3362066"/>
                  <a:gd name="connsiteY31" fmla="*/ 3197371 h 3391524"/>
                  <a:gd name="connsiteX32" fmla="*/ 1949663 w 3362066"/>
                  <a:gd name="connsiteY32" fmla="*/ 3184816 h 3391524"/>
                  <a:gd name="connsiteX33" fmla="*/ 1959242 w 3362066"/>
                  <a:gd name="connsiteY33" fmla="*/ 3180157 h 3391524"/>
                  <a:gd name="connsiteX34" fmla="*/ 2349822 w 3362066"/>
                  <a:gd name="connsiteY34" fmla="*/ 2683179 h 3391524"/>
                  <a:gd name="connsiteX35" fmla="*/ 2386352 w 3362066"/>
                  <a:gd name="connsiteY35" fmla="*/ 2590747 h 3391524"/>
                  <a:gd name="connsiteX36" fmla="*/ 1949981 w 3362066"/>
                  <a:gd name="connsiteY36" fmla="*/ 2590747 h 3391524"/>
                  <a:gd name="connsiteX37" fmla="*/ 2128828 w 3362066"/>
                  <a:gd name="connsiteY37" fmla="*/ 2495286 h 3391524"/>
                  <a:gd name="connsiteX38" fmla="*/ 2292703 w 3362066"/>
                  <a:gd name="connsiteY38" fmla="*/ 2389935 h 3391524"/>
                  <a:gd name="connsiteX39" fmla="*/ 2446941 w 3362066"/>
                  <a:gd name="connsiteY39" fmla="*/ 2389935 h 3391524"/>
                  <a:gd name="connsiteX40" fmla="*/ 2473156 w 3362066"/>
                  <a:gd name="connsiteY40" fmla="*/ 2298549 h 3391524"/>
                  <a:gd name="connsiteX41" fmla="*/ 2481168 w 3362066"/>
                  <a:gd name="connsiteY41" fmla="*/ 2249714 h 3391524"/>
                  <a:gd name="connsiteX42" fmla="*/ 2513452 w 3362066"/>
                  <a:gd name="connsiteY42" fmla="*/ 2225081 h 3391524"/>
                  <a:gd name="connsiteX43" fmla="*/ 2614348 w 3362066"/>
                  <a:gd name="connsiteY43" fmla="*/ 2134578 h 3391524"/>
                  <a:gd name="connsiteX44" fmla="*/ 2574415 w 3362066"/>
                  <a:gd name="connsiteY44" fmla="*/ 2347764 h 3391524"/>
                  <a:gd name="connsiteX45" fmla="*/ 2563159 w 3362066"/>
                  <a:gd name="connsiteY45" fmla="*/ 2389935 h 3391524"/>
                  <a:gd name="connsiteX46" fmla="*/ 3039367 w 3362066"/>
                  <a:gd name="connsiteY46" fmla="*/ 2389935 h 3391524"/>
                  <a:gd name="connsiteX47" fmla="*/ 3179199 w 3362066"/>
                  <a:gd name="connsiteY47" fmla="*/ 1991304 h 3391524"/>
                  <a:gd name="connsiteX48" fmla="*/ 3197400 w 3362066"/>
                  <a:gd name="connsiteY48" fmla="*/ 1869492 h 3391524"/>
                  <a:gd name="connsiteX49" fmla="*/ 974651 w 3362066"/>
                  <a:gd name="connsiteY49" fmla="*/ 1018941 h 3391524"/>
                  <a:gd name="connsiteX50" fmla="*/ 955549 w 3362066"/>
                  <a:gd name="connsiteY50" fmla="*/ 1085530 h 3391524"/>
                  <a:gd name="connsiteX51" fmla="*/ 907564 w 3362066"/>
                  <a:gd name="connsiteY51" fmla="*/ 1378013 h 3391524"/>
                  <a:gd name="connsiteX52" fmla="*/ 895917 w 3362066"/>
                  <a:gd name="connsiteY52" fmla="*/ 1596595 h 3391524"/>
                  <a:gd name="connsiteX53" fmla="*/ 1658571 w 3362066"/>
                  <a:gd name="connsiteY53" fmla="*/ 1596595 h 3391524"/>
                  <a:gd name="connsiteX54" fmla="*/ 1658571 w 3362066"/>
                  <a:gd name="connsiteY54" fmla="*/ 1018941 h 3391524"/>
                  <a:gd name="connsiteX55" fmla="*/ 974651 w 3362066"/>
                  <a:gd name="connsiteY55" fmla="*/ 1018941 h 3391524"/>
                  <a:gd name="connsiteX56" fmla="*/ 344777 w 3362066"/>
                  <a:gd name="connsiteY56" fmla="*/ 1018941 h 3391524"/>
                  <a:gd name="connsiteX57" fmla="*/ 302306 w 3362066"/>
                  <a:gd name="connsiteY57" fmla="*/ 1107107 h 3391524"/>
                  <a:gd name="connsiteX58" fmla="*/ 191269 w 3362066"/>
                  <a:gd name="connsiteY58" fmla="*/ 1541138 h 3391524"/>
                  <a:gd name="connsiteX59" fmla="*/ 188469 w 3362066"/>
                  <a:gd name="connsiteY59" fmla="*/ 1596595 h 3391524"/>
                  <a:gd name="connsiteX60" fmla="*/ 783608 w 3362066"/>
                  <a:gd name="connsiteY60" fmla="*/ 1596595 h 3391524"/>
                  <a:gd name="connsiteX61" fmla="*/ 785757 w 3362066"/>
                  <a:gd name="connsiteY61" fmla="*/ 1519797 h 3391524"/>
                  <a:gd name="connsiteX62" fmla="*/ 854291 w 3362066"/>
                  <a:gd name="connsiteY62" fmla="*/ 1036313 h 3391524"/>
                  <a:gd name="connsiteX63" fmla="*/ 858928 w 3362066"/>
                  <a:gd name="connsiteY63" fmla="*/ 1018941 h 3391524"/>
                  <a:gd name="connsiteX64" fmla="*/ 344777 w 3362066"/>
                  <a:gd name="connsiteY64" fmla="*/ 1018941 h 3391524"/>
                  <a:gd name="connsiteX65" fmla="*/ 1226253 w 3362066"/>
                  <a:gd name="connsiteY65" fmla="*/ 258097 h 3391524"/>
                  <a:gd name="connsiteX66" fmla="*/ 1096526 w 3362066"/>
                  <a:gd name="connsiteY66" fmla="*/ 306828 h 3391524"/>
                  <a:gd name="connsiteX67" fmla="*/ 528798 w 3362066"/>
                  <a:gd name="connsiteY67" fmla="*/ 733798 h 3391524"/>
                  <a:gd name="connsiteX68" fmla="*/ 465736 w 3362066"/>
                  <a:gd name="connsiteY68" fmla="*/ 818129 h 3391524"/>
                  <a:gd name="connsiteX69" fmla="*/ 917471 w 3362066"/>
                  <a:gd name="connsiteY69" fmla="*/ 818129 h 3391524"/>
                  <a:gd name="connsiteX70" fmla="*/ 940351 w 3362066"/>
                  <a:gd name="connsiteY70" fmla="*/ 750159 h 3391524"/>
                  <a:gd name="connsiteX71" fmla="*/ 1192472 w 3362066"/>
                  <a:gd name="connsiteY71" fmla="*/ 295136 h 3391524"/>
                  <a:gd name="connsiteX72" fmla="*/ 1226253 w 3362066"/>
                  <a:gd name="connsiteY72" fmla="*/ 258097 h 3391524"/>
                  <a:gd name="connsiteX73" fmla="*/ 1658571 w 3362066"/>
                  <a:gd name="connsiteY73" fmla="*/ 185574 h 3391524"/>
                  <a:gd name="connsiteX74" fmla="*/ 1522109 w 3362066"/>
                  <a:gd name="connsiteY74" fmla="*/ 193323 h 3391524"/>
                  <a:gd name="connsiteX75" fmla="*/ 1475452 w 3362066"/>
                  <a:gd name="connsiteY75" fmla="*/ 201008 h 3391524"/>
                  <a:gd name="connsiteX76" fmla="*/ 1469463 w 3362066"/>
                  <a:gd name="connsiteY76" fmla="*/ 203922 h 3391524"/>
                  <a:gd name="connsiteX77" fmla="*/ 1078885 w 3362066"/>
                  <a:gd name="connsiteY77" fmla="*/ 700898 h 3391524"/>
                  <a:gd name="connsiteX78" fmla="*/ 1032553 w 3362066"/>
                  <a:gd name="connsiteY78" fmla="*/ 818129 h 3391524"/>
                  <a:gd name="connsiteX79" fmla="*/ 1658571 w 3362066"/>
                  <a:gd name="connsiteY79" fmla="*/ 818129 h 3391524"/>
                  <a:gd name="connsiteX80" fmla="*/ 1658571 w 3362066"/>
                  <a:gd name="connsiteY80" fmla="*/ 185574 h 3391524"/>
                  <a:gd name="connsiteX81" fmla="*/ 1695762 w 3362066"/>
                  <a:gd name="connsiteY81" fmla="*/ 0 h 3391524"/>
                  <a:gd name="connsiteX82" fmla="*/ 2894847 w 3362066"/>
                  <a:gd name="connsiteY82" fmla="*/ 496677 h 3391524"/>
                  <a:gd name="connsiteX83" fmla="*/ 2952732 w 3362066"/>
                  <a:gd name="connsiteY83" fmla="*/ 560367 h 3391524"/>
                  <a:gd name="connsiteX84" fmla="*/ 2763757 w 3362066"/>
                  <a:gd name="connsiteY84" fmla="*/ 627279 h 3391524"/>
                  <a:gd name="connsiteX85" fmla="*/ 2294999 w 3362066"/>
                  <a:gd name="connsiteY85" fmla="*/ 306828 h 3391524"/>
                  <a:gd name="connsiteX86" fmla="*/ 2221829 w 3362066"/>
                  <a:gd name="connsiteY86" fmla="*/ 279343 h 3391524"/>
                  <a:gd name="connsiteX87" fmla="*/ 2434620 w 3362066"/>
                  <a:gd name="connsiteY87" fmla="*/ 620472 h 3391524"/>
                  <a:gd name="connsiteX88" fmla="*/ 2479189 w 3362066"/>
                  <a:gd name="connsiteY88" fmla="*/ 728039 h 3391524"/>
                  <a:gd name="connsiteX89" fmla="*/ 2375112 w 3362066"/>
                  <a:gd name="connsiteY89" fmla="*/ 764890 h 3391524"/>
                  <a:gd name="connsiteX90" fmla="*/ 2349822 w 3362066"/>
                  <a:gd name="connsiteY90" fmla="*/ 700898 h 3391524"/>
                  <a:gd name="connsiteX91" fmla="*/ 2034904 w 3362066"/>
                  <a:gd name="connsiteY91" fmla="*/ 256318 h 3391524"/>
                  <a:gd name="connsiteX92" fmla="*/ 1967195 w 3362066"/>
                  <a:gd name="connsiteY92" fmla="*/ 209428 h 3391524"/>
                  <a:gd name="connsiteX93" fmla="*/ 1869416 w 3362066"/>
                  <a:gd name="connsiteY93" fmla="*/ 193323 h 3391524"/>
                  <a:gd name="connsiteX94" fmla="*/ 1732947 w 3362066"/>
                  <a:gd name="connsiteY94" fmla="*/ 185573 h 3391524"/>
                  <a:gd name="connsiteX95" fmla="*/ 1732947 w 3362066"/>
                  <a:gd name="connsiteY95" fmla="*/ 818129 h 3391524"/>
                  <a:gd name="connsiteX96" fmla="*/ 2039422 w 3362066"/>
                  <a:gd name="connsiteY96" fmla="*/ 811348 h 3391524"/>
                  <a:gd name="connsiteX97" fmla="*/ 1919541 w 3362066"/>
                  <a:gd name="connsiteY97" fmla="*/ 1019749 h 3391524"/>
                  <a:gd name="connsiteX98" fmla="*/ 1732947 w 3362066"/>
                  <a:gd name="connsiteY98" fmla="*/ 1018941 h 3391524"/>
                  <a:gd name="connsiteX99" fmla="*/ 1732947 w 3362066"/>
                  <a:gd name="connsiteY99" fmla="*/ 1596595 h 3391524"/>
                  <a:gd name="connsiteX100" fmla="*/ 2063964 w 3362066"/>
                  <a:gd name="connsiteY100" fmla="*/ 1596595 h 3391524"/>
                  <a:gd name="connsiteX101" fmla="*/ 1924258 w 3362066"/>
                  <a:gd name="connsiteY101" fmla="*/ 1712711 h 3391524"/>
                  <a:gd name="connsiteX102" fmla="*/ 1815019 w 3362066"/>
                  <a:gd name="connsiteY102" fmla="*/ 1797408 h 3391524"/>
                  <a:gd name="connsiteX103" fmla="*/ 1732947 w 3362066"/>
                  <a:gd name="connsiteY103" fmla="*/ 1797408 h 3391524"/>
                  <a:gd name="connsiteX104" fmla="*/ 1732947 w 3362066"/>
                  <a:gd name="connsiteY104" fmla="*/ 1858449 h 3391524"/>
                  <a:gd name="connsiteX105" fmla="*/ 1658571 w 3362066"/>
                  <a:gd name="connsiteY105" fmla="*/ 1910772 h 3391524"/>
                  <a:gd name="connsiteX106" fmla="*/ 1658571 w 3362066"/>
                  <a:gd name="connsiteY106" fmla="*/ 1797408 h 3391524"/>
                  <a:gd name="connsiteX107" fmla="*/ 896447 w 3362066"/>
                  <a:gd name="connsiteY107" fmla="*/ 1797408 h 3391524"/>
                  <a:gd name="connsiteX108" fmla="*/ 907564 w 3362066"/>
                  <a:gd name="connsiteY108" fmla="*/ 2006064 h 3391524"/>
                  <a:gd name="connsiteX109" fmla="*/ 946467 w 3362066"/>
                  <a:gd name="connsiteY109" fmla="*/ 2243192 h 3391524"/>
                  <a:gd name="connsiteX110" fmla="*/ 837993 w 3362066"/>
                  <a:gd name="connsiteY110" fmla="*/ 2260760 h 3391524"/>
                  <a:gd name="connsiteX111" fmla="*/ 810325 w 3362066"/>
                  <a:gd name="connsiteY111" fmla="*/ 2113048 h 3391524"/>
                  <a:gd name="connsiteX112" fmla="*/ 785757 w 3362066"/>
                  <a:gd name="connsiteY112" fmla="*/ 1864280 h 3391524"/>
                  <a:gd name="connsiteX113" fmla="*/ 783886 w 3362066"/>
                  <a:gd name="connsiteY113" fmla="*/ 1797408 h 3391524"/>
                  <a:gd name="connsiteX114" fmla="*/ 188594 w 3362066"/>
                  <a:gd name="connsiteY114" fmla="*/ 1797408 h 3391524"/>
                  <a:gd name="connsiteX115" fmla="*/ 191269 w 3362066"/>
                  <a:gd name="connsiteY115" fmla="*/ 1850386 h 3391524"/>
                  <a:gd name="connsiteX116" fmla="*/ 212326 w 3362066"/>
                  <a:gd name="connsiteY116" fmla="*/ 1991304 h 3391524"/>
                  <a:gd name="connsiteX117" fmla="*/ 235664 w 3362066"/>
                  <a:gd name="connsiteY117" fmla="*/ 2085719 h 3391524"/>
                  <a:gd name="connsiteX118" fmla="*/ 223447 w 3362066"/>
                  <a:gd name="connsiteY118" fmla="*/ 2076943 h 3391524"/>
                  <a:gd name="connsiteX119" fmla="*/ 65563 w 3362066"/>
                  <a:gd name="connsiteY119" fmla="*/ 1921896 h 3391524"/>
                  <a:gd name="connsiteX120" fmla="*/ 7652 w 3362066"/>
                  <a:gd name="connsiteY120" fmla="*/ 1847299 h 3391524"/>
                  <a:gd name="connsiteX121" fmla="*/ 0 w 3362066"/>
                  <a:gd name="connsiteY121" fmla="*/ 1695762 h 3391524"/>
                  <a:gd name="connsiteX122" fmla="*/ 1695762 w 3362066"/>
                  <a:gd name="connsiteY122" fmla="*/ 0 h 3391524"/>
                  <a:gd name="connsiteX0" fmla="*/ 2502887 w 3362066"/>
                  <a:gd name="connsiteY0" fmla="*/ 2590747 h 3391524"/>
                  <a:gd name="connsiteX1" fmla="*/ 2488354 w 3362066"/>
                  <a:gd name="connsiteY1" fmla="*/ 2633919 h 3391524"/>
                  <a:gd name="connsiteX2" fmla="*/ 2236234 w 3362066"/>
                  <a:gd name="connsiteY2" fmla="*/ 3088942 h 3391524"/>
                  <a:gd name="connsiteX3" fmla="*/ 2211102 w 3362066"/>
                  <a:gd name="connsiteY3" fmla="*/ 3116497 h 3391524"/>
                  <a:gd name="connsiteX4" fmla="*/ 2317868 w 3362066"/>
                  <a:gd name="connsiteY4" fmla="*/ 3074590 h 3391524"/>
                  <a:gd name="connsiteX5" fmla="*/ 2896651 w 3362066"/>
                  <a:gd name="connsiteY5" fmla="*/ 2615085 h 3391524"/>
                  <a:gd name="connsiteX6" fmla="*/ 2913629 w 3362066"/>
                  <a:gd name="connsiteY6" fmla="*/ 2590747 h 3391524"/>
                  <a:gd name="connsiteX7" fmla="*/ 2502887 w 3362066"/>
                  <a:gd name="connsiteY7" fmla="*/ 2590747 h 3391524"/>
                  <a:gd name="connsiteX8" fmla="*/ 3197400 w 3362066"/>
                  <a:gd name="connsiteY8" fmla="*/ 1869492 h 3391524"/>
                  <a:gd name="connsiteX9" fmla="*/ 3362066 w 3362066"/>
                  <a:gd name="connsiteY9" fmla="*/ 2004799 h 3391524"/>
                  <a:gd name="connsiteX10" fmla="*/ 3357072 w 3362066"/>
                  <a:gd name="connsiteY10" fmla="*/ 2037517 h 3391524"/>
                  <a:gd name="connsiteX11" fmla="*/ 1695762 w 3362066"/>
                  <a:gd name="connsiteY11" fmla="*/ 3391524 h 3391524"/>
                  <a:gd name="connsiteX12" fmla="*/ 496678 w 3362066"/>
                  <a:gd name="connsiteY12" fmla="*/ 2894847 h 3391524"/>
                  <a:gd name="connsiteX13" fmla="*/ 402889 w 3362066"/>
                  <a:gd name="connsiteY13" fmla="*/ 2791653 h 3391524"/>
                  <a:gd name="connsiteX14" fmla="*/ 459383 w 3362066"/>
                  <a:gd name="connsiteY14" fmla="*/ 2806055 h 3391524"/>
                  <a:gd name="connsiteX15" fmla="*/ 623945 w 3362066"/>
                  <a:gd name="connsiteY15" fmla="*/ 2833135 h 3391524"/>
                  <a:gd name="connsiteX16" fmla="*/ 713228 w 3362066"/>
                  <a:gd name="connsiteY16" fmla="*/ 2840220 h 3391524"/>
                  <a:gd name="connsiteX17" fmla="*/ 814530 w 3362066"/>
                  <a:gd name="connsiteY17" fmla="*/ 2924921 h 3391524"/>
                  <a:gd name="connsiteX18" fmla="*/ 1214569 w 3362066"/>
                  <a:gd name="connsiteY18" fmla="*/ 3129900 h 3391524"/>
                  <a:gd name="connsiteX19" fmla="*/ 1235048 w 3362066"/>
                  <a:gd name="connsiteY19" fmla="*/ 3135624 h 3391524"/>
                  <a:gd name="connsiteX20" fmla="*/ 1192472 w 3362066"/>
                  <a:gd name="connsiteY20" fmla="*/ 3088942 h 3391524"/>
                  <a:gd name="connsiteX21" fmla="*/ 1054329 w 3362066"/>
                  <a:gd name="connsiteY21" fmla="*/ 2883236 h 3391524"/>
                  <a:gd name="connsiteX22" fmla="*/ 1033273 w 3362066"/>
                  <a:gd name="connsiteY22" fmla="*/ 2841425 h 3391524"/>
                  <a:gd name="connsiteX23" fmla="*/ 1153493 w 3362066"/>
                  <a:gd name="connsiteY23" fmla="*/ 2831247 h 3391524"/>
                  <a:gd name="connsiteX24" fmla="*/ 1160637 w 3362066"/>
                  <a:gd name="connsiteY24" fmla="*/ 2845425 h 3391524"/>
                  <a:gd name="connsiteX25" fmla="*/ 1469463 w 3362066"/>
                  <a:gd name="connsiteY25" fmla="*/ 3180157 h 3391524"/>
                  <a:gd name="connsiteX26" fmla="*/ 1499316 w 3362066"/>
                  <a:gd name="connsiteY26" fmla="*/ 3194679 h 3391524"/>
                  <a:gd name="connsiteX27" fmla="*/ 1658571 w 3362066"/>
                  <a:gd name="connsiteY27" fmla="*/ 3205864 h 3391524"/>
                  <a:gd name="connsiteX28" fmla="*/ 1658571 w 3362066"/>
                  <a:gd name="connsiteY28" fmla="*/ 2711266 h 3391524"/>
                  <a:gd name="connsiteX29" fmla="*/ 1732947 w 3362066"/>
                  <a:gd name="connsiteY29" fmla="*/ 2685985 h 3391524"/>
                  <a:gd name="connsiteX30" fmla="*/ 1732947 w 3362066"/>
                  <a:gd name="connsiteY30" fmla="*/ 3205864 h 3391524"/>
                  <a:gd name="connsiteX31" fmla="*/ 1876534 w 3362066"/>
                  <a:gd name="connsiteY31" fmla="*/ 3197371 h 3391524"/>
                  <a:gd name="connsiteX32" fmla="*/ 1949663 w 3362066"/>
                  <a:gd name="connsiteY32" fmla="*/ 3184816 h 3391524"/>
                  <a:gd name="connsiteX33" fmla="*/ 1959242 w 3362066"/>
                  <a:gd name="connsiteY33" fmla="*/ 3180157 h 3391524"/>
                  <a:gd name="connsiteX34" fmla="*/ 2349822 w 3362066"/>
                  <a:gd name="connsiteY34" fmla="*/ 2683179 h 3391524"/>
                  <a:gd name="connsiteX35" fmla="*/ 2386352 w 3362066"/>
                  <a:gd name="connsiteY35" fmla="*/ 2590747 h 3391524"/>
                  <a:gd name="connsiteX36" fmla="*/ 1949981 w 3362066"/>
                  <a:gd name="connsiteY36" fmla="*/ 2590747 h 3391524"/>
                  <a:gd name="connsiteX37" fmla="*/ 2128828 w 3362066"/>
                  <a:gd name="connsiteY37" fmla="*/ 2495286 h 3391524"/>
                  <a:gd name="connsiteX38" fmla="*/ 2292703 w 3362066"/>
                  <a:gd name="connsiteY38" fmla="*/ 2389935 h 3391524"/>
                  <a:gd name="connsiteX39" fmla="*/ 2446941 w 3362066"/>
                  <a:gd name="connsiteY39" fmla="*/ 2389935 h 3391524"/>
                  <a:gd name="connsiteX40" fmla="*/ 2473156 w 3362066"/>
                  <a:gd name="connsiteY40" fmla="*/ 2298549 h 3391524"/>
                  <a:gd name="connsiteX41" fmla="*/ 2481168 w 3362066"/>
                  <a:gd name="connsiteY41" fmla="*/ 2249714 h 3391524"/>
                  <a:gd name="connsiteX42" fmla="*/ 2513452 w 3362066"/>
                  <a:gd name="connsiteY42" fmla="*/ 2225081 h 3391524"/>
                  <a:gd name="connsiteX43" fmla="*/ 2614348 w 3362066"/>
                  <a:gd name="connsiteY43" fmla="*/ 2134578 h 3391524"/>
                  <a:gd name="connsiteX44" fmla="*/ 2574415 w 3362066"/>
                  <a:gd name="connsiteY44" fmla="*/ 2347764 h 3391524"/>
                  <a:gd name="connsiteX45" fmla="*/ 2563159 w 3362066"/>
                  <a:gd name="connsiteY45" fmla="*/ 2389935 h 3391524"/>
                  <a:gd name="connsiteX46" fmla="*/ 3039367 w 3362066"/>
                  <a:gd name="connsiteY46" fmla="*/ 2389935 h 3391524"/>
                  <a:gd name="connsiteX47" fmla="*/ 3179199 w 3362066"/>
                  <a:gd name="connsiteY47" fmla="*/ 1991304 h 3391524"/>
                  <a:gd name="connsiteX48" fmla="*/ 3197400 w 3362066"/>
                  <a:gd name="connsiteY48" fmla="*/ 1869492 h 3391524"/>
                  <a:gd name="connsiteX49" fmla="*/ 974651 w 3362066"/>
                  <a:gd name="connsiteY49" fmla="*/ 1018941 h 3391524"/>
                  <a:gd name="connsiteX50" fmla="*/ 955549 w 3362066"/>
                  <a:gd name="connsiteY50" fmla="*/ 1085530 h 3391524"/>
                  <a:gd name="connsiteX51" fmla="*/ 907564 w 3362066"/>
                  <a:gd name="connsiteY51" fmla="*/ 1378013 h 3391524"/>
                  <a:gd name="connsiteX52" fmla="*/ 895917 w 3362066"/>
                  <a:gd name="connsiteY52" fmla="*/ 1596595 h 3391524"/>
                  <a:gd name="connsiteX53" fmla="*/ 1658571 w 3362066"/>
                  <a:gd name="connsiteY53" fmla="*/ 1596595 h 3391524"/>
                  <a:gd name="connsiteX54" fmla="*/ 1658571 w 3362066"/>
                  <a:gd name="connsiteY54" fmla="*/ 1018941 h 3391524"/>
                  <a:gd name="connsiteX55" fmla="*/ 974651 w 3362066"/>
                  <a:gd name="connsiteY55" fmla="*/ 1018941 h 3391524"/>
                  <a:gd name="connsiteX56" fmla="*/ 344777 w 3362066"/>
                  <a:gd name="connsiteY56" fmla="*/ 1018941 h 3391524"/>
                  <a:gd name="connsiteX57" fmla="*/ 302306 w 3362066"/>
                  <a:gd name="connsiteY57" fmla="*/ 1107107 h 3391524"/>
                  <a:gd name="connsiteX58" fmla="*/ 191269 w 3362066"/>
                  <a:gd name="connsiteY58" fmla="*/ 1541138 h 3391524"/>
                  <a:gd name="connsiteX59" fmla="*/ 188469 w 3362066"/>
                  <a:gd name="connsiteY59" fmla="*/ 1596595 h 3391524"/>
                  <a:gd name="connsiteX60" fmla="*/ 783608 w 3362066"/>
                  <a:gd name="connsiteY60" fmla="*/ 1596595 h 3391524"/>
                  <a:gd name="connsiteX61" fmla="*/ 785757 w 3362066"/>
                  <a:gd name="connsiteY61" fmla="*/ 1519797 h 3391524"/>
                  <a:gd name="connsiteX62" fmla="*/ 854291 w 3362066"/>
                  <a:gd name="connsiteY62" fmla="*/ 1036313 h 3391524"/>
                  <a:gd name="connsiteX63" fmla="*/ 858928 w 3362066"/>
                  <a:gd name="connsiteY63" fmla="*/ 1018941 h 3391524"/>
                  <a:gd name="connsiteX64" fmla="*/ 344777 w 3362066"/>
                  <a:gd name="connsiteY64" fmla="*/ 1018941 h 3391524"/>
                  <a:gd name="connsiteX65" fmla="*/ 1226253 w 3362066"/>
                  <a:gd name="connsiteY65" fmla="*/ 258097 h 3391524"/>
                  <a:gd name="connsiteX66" fmla="*/ 1096526 w 3362066"/>
                  <a:gd name="connsiteY66" fmla="*/ 306828 h 3391524"/>
                  <a:gd name="connsiteX67" fmla="*/ 528798 w 3362066"/>
                  <a:gd name="connsiteY67" fmla="*/ 733798 h 3391524"/>
                  <a:gd name="connsiteX68" fmla="*/ 465736 w 3362066"/>
                  <a:gd name="connsiteY68" fmla="*/ 818129 h 3391524"/>
                  <a:gd name="connsiteX69" fmla="*/ 917471 w 3362066"/>
                  <a:gd name="connsiteY69" fmla="*/ 818129 h 3391524"/>
                  <a:gd name="connsiteX70" fmla="*/ 940351 w 3362066"/>
                  <a:gd name="connsiteY70" fmla="*/ 750159 h 3391524"/>
                  <a:gd name="connsiteX71" fmla="*/ 1192472 w 3362066"/>
                  <a:gd name="connsiteY71" fmla="*/ 295136 h 3391524"/>
                  <a:gd name="connsiteX72" fmla="*/ 1226253 w 3362066"/>
                  <a:gd name="connsiteY72" fmla="*/ 258097 h 3391524"/>
                  <a:gd name="connsiteX73" fmla="*/ 1658571 w 3362066"/>
                  <a:gd name="connsiteY73" fmla="*/ 185574 h 3391524"/>
                  <a:gd name="connsiteX74" fmla="*/ 1522109 w 3362066"/>
                  <a:gd name="connsiteY74" fmla="*/ 193323 h 3391524"/>
                  <a:gd name="connsiteX75" fmla="*/ 1475452 w 3362066"/>
                  <a:gd name="connsiteY75" fmla="*/ 201008 h 3391524"/>
                  <a:gd name="connsiteX76" fmla="*/ 1469463 w 3362066"/>
                  <a:gd name="connsiteY76" fmla="*/ 203922 h 3391524"/>
                  <a:gd name="connsiteX77" fmla="*/ 1078885 w 3362066"/>
                  <a:gd name="connsiteY77" fmla="*/ 700898 h 3391524"/>
                  <a:gd name="connsiteX78" fmla="*/ 1032553 w 3362066"/>
                  <a:gd name="connsiteY78" fmla="*/ 818129 h 3391524"/>
                  <a:gd name="connsiteX79" fmla="*/ 1658571 w 3362066"/>
                  <a:gd name="connsiteY79" fmla="*/ 818129 h 3391524"/>
                  <a:gd name="connsiteX80" fmla="*/ 1658571 w 3362066"/>
                  <a:gd name="connsiteY80" fmla="*/ 185574 h 3391524"/>
                  <a:gd name="connsiteX81" fmla="*/ 1695762 w 3362066"/>
                  <a:gd name="connsiteY81" fmla="*/ 0 h 3391524"/>
                  <a:gd name="connsiteX82" fmla="*/ 2894847 w 3362066"/>
                  <a:gd name="connsiteY82" fmla="*/ 496677 h 3391524"/>
                  <a:gd name="connsiteX83" fmla="*/ 2952732 w 3362066"/>
                  <a:gd name="connsiteY83" fmla="*/ 560367 h 3391524"/>
                  <a:gd name="connsiteX84" fmla="*/ 2763757 w 3362066"/>
                  <a:gd name="connsiteY84" fmla="*/ 627279 h 3391524"/>
                  <a:gd name="connsiteX85" fmla="*/ 2294999 w 3362066"/>
                  <a:gd name="connsiteY85" fmla="*/ 306828 h 3391524"/>
                  <a:gd name="connsiteX86" fmla="*/ 2221829 w 3362066"/>
                  <a:gd name="connsiteY86" fmla="*/ 279343 h 3391524"/>
                  <a:gd name="connsiteX87" fmla="*/ 2434620 w 3362066"/>
                  <a:gd name="connsiteY87" fmla="*/ 620472 h 3391524"/>
                  <a:gd name="connsiteX88" fmla="*/ 2479189 w 3362066"/>
                  <a:gd name="connsiteY88" fmla="*/ 728039 h 3391524"/>
                  <a:gd name="connsiteX89" fmla="*/ 2375112 w 3362066"/>
                  <a:gd name="connsiteY89" fmla="*/ 764890 h 3391524"/>
                  <a:gd name="connsiteX90" fmla="*/ 2349822 w 3362066"/>
                  <a:gd name="connsiteY90" fmla="*/ 700898 h 3391524"/>
                  <a:gd name="connsiteX91" fmla="*/ 2034904 w 3362066"/>
                  <a:gd name="connsiteY91" fmla="*/ 256318 h 3391524"/>
                  <a:gd name="connsiteX92" fmla="*/ 1967195 w 3362066"/>
                  <a:gd name="connsiteY92" fmla="*/ 209428 h 3391524"/>
                  <a:gd name="connsiteX93" fmla="*/ 1869416 w 3362066"/>
                  <a:gd name="connsiteY93" fmla="*/ 193323 h 3391524"/>
                  <a:gd name="connsiteX94" fmla="*/ 1732947 w 3362066"/>
                  <a:gd name="connsiteY94" fmla="*/ 185573 h 3391524"/>
                  <a:gd name="connsiteX95" fmla="*/ 1732947 w 3362066"/>
                  <a:gd name="connsiteY95" fmla="*/ 818129 h 3391524"/>
                  <a:gd name="connsiteX96" fmla="*/ 2039422 w 3362066"/>
                  <a:gd name="connsiteY96" fmla="*/ 811348 h 3391524"/>
                  <a:gd name="connsiteX97" fmla="*/ 1919541 w 3362066"/>
                  <a:gd name="connsiteY97" fmla="*/ 1019749 h 3391524"/>
                  <a:gd name="connsiteX98" fmla="*/ 1732947 w 3362066"/>
                  <a:gd name="connsiteY98" fmla="*/ 1018941 h 3391524"/>
                  <a:gd name="connsiteX99" fmla="*/ 1732947 w 3362066"/>
                  <a:gd name="connsiteY99" fmla="*/ 1596595 h 3391524"/>
                  <a:gd name="connsiteX100" fmla="*/ 2063964 w 3362066"/>
                  <a:gd name="connsiteY100" fmla="*/ 1596595 h 3391524"/>
                  <a:gd name="connsiteX101" fmla="*/ 1924258 w 3362066"/>
                  <a:gd name="connsiteY101" fmla="*/ 1712711 h 3391524"/>
                  <a:gd name="connsiteX102" fmla="*/ 1815019 w 3362066"/>
                  <a:gd name="connsiteY102" fmla="*/ 1797408 h 3391524"/>
                  <a:gd name="connsiteX103" fmla="*/ 1732947 w 3362066"/>
                  <a:gd name="connsiteY103" fmla="*/ 1797408 h 3391524"/>
                  <a:gd name="connsiteX104" fmla="*/ 1732947 w 3362066"/>
                  <a:gd name="connsiteY104" fmla="*/ 1858449 h 3391524"/>
                  <a:gd name="connsiteX105" fmla="*/ 1658571 w 3362066"/>
                  <a:gd name="connsiteY105" fmla="*/ 1910772 h 3391524"/>
                  <a:gd name="connsiteX106" fmla="*/ 1658571 w 3362066"/>
                  <a:gd name="connsiteY106" fmla="*/ 1797408 h 3391524"/>
                  <a:gd name="connsiteX107" fmla="*/ 896447 w 3362066"/>
                  <a:gd name="connsiteY107" fmla="*/ 1797408 h 3391524"/>
                  <a:gd name="connsiteX108" fmla="*/ 907564 w 3362066"/>
                  <a:gd name="connsiteY108" fmla="*/ 2006064 h 3391524"/>
                  <a:gd name="connsiteX109" fmla="*/ 946467 w 3362066"/>
                  <a:gd name="connsiteY109" fmla="*/ 2243192 h 3391524"/>
                  <a:gd name="connsiteX110" fmla="*/ 765667 w 3362066"/>
                  <a:gd name="connsiteY110" fmla="*/ 2265926 h 3391524"/>
                  <a:gd name="connsiteX111" fmla="*/ 810325 w 3362066"/>
                  <a:gd name="connsiteY111" fmla="*/ 2113048 h 3391524"/>
                  <a:gd name="connsiteX112" fmla="*/ 785757 w 3362066"/>
                  <a:gd name="connsiteY112" fmla="*/ 1864280 h 3391524"/>
                  <a:gd name="connsiteX113" fmla="*/ 783886 w 3362066"/>
                  <a:gd name="connsiteY113" fmla="*/ 1797408 h 3391524"/>
                  <a:gd name="connsiteX114" fmla="*/ 188594 w 3362066"/>
                  <a:gd name="connsiteY114" fmla="*/ 1797408 h 3391524"/>
                  <a:gd name="connsiteX115" fmla="*/ 191269 w 3362066"/>
                  <a:gd name="connsiteY115" fmla="*/ 1850386 h 3391524"/>
                  <a:gd name="connsiteX116" fmla="*/ 212326 w 3362066"/>
                  <a:gd name="connsiteY116" fmla="*/ 1991304 h 3391524"/>
                  <a:gd name="connsiteX117" fmla="*/ 235664 w 3362066"/>
                  <a:gd name="connsiteY117" fmla="*/ 2085719 h 3391524"/>
                  <a:gd name="connsiteX118" fmla="*/ 223447 w 3362066"/>
                  <a:gd name="connsiteY118" fmla="*/ 2076943 h 3391524"/>
                  <a:gd name="connsiteX119" fmla="*/ 65563 w 3362066"/>
                  <a:gd name="connsiteY119" fmla="*/ 1921896 h 3391524"/>
                  <a:gd name="connsiteX120" fmla="*/ 7652 w 3362066"/>
                  <a:gd name="connsiteY120" fmla="*/ 1847299 h 3391524"/>
                  <a:gd name="connsiteX121" fmla="*/ 0 w 3362066"/>
                  <a:gd name="connsiteY121" fmla="*/ 1695762 h 3391524"/>
                  <a:gd name="connsiteX122" fmla="*/ 1695762 w 3362066"/>
                  <a:gd name="connsiteY122" fmla="*/ 0 h 3391524"/>
                  <a:gd name="connsiteX0" fmla="*/ 2502887 w 3362066"/>
                  <a:gd name="connsiteY0" fmla="*/ 2590747 h 3391524"/>
                  <a:gd name="connsiteX1" fmla="*/ 2488354 w 3362066"/>
                  <a:gd name="connsiteY1" fmla="*/ 2633919 h 3391524"/>
                  <a:gd name="connsiteX2" fmla="*/ 2236234 w 3362066"/>
                  <a:gd name="connsiteY2" fmla="*/ 3088942 h 3391524"/>
                  <a:gd name="connsiteX3" fmla="*/ 2211102 w 3362066"/>
                  <a:gd name="connsiteY3" fmla="*/ 3116497 h 3391524"/>
                  <a:gd name="connsiteX4" fmla="*/ 2317868 w 3362066"/>
                  <a:gd name="connsiteY4" fmla="*/ 3074590 h 3391524"/>
                  <a:gd name="connsiteX5" fmla="*/ 2896651 w 3362066"/>
                  <a:gd name="connsiteY5" fmla="*/ 2615085 h 3391524"/>
                  <a:gd name="connsiteX6" fmla="*/ 2913629 w 3362066"/>
                  <a:gd name="connsiteY6" fmla="*/ 2590747 h 3391524"/>
                  <a:gd name="connsiteX7" fmla="*/ 2502887 w 3362066"/>
                  <a:gd name="connsiteY7" fmla="*/ 2590747 h 3391524"/>
                  <a:gd name="connsiteX8" fmla="*/ 3197400 w 3362066"/>
                  <a:gd name="connsiteY8" fmla="*/ 1869492 h 3391524"/>
                  <a:gd name="connsiteX9" fmla="*/ 3362066 w 3362066"/>
                  <a:gd name="connsiteY9" fmla="*/ 2004799 h 3391524"/>
                  <a:gd name="connsiteX10" fmla="*/ 3357072 w 3362066"/>
                  <a:gd name="connsiteY10" fmla="*/ 2037517 h 3391524"/>
                  <a:gd name="connsiteX11" fmla="*/ 1695762 w 3362066"/>
                  <a:gd name="connsiteY11" fmla="*/ 3391524 h 3391524"/>
                  <a:gd name="connsiteX12" fmla="*/ 496678 w 3362066"/>
                  <a:gd name="connsiteY12" fmla="*/ 2894847 h 3391524"/>
                  <a:gd name="connsiteX13" fmla="*/ 402889 w 3362066"/>
                  <a:gd name="connsiteY13" fmla="*/ 2791653 h 3391524"/>
                  <a:gd name="connsiteX14" fmla="*/ 459383 w 3362066"/>
                  <a:gd name="connsiteY14" fmla="*/ 2806055 h 3391524"/>
                  <a:gd name="connsiteX15" fmla="*/ 623945 w 3362066"/>
                  <a:gd name="connsiteY15" fmla="*/ 2833135 h 3391524"/>
                  <a:gd name="connsiteX16" fmla="*/ 713228 w 3362066"/>
                  <a:gd name="connsiteY16" fmla="*/ 2840220 h 3391524"/>
                  <a:gd name="connsiteX17" fmla="*/ 814530 w 3362066"/>
                  <a:gd name="connsiteY17" fmla="*/ 2924921 h 3391524"/>
                  <a:gd name="connsiteX18" fmla="*/ 1214569 w 3362066"/>
                  <a:gd name="connsiteY18" fmla="*/ 3129900 h 3391524"/>
                  <a:gd name="connsiteX19" fmla="*/ 1235048 w 3362066"/>
                  <a:gd name="connsiteY19" fmla="*/ 3135624 h 3391524"/>
                  <a:gd name="connsiteX20" fmla="*/ 1192472 w 3362066"/>
                  <a:gd name="connsiteY20" fmla="*/ 3088942 h 3391524"/>
                  <a:gd name="connsiteX21" fmla="*/ 1054329 w 3362066"/>
                  <a:gd name="connsiteY21" fmla="*/ 2883236 h 3391524"/>
                  <a:gd name="connsiteX22" fmla="*/ 1033273 w 3362066"/>
                  <a:gd name="connsiteY22" fmla="*/ 2841425 h 3391524"/>
                  <a:gd name="connsiteX23" fmla="*/ 1153493 w 3362066"/>
                  <a:gd name="connsiteY23" fmla="*/ 2831247 h 3391524"/>
                  <a:gd name="connsiteX24" fmla="*/ 1160637 w 3362066"/>
                  <a:gd name="connsiteY24" fmla="*/ 2845425 h 3391524"/>
                  <a:gd name="connsiteX25" fmla="*/ 1469463 w 3362066"/>
                  <a:gd name="connsiteY25" fmla="*/ 3180157 h 3391524"/>
                  <a:gd name="connsiteX26" fmla="*/ 1499316 w 3362066"/>
                  <a:gd name="connsiteY26" fmla="*/ 3194679 h 3391524"/>
                  <a:gd name="connsiteX27" fmla="*/ 1658571 w 3362066"/>
                  <a:gd name="connsiteY27" fmla="*/ 3205864 h 3391524"/>
                  <a:gd name="connsiteX28" fmla="*/ 1658571 w 3362066"/>
                  <a:gd name="connsiteY28" fmla="*/ 2711266 h 3391524"/>
                  <a:gd name="connsiteX29" fmla="*/ 1732947 w 3362066"/>
                  <a:gd name="connsiteY29" fmla="*/ 2685985 h 3391524"/>
                  <a:gd name="connsiteX30" fmla="*/ 1732947 w 3362066"/>
                  <a:gd name="connsiteY30" fmla="*/ 3205864 h 3391524"/>
                  <a:gd name="connsiteX31" fmla="*/ 1876534 w 3362066"/>
                  <a:gd name="connsiteY31" fmla="*/ 3197371 h 3391524"/>
                  <a:gd name="connsiteX32" fmla="*/ 1949663 w 3362066"/>
                  <a:gd name="connsiteY32" fmla="*/ 3184816 h 3391524"/>
                  <a:gd name="connsiteX33" fmla="*/ 1959242 w 3362066"/>
                  <a:gd name="connsiteY33" fmla="*/ 3180157 h 3391524"/>
                  <a:gd name="connsiteX34" fmla="*/ 2349822 w 3362066"/>
                  <a:gd name="connsiteY34" fmla="*/ 2683179 h 3391524"/>
                  <a:gd name="connsiteX35" fmla="*/ 2386352 w 3362066"/>
                  <a:gd name="connsiteY35" fmla="*/ 2590747 h 3391524"/>
                  <a:gd name="connsiteX36" fmla="*/ 1949981 w 3362066"/>
                  <a:gd name="connsiteY36" fmla="*/ 2590747 h 3391524"/>
                  <a:gd name="connsiteX37" fmla="*/ 2128828 w 3362066"/>
                  <a:gd name="connsiteY37" fmla="*/ 2495286 h 3391524"/>
                  <a:gd name="connsiteX38" fmla="*/ 2292703 w 3362066"/>
                  <a:gd name="connsiteY38" fmla="*/ 2389935 h 3391524"/>
                  <a:gd name="connsiteX39" fmla="*/ 2446941 w 3362066"/>
                  <a:gd name="connsiteY39" fmla="*/ 2389935 h 3391524"/>
                  <a:gd name="connsiteX40" fmla="*/ 2473156 w 3362066"/>
                  <a:gd name="connsiteY40" fmla="*/ 2298549 h 3391524"/>
                  <a:gd name="connsiteX41" fmla="*/ 2481168 w 3362066"/>
                  <a:gd name="connsiteY41" fmla="*/ 2249714 h 3391524"/>
                  <a:gd name="connsiteX42" fmla="*/ 2513452 w 3362066"/>
                  <a:gd name="connsiteY42" fmla="*/ 2225081 h 3391524"/>
                  <a:gd name="connsiteX43" fmla="*/ 2614348 w 3362066"/>
                  <a:gd name="connsiteY43" fmla="*/ 2134578 h 3391524"/>
                  <a:gd name="connsiteX44" fmla="*/ 2574415 w 3362066"/>
                  <a:gd name="connsiteY44" fmla="*/ 2347764 h 3391524"/>
                  <a:gd name="connsiteX45" fmla="*/ 2563159 w 3362066"/>
                  <a:gd name="connsiteY45" fmla="*/ 2389935 h 3391524"/>
                  <a:gd name="connsiteX46" fmla="*/ 3039367 w 3362066"/>
                  <a:gd name="connsiteY46" fmla="*/ 2389935 h 3391524"/>
                  <a:gd name="connsiteX47" fmla="*/ 3179199 w 3362066"/>
                  <a:gd name="connsiteY47" fmla="*/ 1991304 h 3391524"/>
                  <a:gd name="connsiteX48" fmla="*/ 3197400 w 3362066"/>
                  <a:gd name="connsiteY48" fmla="*/ 1869492 h 3391524"/>
                  <a:gd name="connsiteX49" fmla="*/ 974651 w 3362066"/>
                  <a:gd name="connsiteY49" fmla="*/ 1018941 h 3391524"/>
                  <a:gd name="connsiteX50" fmla="*/ 955549 w 3362066"/>
                  <a:gd name="connsiteY50" fmla="*/ 1085530 h 3391524"/>
                  <a:gd name="connsiteX51" fmla="*/ 907564 w 3362066"/>
                  <a:gd name="connsiteY51" fmla="*/ 1378013 h 3391524"/>
                  <a:gd name="connsiteX52" fmla="*/ 895917 w 3362066"/>
                  <a:gd name="connsiteY52" fmla="*/ 1596595 h 3391524"/>
                  <a:gd name="connsiteX53" fmla="*/ 1658571 w 3362066"/>
                  <a:gd name="connsiteY53" fmla="*/ 1596595 h 3391524"/>
                  <a:gd name="connsiteX54" fmla="*/ 1658571 w 3362066"/>
                  <a:gd name="connsiteY54" fmla="*/ 1018941 h 3391524"/>
                  <a:gd name="connsiteX55" fmla="*/ 974651 w 3362066"/>
                  <a:gd name="connsiteY55" fmla="*/ 1018941 h 3391524"/>
                  <a:gd name="connsiteX56" fmla="*/ 344777 w 3362066"/>
                  <a:gd name="connsiteY56" fmla="*/ 1018941 h 3391524"/>
                  <a:gd name="connsiteX57" fmla="*/ 302306 w 3362066"/>
                  <a:gd name="connsiteY57" fmla="*/ 1107107 h 3391524"/>
                  <a:gd name="connsiteX58" fmla="*/ 191269 w 3362066"/>
                  <a:gd name="connsiteY58" fmla="*/ 1541138 h 3391524"/>
                  <a:gd name="connsiteX59" fmla="*/ 188469 w 3362066"/>
                  <a:gd name="connsiteY59" fmla="*/ 1596595 h 3391524"/>
                  <a:gd name="connsiteX60" fmla="*/ 783608 w 3362066"/>
                  <a:gd name="connsiteY60" fmla="*/ 1596595 h 3391524"/>
                  <a:gd name="connsiteX61" fmla="*/ 785757 w 3362066"/>
                  <a:gd name="connsiteY61" fmla="*/ 1519797 h 3391524"/>
                  <a:gd name="connsiteX62" fmla="*/ 854291 w 3362066"/>
                  <a:gd name="connsiteY62" fmla="*/ 1036313 h 3391524"/>
                  <a:gd name="connsiteX63" fmla="*/ 858928 w 3362066"/>
                  <a:gd name="connsiteY63" fmla="*/ 1018941 h 3391524"/>
                  <a:gd name="connsiteX64" fmla="*/ 344777 w 3362066"/>
                  <a:gd name="connsiteY64" fmla="*/ 1018941 h 3391524"/>
                  <a:gd name="connsiteX65" fmla="*/ 1226253 w 3362066"/>
                  <a:gd name="connsiteY65" fmla="*/ 258097 h 3391524"/>
                  <a:gd name="connsiteX66" fmla="*/ 1096526 w 3362066"/>
                  <a:gd name="connsiteY66" fmla="*/ 306828 h 3391524"/>
                  <a:gd name="connsiteX67" fmla="*/ 528798 w 3362066"/>
                  <a:gd name="connsiteY67" fmla="*/ 733798 h 3391524"/>
                  <a:gd name="connsiteX68" fmla="*/ 465736 w 3362066"/>
                  <a:gd name="connsiteY68" fmla="*/ 818129 h 3391524"/>
                  <a:gd name="connsiteX69" fmla="*/ 917471 w 3362066"/>
                  <a:gd name="connsiteY69" fmla="*/ 818129 h 3391524"/>
                  <a:gd name="connsiteX70" fmla="*/ 940351 w 3362066"/>
                  <a:gd name="connsiteY70" fmla="*/ 750159 h 3391524"/>
                  <a:gd name="connsiteX71" fmla="*/ 1192472 w 3362066"/>
                  <a:gd name="connsiteY71" fmla="*/ 295136 h 3391524"/>
                  <a:gd name="connsiteX72" fmla="*/ 1226253 w 3362066"/>
                  <a:gd name="connsiteY72" fmla="*/ 258097 h 3391524"/>
                  <a:gd name="connsiteX73" fmla="*/ 1658571 w 3362066"/>
                  <a:gd name="connsiteY73" fmla="*/ 185574 h 3391524"/>
                  <a:gd name="connsiteX74" fmla="*/ 1522109 w 3362066"/>
                  <a:gd name="connsiteY74" fmla="*/ 193323 h 3391524"/>
                  <a:gd name="connsiteX75" fmla="*/ 1475452 w 3362066"/>
                  <a:gd name="connsiteY75" fmla="*/ 201008 h 3391524"/>
                  <a:gd name="connsiteX76" fmla="*/ 1469463 w 3362066"/>
                  <a:gd name="connsiteY76" fmla="*/ 203922 h 3391524"/>
                  <a:gd name="connsiteX77" fmla="*/ 1078885 w 3362066"/>
                  <a:gd name="connsiteY77" fmla="*/ 700898 h 3391524"/>
                  <a:gd name="connsiteX78" fmla="*/ 1032553 w 3362066"/>
                  <a:gd name="connsiteY78" fmla="*/ 818129 h 3391524"/>
                  <a:gd name="connsiteX79" fmla="*/ 1658571 w 3362066"/>
                  <a:gd name="connsiteY79" fmla="*/ 818129 h 3391524"/>
                  <a:gd name="connsiteX80" fmla="*/ 1658571 w 3362066"/>
                  <a:gd name="connsiteY80" fmla="*/ 185574 h 3391524"/>
                  <a:gd name="connsiteX81" fmla="*/ 1695762 w 3362066"/>
                  <a:gd name="connsiteY81" fmla="*/ 0 h 3391524"/>
                  <a:gd name="connsiteX82" fmla="*/ 2894847 w 3362066"/>
                  <a:gd name="connsiteY82" fmla="*/ 496677 h 3391524"/>
                  <a:gd name="connsiteX83" fmla="*/ 2952732 w 3362066"/>
                  <a:gd name="connsiteY83" fmla="*/ 560367 h 3391524"/>
                  <a:gd name="connsiteX84" fmla="*/ 2763757 w 3362066"/>
                  <a:gd name="connsiteY84" fmla="*/ 627279 h 3391524"/>
                  <a:gd name="connsiteX85" fmla="*/ 2294999 w 3362066"/>
                  <a:gd name="connsiteY85" fmla="*/ 306828 h 3391524"/>
                  <a:gd name="connsiteX86" fmla="*/ 2221829 w 3362066"/>
                  <a:gd name="connsiteY86" fmla="*/ 279343 h 3391524"/>
                  <a:gd name="connsiteX87" fmla="*/ 2434620 w 3362066"/>
                  <a:gd name="connsiteY87" fmla="*/ 620472 h 3391524"/>
                  <a:gd name="connsiteX88" fmla="*/ 2479189 w 3362066"/>
                  <a:gd name="connsiteY88" fmla="*/ 728039 h 3391524"/>
                  <a:gd name="connsiteX89" fmla="*/ 2375112 w 3362066"/>
                  <a:gd name="connsiteY89" fmla="*/ 764890 h 3391524"/>
                  <a:gd name="connsiteX90" fmla="*/ 2349822 w 3362066"/>
                  <a:gd name="connsiteY90" fmla="*/ 700898 h 3391524"/>
                  <a:gd name="connsiteX91" fmla="*/ 2034904 w 3362066"/>
                  <a:gd name="connsiteY91" fmla="*/ 256318 h 3391524"/>
                  <a:gd name="connsiteX92" fmla="*/ 1967195 w 3362066"/>
                  <a:gd name="connsiteY92" fmla="*/ 209428 h 3391524"/>
                  <a:gd name="connsiteX93" fmla="*/ 1869416 w 3362066"/>
                  <a:gd name="connsiteY93" fmla="*/ 193323 h 3391524"/>
                  <a:gd name="connsiteX94" fmla="*/ 1732947 w 3362066"/>
                  <a:gd name="connsiteY94" fmla="*/ 185573 h 3391524"/>
                  <a:gd name="connsiteX95" fmla="*/ 1732947 w 3362066"/>
                  <a:gd name="connsiteY95" fmla="*/ 818129 h 3391524"/>
                  <a:gd name="connsiteX96" fmla="*/ 2039422 w 3362066"/>
                  <a:gd name="connsiteY96" fmla="*/ 811348 h 3391524"/>
                  <a:gd name="connsiteX97" fmla="*/ 1919541 w 3362066"/>
                  <a:gd name="connsiteY97" fmla="*/ 1019749 h 3391524"/>
                  <a:gd name="connsiteX98" fmla="*/ 1732947 w 3362066"/>
                  <a:gd name="connsiteY98" fmla="*/ 1018941 h 3391524"/>
                  <a:gd name="connsiteX99" fmla="*/ 1732947 w 3362066"/>
                  <a:gd name="connsiteY99" fmla="*/ 1596595 h 3391524"/>
                  <a:gd name="connsiteX100" fmla="*/ 2063964 w 3362066"/>
                  <a:gd name="connsiteY100" fmla="*/ 1596595 h 3391524"/>
                  <a:gd name="connsiteX101" fmla="*/ 1924258 w 3362066"/>
                  <a:gd name="connsiteY101" fmla="*/ 1712711 h 3391524"/>
                  <a:gd name="connsiteX102" fmla="*/ 1815019 w 3362066"/>
                  <a:gd name="connsiteY102" fmla="*/ 1797408 h 3391524"/>
                  <a:gd name="connsiteX103" fmla="*/ 1732947 w 3362066"/>
                  <a:gd name="connsiteY103" fmla="*/ 1797408 h 3391524"/>
                  <a:gd name="connsiteX104" fmla="*/ 1732947 w 3362066"/>
                  <a:gd name="connsiteY104" fmla="*/ 1858449 h 3391524"/>
                  <a:gd name="connsiteX105" fmla="*/ 1658571 w 3362066"/>
                  <a:gd name="connsiteY105" fmla="*/ 1910772 h 3391524"/>
                  <a:gd name="connsiteX106" fmla="*/ 1658571 w 3362066"/>
                  <a:gd name="connsiteY106" fmla="*/ 1797408 h 3391524"/>
                  <a:gd name="connsiteX107" fmla="*/ 896447 w 3362066"/>
                  <a:gd name="connsiteY107" fmla="*/ 1797408 h 3391524"/>
                  <a:gd name="connsiteX108" fmla="*/ 907564 w 3362066"/>
                  <a:gd name="connsiteY108" fmla="*/ 2006064 h 3391524"/>
                  <a:gd name="connsiteX109" fmla="*/ 946467 w 3362066"/>
                  <a:gd name="connsiteY109" fmla="*/ 2243192 h 3391524"/>
                  <a:gd name="connsiteX110" fmla="*/ 765667 w 3362066"/>
                  <a:gd name="connsiteY110" fmla="*/ 2265926 h 3391524"/>
                  <a:gd name="connsiteX111" fmla="*/ 785757 w 3362066"/>
                  <a:gd name="connsiteY111" fmla="*/ 1864280 h 3391524"/>
                  <a:gd name="connsiteX112" fmla="*/ 783886 w 3362066"/>
                  <a:gd name="connsiteY112" fmla="*/ 1797408 h 3391524"/>
                  <a:gd name="connsiteX113" fmla="*/ 188594 w 3362066"/>
                  <a:gd name="connsiteY113" fmla="*/ 1797408 h 3391524"/>
                  <a:gd name="connsiteX114" fmla="*/ 191269 w 3362066"/>
                  <a:gd name="connsiteY114" fmla="*/ 1850386 h 3391524"/>
                  <a:gd name="connsiteX115" fmla="*/ 212326 w 3362066"/>
                  <a:gd name="connsiteY115" fmla="*/ 1991304 h 3391524"/>
                  <a:gd name="connsiteX116" fmla="*/ 235664 w 3362066"/>
                  <a:gd name="connsiteY116" fmla="*/ 2085719 h 3391524"/>
                  <a:gd name="connsiteX117" fmla="*/ 223447 w 3362066"/>
                  <a:gd name="connsiteY117" fmla="*/ 2076943 h 3391524"/>
                  <a:gd name="connsiteX118" fmla="*/ 65563 w 3362066"/>
                  <a:gd name="connsiteY118" fmla="*/ 1921896 h 3391524"/>
                  <a:gd name="connsiteX119" fmla="*/ 7652 w 3362066"/>
                  <a:gd name="connsiteY119" fmla="*/ 1847299 h 3391524"/>
                  <a:gd name="connsiteX120" fmla="*/ 0 w 3362066"/>
                  <a:gd name="connsiteY120" fmla="*/ 1695762 h 3391524"/>
                  <a:gd name="connsiteX121" fmla="*/ 1695762 w 3362066"/>
                  <a:gd name="connsiteY121" fmla="*/ 0 h 3391524"/>
                  <a:gd name="connsiteX0" fmla="*/ 2502887 w 3362066"/>
                  <a:gd name="connsiteY0" fmla="*/ 2590747 h 3391524"/>
                  <a:gd name="connsiteX1" fmla="*/ 2488354 w 3362066"/>
                  <a:gd name="connsiteY1" fmla="*/ 2633919 h 3391524"/>
                  <a:gd name="connsiteX2" fmla="*/ 2236234 w 3362066"/>
                  <a:gd name="connsiteY2" fmla="*/ 3088942 h 3391524"/>
                  <a:gd name="connsiteX3" fmla="*/ 2211102 w 3362066"/>
                  <a:gd name="connsiteY3" fmla="*/ 3116497 h 3391524"/>
                  <a:gd name="connsiteX4" fmla="*/ 2317868 w 3362066"/>
                  <a:gd name="connsiteY4" fmla="*/ 3074590 h 3391524"/>
                  <a:gd name="connsiteX5" fmla="*/ 2896651 w 3362066"/>
                  <a:gd name="connsiteY5" fmla="*/ 2615085 h 3391524"/>
                  <a:gd name="connsiteX6" fmla="*/ 2913629 w 3362066"/>
                  <a:gd name="connsiteY6" fmla="*/ 2590747 h 3391524"/>
                  <a:gd name="connsiteX7" fmla="*/ 2502887 w 3362066"/>
                  <a:gd name="connsiteY7" fmla="*/ 2590747 h 3391524"/>
                  <a:gd name="connsiteX8" fmla="*/ 3197400 w 3362066"/>
                  <a:gd name="connsiteY8" fmla="*/ 1869492 h 3391524"/>
                  <a:gd name="connsiteX9" fmla="*/ 3362066 w 3362066"/>
                  <a:gd name="connsiteY9" fmla="*/ 2004799 h 3391524"/>
                  <a:gd name="connsiteX10" fmla="*/ 3357072 w 3362066"/>
                  <a:gd name="connsiteY10" fmla="*/ 2037517 h 3391524"/>
                  <a:gd name="connsiteX11" fmla="*/ 1695762 w 3362066"/>
                  <a:gd name="connsiteY11" fmla="*/ 3391524 h 3391524"/>
                  <a:gd name="connsiteX12" fmla="*/ 496678 w 3362066"/>
                  <a:gd name="connsiteY12" fmla="*/ 2894847 h 3391524"/>
                  <a:gd name="connsiteX13" fmla="*/ 402889 w 3362066"/>
                  <a:gd name="connsiteY13" fmla="*/ 2791653 h 3391524"/>
                  <a:gd name="connsiteX14" fmla="*/ 459383 w 3362066"/>
                  <a:gd name="connsiteY14" fmla="*/ 2806055 h 3391524"/>
                  <a:gd name="connsiteX15" fmla="*/ 623945 w 3362066"/>
                  <a:gd name="connsiteY15" fmla="*/ 2833135 h 3391524"/>
                  <a:gd name="connsiteX16" fmla="*/ 713228 w 3362066"/>
                  <a:gd name="connsiteY16" fmla="*/ 2840220 h 3391524"/>
                  <a:gd name="connsiteX17" fmla="*/ 814530 w 3362066"/>
                  <a:gd name="connsiteY17" fmla="*/ 2924921 h 3391524"/>
                  <a:gd name="connsiteX18" fmla="*/ 1214569 w 3362066"/>
                  <a:gd name="connsiteY18" fmla="*/ 3129900 h 3391524"/>
                  <a:gd name="connsiteX19" fmla="*/ 1235048 w 3362066"/>
                  <a:gd name="connsiteY19" fmla="*/ 3135624 h 3391524"/>
                  <a:gd name="connsiteX20" fmla="*/ 1192472 w 3362066"/>
                  <a:gd name="connsiteY20" fmla="*/ 3088942 h 3391524"/>
                  <a:gd name="connsiteX21" fmla="*/ 1054329 w 3362066"/>
                  <a:gd name="connsiteY21" fmla="*/ 2883236 h 3391524"/>
                  <a:gd name="connsiteX22" fmla="*/ 1033273 w 3362066"/>
                  <a:gd name="connsiteY22" fmla="*/ 2841425 h 3391524"/>
                  <a:gd name="connsiteX23" fmla="*/ 1153493 w 3362066"/>
                  <a:gd name="connsiteY23" fmla="*/ 2831247 h 3391524"/>
                  <a:gd name="connsiteX24" fmla="*/ 1160637 w 3362066"/>
                  <a:gd name="connsiteY24" fmla="*/ 2845425 h 3391524"/>
                  <a:gd name="connsiteX25" fmla="*/ 1469463 w 3362066"/>
                  <a:gd name="connsiteY25" fmla="*/ 3180157 h 3391524"/>
                  <a:gd name="connsiteX26" fmla="*/ 1499316 w 3362066"/>
                  <a:gd name="connsiteY26" fmla="*/ 3194679 h 3391524"/>
                  <a:gd name="connsiteX27" fmla="*/ 1658571 w 3362066"/>
                  <a:gd name="connsiteY27" fmla="*/ 3205864 h 3391524"/>
                  <a:gd name="connsiteX28" fmla="*/ 1658571 w 3362066"/>
                  <a:gd name="connsiteY28" fmla="*/ 2711266 h 3391524"/>
                  <a:gd name="connsiteX29" fmla="*/ 1732947 w 3362066"/>
                  <a:gd name="connsiteY29" fmla="*/ 2685985 h 3391524"/>
                  <a:gd name="connsiteX30" fmla="*/ 1732947 w 3362066"/>
                  <a:gd name="connsiteY30" fmla="*/ 3205864 h 3391524"/>
                  <a:gd name="connsiteX31" fmla="*/ 1876534 w 3362066"/>
                  <a:gd name="connsiteY31" fmla="*/ 3197371 h 3391524"/>
                  <a:gd name="connsiteX32" fmla="*/ 1949663 w 3362066"/>
                  <a:gd name="connsiteY32" fmla="*/ 3184816 h 3391524"/>
                  <a:gd name="connsiteX33" fmla="*/ 1959242 w 3362066"/>
                  <a:gd name="connsiteY33" fmla="*/ 3180157 h 3391524"/>
                  <a:gd name="connsiteX34" fmla="*/ 2349822 w 3362066"/>
                  <a:gd name="connsiteY34" fmla="*/ 2683179 h 3391524"/>
                  <a:gd name="connsiteX35" fmla="*/ 2386352 w 3362066"/>
                  <a:gd name="connsiteY35" fmla="*/ 2590747 h 3391524"/>
                  <a:gd name="connsiteX36" fmla="*/ 1949981 w 3362066"/>
                  <a:gd name="connsiteY36" fmla="*/ 2590747 h 3391524"/>
                  <a:gd name="connsiteX37" fmla="*/ 2128828 w 3362066"/>
                  <a:gd name="connsiteY37" fmla="*/ 2495286 h 3391524"/>
                  <a:gd name="connsiteX38" fmla="*/ 2292703 w 3362066"/>
                  <a:gd name="connsiteY38" fmla="*/ 2389935 h 3391524"/>
                  <a:gd name="connsiteX39" fmla="*/ 2446941 w 3362066"/>
                  <a:gd name="connsiteY39" fmla="*/ 2389935 h 3391524"/>
                  <a:gd name="connsiteX40" fmla="*/ 2473156 w 3362066"/>
                  <a:gd name="connsiteY40" fmla="*/ 2298549 h 3391524"/>
                  <a:gd name="connsiteX41" fmla="*/ 2481168 w 3362066"/>
                  <a:gd name="connsiteY41" fmla="*/ 2249714 h 3391524"/>
                  <a:gd name="connsiteX42" fmla="*/ 2513452 w 3362066"/>
                  <a:gd name="connsiteY42" fmla="*/ 2225081 h 3391524"/>
                  <a:gd name="connsiteX43" fmla="*/ 2614348 w 3362066"/>
                  <a:gd name="connsiteY43" fmla="*/ 2134578 h 3391524"/>
                  <a:gd name="connsiteX44" fmla="*/ 2574415 w 3362066"/>
                  <a:gd name="connsiteY44" fmla="*/ 2347764 h 3391524"/>
                  <a:gd name="connsiteX45" fmla="*/ 2563159 w 3362066"/>
                  <a:gd name="connsiteY45" fmla="*/ 2389935 h 3391524"/>
                  <a:gd name="connsiteX46" fmla="*/ 3039367 w 3362066"/>
                  <a:gd name="connsiteY46" fmla="*/ 2389935 h 3391524"/>
                  <a:gd name="connsiteX47" fmla="*/ 3179199 w 3362066"/>
                  <a:gd name="connsiteY47" fmla="*/ 1991304 h 3391524"/>
                  <a:gd name="connsiteX48" fmla="*/ 3197400 w 3362066"/>
                  <a:gd name="connsiteY48" fmla="*/ 1869492 h 3391524"/>
                  <a:gd name="connsiteX49" fmla="*/ 974651 w 3362066"/>
                  <a:gd name="connsiteY49" fmla="*/ 1018941 h 3391524"/>
                  <a:gd name="connsiteX50" fmla="*/ 955549 w 3362066"/>
                  <a:gd name="connsiteY50" fmla="*/ 1085530 h 3391524"/>
                  <a:gd name="connsiteX51" fmla="*/ 907564 w 3362066"/>
                  <a:gd name="connsiteY51" fmla="*/ 1378013 h 3391524"/>
                  <a:gd name="connsiteX52" fmla="*/ 895917 w 3362066"/>
                  <a:gd name="connsiteY52" fmla="*/ 1596595 h 3391524"/>
                  <a:gd name="connsiteX53" fmla="*/ 1658571 w 3362066"/>
                  <a:gd name="connsiteY53" fmla="*/ 1596595 h 3391524"/>
                  <a:gd name="connsiteX54" fmla="*/ 1658571 w 3362066"/>
                  <a:gd name="connsiteY54" fmla="*/ 1018941 h 3391524"/>
                  <a:gd name="connsiteX55" fmla="*/ 974651 w 3362066"/>
                  <a:gd name="connsiteY55" fmla="*/ 1018941 h 3391524"/>
                  <a:gd name="connsiteX56" fmla="*/ 344777 w 3362066"/>
                  <a:gd name="connsiteY56" fmla="*/ 1018941 h 3391524"/>
                  <a:gd name="connsiteX57" fmla="*/ 302306 w 3362066"/>
                  <a:gd name="connsiteY57" fmla="*/ 1107107 h 3391524"/>
                  <a:gd name="connsiteX58" fmla="*/ 191269 w 3362066"/>
                  <a:gd name="connsiteY58" fmla="*/ 1541138 h 3391524"/>
                  <a:gd name="connsiteX59" fmla="*/ 188469 w 3362066"/>
                  <a:gd name="connsiteY59" fmla="*/ 1596595 h 3391524"/>
                  <a:gd name="connsiteX60" fmla="*/ 783608 w 3362066"/>
                  <a:gd name="connsiteY60" fmla="*/ 1596595 h 3391524"/>
                  <a:gd name="connsiteX61" fmla="*/ 785757 w 3362066"/>
                  <a:gd name="connsiteY61" fmla="*/ 1519797 h 3391524"/>
                  <a:gd name="connsiteX62" fmla="*/ 854291 w 3362066"/>
                  <a:gd name="connsiteY62" fmla="*/ 1036313 h 3391524"/>
                  <a:gd name="connsiteX63" fmla="*/ 858928 w 3362066"/>
                  <a:gd name="connsiteY63" fmla="*/ 1018941 h 3391524"/>
                  <a:gd name="connsiteX64" fmla="*/ 344777 w 3362066"/>
                  <a:gd name="connsiteY64" fmla="*/ 1018941 h 3391524"/>
                  <a:gd name="connsiteX65" fmla="*/ 1226253 w 3362066"/>
                  <a:gd name="connsiteY65" fmla="*/ 258097 h 3391524"/>
                  <a:gd name="connsiteX66" fmla="*/ 1096526 w 3362066"/>
                  <a:gd name="connsiteY66" fmla="*/ 306828 h 3391524"/>
                  <a:gd name="connsiteX67" fmla="*/ 528798 w 3362066"/>
                  <a:gd name="connsiteY67" fmla="*/ 733798 h 3391524"/>
                  <a:gd name="connsiteX68" fmla="*/ 465736 w 3362066"/>
                  <a:gd name="connsiteY68" fmla="*/ 818129 h 3391524"/>
                  <a:gd name="connsiteX69" fmla="*/ 917471 w 3362066"/>
                  <a:gd name="connsiteY69" fmla="*/ 818129 h 3391524"/>
                  <a:gd name="connsiteX70" fmla="*/ 940351 w 3362066"/>
                  <a:gd name="connsiteY70" fmla="*/ 750159 h 3391524"/>
                  <a:gd name="connsiteX71" fmla="*/ 1192472 w 3362066"/>
                  <a:gd name="connsiteY71" fmla="*/ 295136 h 3391524"/>
                  <a:gd name="connsiteX72" fmla="*/ 1226253 w 3362066"/>
                  <a:gd name="connsiteY72" fmla="*/ 258097 h 3391524"/>
                  <a:gd name="connsiteX73" fmla="*/ 1658571 w 3362066"/>
                  <a:gd name="connsiteY73" fmla="*/ 185574 h 3391524"/>
                  <a:gd name="connsiteX74" fmla="*/ 1522109 w 3362066"/>
                  <a:gd name="connsiteY74" fmla="*/ 193323 h 3391524"/>
                  <a:gd name="connsiteX75" fmla="*/ 1475452 w 3362066"/>
                  <a:gd name="connsiteY75" fmla="*/ 201008 h 3391524"/>
                  <a:gd name="connsiteX76" fmla="*/ 1469463 w 3362066"/>
                  <a:gd name="connsiteY76" fmla="*/ 203922 h 3391524"/>
                  <a:gd name="connsiteX77" fmla="*/ 1078885 w 3362066"/>
                  <a:gd name="connsiteY77" fmla="*/ 700898 h 3391524"/>
                  <a:gd name="connsiteX78" fmla="*/ 1032553 w 3362066"/>
                  <a:gd name="connsiteY78" fmla="*/ 818129 h 3391524"/>
                  <a:gd name="connsiteX79" fmla="*/ 1658571 w 3362066"/>
                  <a:gd name="connsiteY79" fmla="*/ 818129 h 3391524"/>
                  <a:gd name="connsiteX80" fmla="*/ 1658571 w 3362066"/>
                  <a:gd name="connsiteY80" fmla="*/ 185574 h 3391524"/>
                  <a:gd name="connsiteX81" fmla="*/ 1695762 w 3362066"/>
                  <a:gd name="connsiteY81" fmla="*/ 0 h 3391524"/>
                  <a:gd name="connsiteX82" fmla="*/ 2894847 w 3362066"/>
                  <a:gd name="connsiteY82" fmla="*/ 496677 h 3391524"/>
                  <a:gd name="connsiteX83" fmla="*/ 2952732 w 3362066"/>
                  <a:gd name="connsiteY83" fmla="*/ 560367 h 3391524"/>
                  <a:gd name="connsiteX84" fmla="*/ 2763757 w 3362066"/>
                  <a:gd name="connsiteY84" fmla="*/ 627279 h 3391524"/>
                  <a:gd name="connsiteX85" fmla="*/ 2294999 w 3362066"/>
                  <a:gd name="connsiteY85" fmla="*/ 306828 h 3391524"/>
                  <a:gd name="connsiteX86" fmla="*/ 2221829 w 3362066"/>
                  <a:gd name="connsiteY86" fmla="*/ 279343 h 3391524"/>
                  <a:gd name="connsiteX87" fmla="*/ 2434620 w 3362066"/>
                  <a:gd name="connsiteY87" fmla="*/ 620472 h 3391524"/>
                  <a:gd name="connsiteX88" fmla="*/ 2479189 w 3362066"/>
                  <a:gd name="connsiteY88" fmla="*/ 728039 h 3391524"/>
                  <a:gd name="connsiteX89" fmla="*/ 2375112 w 3362066"/>
                  <a:gd name="connsiteY89" fmla="*/ 764890 h 3391524"/>
                  <a:gd name="connsiteX90" fmla="*/ 2349822 w 3362066"/>
                  <a:gd name="connsiteY90" fmla="*/ 700898 h 3391524"/>
                  <a:gd name="connsiteX91" fmla="*/ 2034904 w 3362066"/>
                  <a:gd name="connsiteY91" fmla="*/ 256318 h 3391524"/>
                  <a:gd name="connsiteX92" fmla="*/ 1967195 w 3362066"/>
                  <a:gd name="connsiteY92" fmla="*/ 209428 h 3391524"/>
                  <a:gd name="connsiteX93" fmla="*/ 1869416 w 3362066"/>
                  <a:gd name="connsiteY93" fmla="*/ 193323 h 3391524"/>
                  <a:gd name="connsiteX94" fmla="*/ 1732947 w 3362066"/>
                  <a:gd name="connsiteY94" fmla="*/ 185573 h 3391524"/>
                  <a:gd name="connsiteX95" fmla="*/ 1732947 w 3362066"/>
                  <a:gd name="connsiteY95" fmla="*/ 818129 h 3391524"/>
                  <a:gd name="connsiteX96" fmla="*/ 2039422 w 3362066"/>
                  <a:gd name="connsiteY96" fmla="*/ 811348 h 3391524"/>
                  <a:gd name="connsiteX97" fmla="*/ 1919541 w 3362066"/>
                  <a:gd name="connsiteY97" fmla="*/ 1019749 h 3391524"/>
                  <a:gd name="connsiteX98" fmla="*/ 1732947 w 3362066"/>
                  <a:gd name="connsiteY98" fmla="*/ 1018941 h 3391524"/>
                  <a:gd name="connsiteX99" fmla="*/ 1732947 w 3362066"/>
                  <a:gd name="connsiteY99" fmla="*/ 1596595 h 3391524"/>
                  <a:gd name="connsiteX100" fmla="*/ 2063964 w 3362066"/>
                  <a:gd name="connsiteY100" fmla="*/ 1596595 h 3391524"/>
                  <a:gd name="connsiteX101" fmla="*/ 1924258 w 3362066"/>
                  <a:gd name="connsiteY101" fmla="*/ 1712711 h 3391524"/>
                  <a:gd name="connsiteX102" fmla="*/ 1815019 w 3362066"/>
                  <a:gd name="connsiteY102" fmla="*/ 1797408 h 3391524"/>
                  <a:gd name="connsiteX103" fmla="*/ 1732947 w 3362066"/>
                  <a:gd name="connsiteY103" fmla="*/ 1797408 h 3391524"/>
                  <a:gd name="connsiteX104" fmla="*/ 1732947 w 3362066"/>
                  <a:gd name="connsiteY104" fmla="*/ 1858449 h 3391524"/>
                  <a:gd name="connsiteX105" fmla="*/ 1658571 w 3362066"/>
                  <a:gd name="connsiteY105" fmla="*/ 1910772 h 3391524"/>
                  <a:gd name="connsiteX106" fmla="*/ 1658571 w 3362066"/>
                  <a:gd name="connsiteY106" fmla="*/ 1797408 h 3391524"/>
                  <a:gd name="connsiteX107" fmla="*/ 896447 w 3362066"/>
                  <a:gd name="connsiteY107" fmla="*/ 1797408 h 3391524"/>
                  <a:gd name="connsiteX108" fmla="*/ 907564 w 3362066"/>
                  <a:gd name="connsiteY108" fmla="*/ 2006064 h 3391524"/>
                  <a:gd name="connsiteX109" fmla="*/ 946467 w 3362066"/>
                  <a:gd name="connsiteY109" fmla="*/ 2243192 h 3391524"/>
                  <a:gd name="connsiteX110" fmla="*/ 791497 w 3362066"/>
                  <a:gd name="connsiteY110" fmla="*/ 2271092 h 3391524"/>
                  <a:gd name="connsiteX111" fmla="*/ 785757 w 3362066"/>
                  <a:gd name="connsiteY111" fmla="*/ 1864280 h 3391524"/>
                  <a:gd name="connsiteX112" fmla="*/ 783886 w 3362066"/>
                  <a:gd name="connsiteY112" fmla="*/ 1797408 h 3391524"/>
                  <a:gd name="connsiteX113" fmla="*/ 188594 w 3362066"/>
                  <a:gd name="connsiteY113" fmla="*/ 1797408 h 3391524"/>
                  <a:gd name="connsiteX114" fmla="*/ 191269 w 3362066"/>
                  <a:gd name="connsiteY114" fmla="*/ 1850386 h 3391524"/>
                  <a:gd name="connsiteX115" fmla="*/ 212326 w 3362066"/>
                  <a:gd name="connsiteY115" fmla="*/ 1991304 h 3391524"/>
                  <a:gd name="connsiteX116" fmla="*/ 235664 w 3362066"/>
                  <a:gd name="connsiteY116" fmla="*/ 2085719 h 3391524"/>
                  <a:gd name="connsiteX117" fmla="*/ 223447 w 3362066"/>
                  <a:gd name="connsiteY117" fmla="*/ 2076943 h 3391524"/>
                  <a:gd name="connsiteX118" fmla="*/ 65563 w 3362066"/>
                  <a:gd name="connsiteY118" fmla="*/ 1921896 h 3391524"/>
                  <a:gd name="connsiteX119" fmla="*/ 7652 w 3362066"/>
                  <a:gd name="connsiteY119" fmla="*/ 1847299 h 3391524"/>
                  <a:gd name="connsiteX120" fmla="*/ 0 w 3362066"/>
                  <a:gd name="connsiteY120" fmla="*/ 1695762 h 3391524"/>
                  <a:gd name="connsiteX121" fmla="*/ 1695762 w 3362066"/>
                  <a:gd name="connsiteY121" fmla="*/ 0 h 3391524"/>
                  <a:gd name="connsiteX0" fmla="*/ 2502887 w 3362066"/>
                  <a:gd name="connsiteY0" fmla="*/ 2590747 h 3391524"/>
                  <a:gd name="connsiteX1" fmla="*/ 2488354 w 3362066"/>
                  <a:gd name="connsiteY1" fmla="*/ 2633919 h 3391524"/>
                  <a:gd name="connsiteX2" fmla="*/ 2236234 w 3362066"/>
                  <a:gd name="connsiteY2" fmla="*/ 3088942 h 3391524"/>
                  <a:gd name="connsiteX3" fmla="*/ 2211102 w 3362066"/>
                  <a:gd name="connsiteY3" fmla="*/ 3116497 h 3391524"/>
                  <a:gd name="connsiteX4" fmla="*/ 2317868 w 3362066"/>
                  <a:gd name="connsiteY4" fmla="*/ 3074590 h 3391524"/>
                  <a:gd name="connsiteX5" fmla="*/ 2896651 w 3362066"/>
                  <a:gd name="connsiteY5" fmla="*/ 2615085 h 3391524"/>
                  <a:gd name="connsiteX6" fmla="*/ 2913629 w 3362066"/>
                  <a:gd name="connsiteY6" fmla="*/ 2590747 h 3391524"/>
                  <a:gd name="connsiteX7" fmla="*/ 2502887 w 3362066"/>
                  <a:gd name="connsiteY7" fmla="*/ 2590747 h 3391524"/>
                  <a:gd name="connsiteX8" fmla="*/ 3197400 w 3362066"/>
                  <a:gd name="connsiteY8" fmla="*/ 1869492 h 3391524"/>
                  <a:gd name="connsiteX9" fmla="*/ 3362066 w 3362066"/>
                  <a:gd name="connsiteY9" fmla="*/ 2004799 h 3391524"/>
                  <a:gd name="connsiteX10" fmla="*/ 3357072 w 3362066"/>
                  <a:gd name="connsiteY10" fmla="*/ 2037517 h 3391524"/>
                  <a:gd name="connsiteX11" fmla="*/ 1695762 w 3362066"/>
                  <a:gd name="connsiteY11" fmla="*/ 3391524 h 3391524"/>
                  <a:gd name="connsiteX12" fmla="*/ 496678 w 3362066"/>
                  <a:gd name="connsiteY12" fmla="*/ 2894847 h 3391524"/>
                  <a:gd name="connsiteX13" fmla="*/ 402889 w 3362066"/>
                  <a:gd name="connsiteY13" fmla="*/ 2791653 h 3391524"/>
                  <a:gd name="connsiteX14" fmla="*/ 459383 w 3362066"/>
                  <a:gd name="connsiteY14" fmla="*/ 2806055 h 3391524"/>
                  <a:gd name="connsiteX15" fmla="*/ 623945 w 3362066"/>
                  <a:gd name="connsiteY15" fmla="*/ 2833135 h 3391524"/>
                  <a:gd name="connsiteX16" fmla="*/ 713228 w 3362066"/>
                  <a:gd name="connsiteY16" fmla="*/ 2840220 h 3391524"/>
                  <a:gd name="connsiteX17" fmla="*/ 814530 w 3362066"/>
                  <a:gd name="connsiteY17" fmla="*/ 2924921 h 3391524"/>
                  <a:gd name="connsiteX18" fmla="*/ 1214569 w 3362066"/>
                  <a:gd name="connsiteY18" fmla="*/ 3129900 h 3391524"/>
                  <a:gd name="connsiteX19" fmla="*/ 1235048 w 3362066"/>
                  <a:gd name="connsiteY19" fmla="*/ 3135624 h 3391524"/>
                  <a:gd name="connsiteX20" fmla="*/ 1192472 w 3362066"/>
                  <a:gd name="connsiteY20" fmla="*/ 3088942 h 3391524"/>
                  <a:gd name="connsiteX21" fmla="*/ 1054329 w 3362066"/>
                  <a:gd name="connsiteY21" fmla="*/ 2883236 h 3391524"/>
                  <a:gd name="connsiteX22" fmla="*/ 1033273 w 3362066"/>
                  <a:gd name="connsiteY22" fmla="*/ 2841425 h 3391524"/>
                  <a:gd name="connsiteX23" fmla="*/ 1153493 w 3362066"/>
                  <a:gd name="connsiteY23" fmla="*/ 2831247 h 3391524"/>
                  <a:gd name="connsiteX24" fmla="*/ 1160637 w 3362066"/>
                  <a:gd name="connsiteY24" fmla="*/ 2845425 h 3391524"/>
                  <a:gd name="connsiteX25" fmla="*/ 1469463 w 3362066"/>
                  <a:gd name="connsiteY25" fmla="*/ 3180157 h 3391524"/>
                  <a:gd name="connsiteX26" fmla="*/ 1499316 w 3362066"/>
                  <a:gd name="connsiteY26" fmla="*/ 3194679 h 3391524"/>
                  <a:gd name="connsiteX27" fmla="*/ 1658571 w 3362066"/>
                  <a:gd name="connsiteY27" fmla="*/ 3205864 h 3391524"/>
                  <a:gd name="connsiteX28" fmla="*/ 1658571 w 3362066"/>
                  <a:gd name="connsiteY28" fmla="*/ 2711266 h 3391524"/>
                  <a:gd name="connsiteX29" fmla="*/ 1732947 w 3362066"/>
                  <a:gd name="connsiteY29" fmla="*/ 2685985 h 3391524"/>
                  <a:gd name="connsiteX30" fmla="*/ 1732947 w 3362066"/>
                  <a:gd name="connsiteY30" fmla="*/ 3205864 h 3391524"/>
                  <a:gd name="connsiteX31" fmla="*/ 1876534 w 3362066"/>
                  <a:gd name="connsiteY31" fmla="*/ 3197371 h 3391524"/>
                  <a:gd name="connsiteX32" fmla="*/ 1949663 w 3362066"/>
                  <a:gd name="connsiteY32" fmla="*/ 3184816 h 3391524"/>
                  <a:gd name="connsiteX33" fmla="*/ 1959242 w 3362066"/>
                  <a:gd name="connsiteY33" fmla="*/ 3180157 h 3391524"/>
                  <a:gd name="connsiteX34" fmla="*/ 2349822 w 3362066"/>
                  <a:gd name="connsiteY34" fmla="*/ 2683179 h 3391524"/>
                  <a:gd name="connsiteX35" fmla="*/ 2386352 w 3362066"/>
                  <a:gd name="connsiteY35" fmla="*/ 2590747 h 3391524"/>
                  <a:gd name="connsiteX36" fmla="*/ 1949981 w 3362066"/>
                  <a:gd name="connsiteY36" fmla="*/ 2590747 h 3391524"/>
                  <a:gd name="connsiteX37" fmla="*/ 2128828 w 3362066"/>
                  <a:gd name="connsiteY37" fmla="*/ 2495286 h 3391524"/>
                  <a:gd name="connsiteX38" fmla="*/ 2292703 w 3362066"/>
                  <a:gd name="connsiteY38" fmla="*/ 2389935 h 3391524"/>
                  <a:gd name="connsiteX39" fmla="*/ 2446941 w 3362066"/>
                  <a:gd name="connsiteY39" fmla="*/ 2389935 h 3391524"/>
                  <a:gd name="connsiteX40" fmla="*/ 2473156 w 3362066"/>
                  <a:gd name="connsiteY40" fmla="*/ 2298549 h 3391524"/>
                  <a:gd name="connsiteX41" fmla="*/ 2481168 w 3362066"/>
                  <a:gd name="connsiteY41" fmla="*/ 2249714 h 3391524"/>
                  <a:gd name="connsiteX42" fmla="*/ 2513452 w 3362066"/>
                  <a:gd name="connsiteY42" fmla="*/ 2225081 h 3391524"/>
                  <a:gd name="connsiteX43" fmla="*/ 2614348 w 3362066"/>
                  <a:gd name="connsiteY43" fmla="*/ 2134578 h 3391524"/>
                  <a:gd name="connsiteX44" fmla="*/ 2574415 w 3362066"/>
                  <a:gd name="connsiteY44" fmla="*/ 2347764 h 3391524"/>
                  <a:gd name="connsiteX45" fmla="*/ 2563159 w 3362066"/>
                  <a:gd name="connsiteY45" fmla="*/ 2389935 h 3391524"/>
                  <a:gd name="connsiteX46" fmla="*/ 3039367 w 3362066"/>
                  <a:gd name="connsiteY46" fmla="*/ 2389935 h 3391524"/>
                  <a:gd name="connsiteX47" fmla="*/ 3179199 w 3362066"/>
                  <a:gd name="connsiteY47" fmla="*/ 1991304 h 3391524"/>
                  <a:gd name="connsiteX48" fmla="*/ 3197400 w 3362066"/>
                  <a:gd name="connsiteY48" fmla="*/ 1869492 h 3391524"/>
                  <a:gd name="connsiteX49" fmla="*/ 974651 w 3362066"/>
                  <a:gd name="connsiteY49" fmla="*/ 1018941 h 3391524"/>
                  <a:gd name="connsiteX50" fmla="*/ 955549 w 3362066"/>
                  <a:gd name="connsiteY50" fmla="*/ 1085530 h 3391524"/>
                  <a:gd name="connsiteX51" fmla="*/ 907564 w 3362066"/>
                  <a:gd name="connsiteY51" fmla="*/ 1378013 h 3391524"/>
                  <a:gd name="connsiteX52" fmla="*/ 895917 w 3362066"/>
                  <a:gd name="connsiteY52" fmla="*/ 1596595 h 3391524"/>
                  <a:gd name="connsiteX53" fmla="*/ 1658571 w 3362066"/>
                  <a:gd name="connsiteY53" fmla="*/ 1596595 h 3391524"/>
                  <a:gd name="connsiteX54" fmla="*/ 1658571 w 3362066"/>
                  <a:gd name="connsiteY54" fmla="*/ 1018941 h 3391524"/>
                  <a:gd name="connsiteX55" fmla="*/ 974651 w 3362066"/>
                  <a:gd name="connsiteY55" fmla="*/ 1018941 h 3391524"/>
                  <a:gd name="connsiteX56" fmla="*/ 344777 w 3362066"/>
                  <a:gd name="connsiteY56" fmla="*/ 1018941 h 3391524"/>
                  <a:gd name="connsiteX57" fmla="*/ 302306 w 3362066"/>
                  <a:gd name="connsiteY57" fmla="*/ 1107107 h 3391524"/>
                  <a:gd name="connsiteX58" fmla="*/ 191269 w 3362066"/>
                  <a:gd name="connsiteY58" fmla="*/ 1541138 h 3391524"/>
                  <a:gd name="connsiteX59" fmla="*/ 188469 w 3362066"/>
                  <a:gd name="connsiteY59" fmla="*/ 1596595 h 3391524"/>
                  <a:gd name="connsiteX60" fmla="*/ 783608 w 3362066"/>
                  <a:gd name="connsiteY60" fmla="*/ 1596595 h 3391524"/>
                  <a:gd name="connsiteX61" fmla="*/ 785757 w 3362066"/>
                  <a:gd name="connsiteY61" fmla="*/ 1519797 h 3391524"/>
                  <a:gd name="connsiteX62" fmla="*/ 854291 w 3362066"/>
                  <a:gd name="connsiteY62" fmla="*/ 1036313 h 3391524"/>
                  <a:gd name="connsiteX63" fmla="*/ 858928 w 3362066"/>
                  <a:gd name="connsiteY63" fmla="*/ 1018941 h 3391524"/>
                  <a:gd name="connsiteX64" fmla="*/ 344777 w 3362066"/>
                  <a:gd name="connsiteY64" fmla="*/ 1018941 h 3391524"/>
                  <a:gd name="connsiteX65" fmla="*/ 1226253 w 3362066"/>
                  <a:gd name="connsiteY65" fmla="*/ 258097 h 3391524"/>
                  <a:gd name="connsiteX66" fmla="*/ 1096526 w 3362066"/>
                  <a:gd name="connsiteY66" fmla="*/ 306828 h 3391524"/>
                  <a:gd name="connsiteX67" fmla="*/ 528798 w 3362066"/>
                  <a:gd name="connsiteY67" fmla="*/ 733798 h 3391524"/>
                  <a:gd name="connsiteX68" fmla="*/ 465736 w 3362066"/>
                  <a:gd name="connsiteY68" fmla="*/ 818129 h 3391524"/>
                  <a:gd name="connsiteX69" fmla="*/ 917471 w 3362066"/>
                  <a:gd name="connsiteY69" fmla="*/ 818129 h 3391524"/>
                  <a:gd name="connsiteX70" fmla="*/ 940351 w 3362066"/>
                  <a:gd name="connsiteY70" fmla="*/ 750159 h 3391524"/>
                  <a:gd name="connsiteX71" fmla="*/ 1192472 w 3362066"/>
                  <a:gd name="connsiteY71" fmla="*/ 295136 h 3391524"/>
                  <a:gd name="connsiteX72" fmla="*/ 1226253 w 3362066"/>
                  <a:gd name="connsiteY72" fmla="*/ 258097 h 3391524"/>
                  <a:gd name="connsiteX73" fmla="*/ 1658571 w 3362066"/>
                  <a:gd name="connsiteY73" fmla="*/ 185574 h 3391524"/>
                  <a:gd name="connsiteX74" fmla="*/ 1522109 w 3362066"/>
                  <a:gd name="connsiteY74" fmla="*/ 193323 h 3391524"/>
                  <a:gd name="connsiteX75" fmla="*/ 1475452 w 3362066"/>
                  <a:gd name="connsiteY75" fmla="*/ 201008 h 3391524"/>
                  <a:gd name="connsiteX76" fmla="*/ 1469463 w 3362066"/>
                  <a:gd name="connsiteY76" fmla="*/ 203922 h 3391524"/>
                  <a:gd name="connsiteX77" fmla="*/ 1078885 w 3362066"/>
                  <a:gd name="connsiteY77" fmla="*/ 700898 h 3391524"/>
                  <a:gd name="connsiteX78" fmla="*/ 1032553 w 3362066"/>
                  <a:gd name="connsiteY78" fmla="*/ 818129 h 3391524"/>
                  <a:gd name="connsiteX79" fmla="*/ 1658571 w 3362066"/>
                  <a:gd name="connsiteY79" fmla="*/ 818129 h 3391524"/>
                  <a:gd name="connsiteX80" fmla="*/ 1658571 w 3362066"/>
                  <a:gd name="connsiteY80" fmla="*/ 185574 h 3391524"/>
                  <a:gd name="connsiteX81" fmla="*/ 1695762 w 3362066"/>
                  <a:gd name="connsiteY81" fmla="*/ 0 h 3391524"/>
                  <a:gd name="connsiteX82" fmla="*/ 2894847 w 3362066"/>
                  <a:gd name="connsiteY82" fmla="*/ 496677 h 3391524"/>
                  <a:gd name="connsiteX83" fmla="*/ 2952732 w 3362066"/>
                  <a:gd name="connsiteY83" fmla="*/ 560367 h 3391524"/>
                  <a:gd name="connsiteX84" fmla="*/ 2763757 w 3362066"/>
                  <a:gd name="connsiteY84" fmla="*/ 627279 h 3391524"/>
                  <a:gd name="connsiteX85" fmla="*/ 2294999 w 3362066"/>
                  <a:gd name="connsiteY85" fmla="*/ 306828 h 3391524"/>
                  <a:gd name="connsiteX86" fmla="*/ 2221829 w 3362066"/>
                  <a:gd name="connsiteY86" fmla="*/ 279343 h 3391524"/>
                  <a:gd name="connsiteX87" fmla="*/ 2434620 w 3362066"/>
                  <a:gd name="connsiteY87" fmla="*/ 620472 h 3391524"/>
                  <a:gd name="connsiteX88" fmla="*/ 2479189 w 3362066"/>
                  <a:gd name="connsiteY88" fmla="*/ 728039 h 3391524"/>
                  <a:gd name="connsiteX89" fmla="*/ 2375112 w 3362066"/>
                  <a:gd name="connsiteY89" fmla="*/ 764890 h 3391524"/>
                  <a:gd name="connsiteX90" fmla="*/ 2349822 w 3362066"/>
                  <a:gd name="connsiteY90" fmla="*/ 700898 h 3391524"/>
                  <a:gd name="connsiteX91" fmla="*/ 2034904 w 3362066"/>
                  <a:gd name="connsiteY91" fmla="*/ 256318 h 3391524"/>
                  <a:gd name="connsiteX92" fmla="*/ 1967195 w 3362066"/>
                  <a:gd name="connsiteY92" fmla="*/ 209428 h 3391524"/>
                  <a:gd name="connsiteX93" fmla="*/ 1869416 w 3362066"/>
                  <a:gd name="connsiteY93" fmla="*/ 193323 h 3391524"/>
                  <a:gd name="connsiteX94" fmla="*/ 1732947 w 3362066"/>
                  <a:gd name="connsiteY94" fmla="*/ 185573 h 3391524"/>
                  <a:gd name="connsiteX95" fmla="*/ 1732947 w 3362066"/>
                  <a:gd name="connsiteY95" fmla="*/ 818129 h 3391524"/>
                  <a:gd name="connsiteX96" fmla="*/ 2039422 w 3362066"/>
                  <a:gd name="connsiteY96" fmla="*/ 811348 h 3391524"/>
                  <a:gd name="connsiteX97" fmla="*/ 1919541 w 3362066"/>
                  <a:gd name="connsiteY97" fmla="*/ 1019749 h 3391524"/>
                  <a:gd name="connsiteX98" fmla="*/ 1732947 w 3362066"/>
                  <a:gd name="connsiteY98" fmla="*/ 1018941 h 3391524"/>
                  <a:gd name="connsiteX99" fmla="*/ 1732947 w 3362066"/>
                  <a:gd name="connsiteY99" fmla="*/ 1596595 h 3391524"/>
                  <a:gd name="connsiteX100" fmla="*/ 2063964 w 3362066"/>
                  <a:gd name="connsiteY100" fmla="*/ 1596595 h 3391524"/>
                  <a:gd name="connsiteX101" fmla="*/ 1924258 w 3362066"/>
                  <a:gd name="connsiteY101" fmla="*/ 1712711 h 3391524"/>
                  <a:gd name="connsiteX102" fmla="*/ 1815019 w 3362066"/>
                  <a:gd name="connsiteY102" fmla="*/ 1797408 h 3391524"/>
                  <a:gd name="connsiteX103" fmla="*/ 1732947 w 3362066"/>
                  <a:gd name="connsiteY103" fmla="*/ 1797408 h 3391524"/>
                  <a:gd name="connsiteX104" fmla="*/ 1732947 w 3362066"/>
                  <a:gd name="connsiteY104" fmla="*/ 1858449 h 3391524"/>
                  <a:gd name="connsiteX105" fmla="*/ 1658571 w 3362066"/>
                  <a:gd name="connsiteY105" fmla="*/ 1910772 h 3391524"/>
                  <a:gd name="connsiteX106" fmla="*/ 1658571 w 3362066"/>
                  <a:gd name="connsiteY106" fmla="*/ 1797408 h 3391524"/>
                  <a:gd name="connsiteX107" fmla="*/ 896447 w 3362066"/>
                  <a:gd name="connsiteY107" fmla="*/ 1797408 h 3391524"/>
                  <a:gd name="connsiteX108" fmla="*/ 907564 w 3362066"/>
                  <a:gd name="connsiteY108" fmla="*/ 2006064 h 3391524"/>
                  <a:gd name="connsiteX109" fmla="*/ 910304 w 3362066"/>
                  <a:gd name="connsiteY109" fmla="*/ 2243192 h 3391524"/>
                  <a:gd name="connsiteX110" fmla="*/ 791497 w 3362066"/>
                  <a:gd name="connsiteY110" fmla="*/ 2271092 h 3391524"/>
                  <a:gd name="connsiteX111" fmla="*/ 785757 w 3362066"/>
                  <a:gd name="connsiteY111" fmla="*/ 1864280 h 3391524"/>
                  <a:gd name="connsiteX112" fmla="*/ 783886 w 3362066"/>
                  <a:gd name="connsiteY112" fmla="*/ 1797408 h 3391524"/>
                  <a:gd name="connsiteX113" fmla="*/ 188594 w 3362066"/>
                  <a:gd name="connsiteY113" fmla="*/ 1797408 h 3391524"/>
                  <a:gd name="connsiteX114" fmla="*/ 191269 w 3362066"/>
                  <a:gd name="connsiteY114" fmla="*/ 1850386 h 3391524"/>
                  <a:gd name="connsiteX115" fmla="*/ 212326 w 3362066"/>
                  <a:gd name="connsiteY115" fmla="*/ 1991304 h 3391524"/>
                  <a:gd name="connsiteX116" fmla="*/ 235664 w 3362066"/>
                  <a:gd name="connsiteY116" fmla="*/ 2085719 h 3391524"/>
                  <a:gd name="connsiteX117" fmla="*/ 223447 w 3362066"/>
                  <a:gd name="connsiteY117" fmla="*/ 2076943 h 3391524"/>
                  <a:gd name="connsiteX118" fmla="*/ 65563 w 3362066"/>
                  <a:gd name="connsiteY118" fmla="*/ 1921896 h 3391524"/>
                  <a:gd name="connsiteX119" fmla="*/ 7652 w 3362066"/>
                  <a:gd name="connsiteY119" fmla="*/ 1847299 h 3391524"/>
                  <a:gd name="connsiteX120" fmla="*/ 0 w 3362066"/>
                  <a:gd name="connsiteY120" fmla="*/ 1695762 h 3391524"/>
                  <a:gd name="connsiteX121" fmla="*/ 1695762 w 3362066"/>
                  <a:gd name="connsiteY121" fmla="*/ 0 h 3391524"/>
                  <a:gd name="connsiteX0" fmla="*/ 2502887 w 3362066"/>
                  <a:gd name="connsiteY0" fmla="*/ 2590747 h 3391524"/>
                  <a:gd name="connsiteX1" fmla="*/ 2488354 w 3362066"/>
                  <a:gd name="connsiteY1" fmla="*/ 2633919 h 3391524"/>
                  <a:gd name="connsiteX2" fmla="*/ 2236234 w 3362066"/>
                  <a:gd name="connsiteY2" fmla="*/ 3088942 h 3391524"/>
                  <a:gd name="connsiteX3" fmla="*/ 2211102 w 3362066"/>
                  <a:gd name="connsiteY3" fmla="*/ 3116497 h 3391524"/>
                  <a:gd name="connsiteX4" fmla="*/ 2317868 w 3362066"/>
                  <a:gd name="connsiteY4" fmla="*/ 3074590 h 3391524"/>
                  <a:gd name="connsiteX5" fmla="*/ 2896651 w 3362066"/>
                  <a:gd name="connsiteY5" fmla="*/ 2615085 h 3391524"/>
                  <a:gd name="connsiteX6" fmla="*/ 2913629 w 3362066"/>
                  <a:gd name="connsiteY6" fmla="*/ 2590747 h 3391524"/>
                  <a:gd name="connsiteX7" fmla="*/ 2502887 w 3362066"/>
                  <a:gd name="connsiteY7" fmla="*/ 2590747 h 3391524"/>
                  <a:gd name="connsiteX8" fmla="*/ 3197400 w 3362066"/>
                  <a:gd name="connsiteY8" fmla="*/ 1869492 h 3391524"/>
                  <a:gd name="connsiteX9" fmla="*/ 3362066 w 3362066"/>
                  <a:gd name="connsiteY9" fmla="*/ 2004799 h 3391524"/>
                  <a:gd name="connsiteX10" fmla="*/ 3357072 w 3362066"/>
                  <a:gd name="connsiteY10" fmla="*/ 2037517 h 3391524"/>
                  <a:gd name="connsiteX11" fmla="*/ 1695762 w 3362066"/>
                  <a:gd name="connsiteY11" fmla="*/ 3391524 h 3391524"/>
                  <a:gd name="connsiteX12" fmla="*/ 496678 w 3362066"/>
                  <a:gd name="connsiteY12" fmla="*/ 2894847 h 3391524"/>
                  <a:gd name="connsiteX13" fmla="*/ 402889 w 3362066"/>
                  <a:gd name="connsiteY13" fmla="*/ 2791653 h 3391524"/>
                  <a:gd name="connsiteX14" fmla="*/ 459383 w 3362066"/>
                  <a:gd name="connsiteY14" fmla="*/ 2806055 h 3391524"/>
                  <a:gd name="connsiteX15" fmla="*/ 623945 w 3362066"/>
                  <a:gd name="connsiteY15" fmla="*/ 2833135 h 3391524"/>
                  <a:gd name="connsiteX16" fmla="*/ 713228 w 3362066"/>
                  <a:gd name="connsiteY16" fmla="*/ 2840220 h 3391524"/>
                  <a:gd name="connsiteX17" fmla="*/ 814530 w 3362066"/>
                  <a:gd name="connsiteY17" fmla="*/ 2924921 h 3391524"/>
                  <a:gd name="connsiteX18" fmla="*/ 1214569 w 3362066"/>
                  <a:gd name="connsiteY18" fmla="*/ 3129900 h 3391524"/>
                  <a:gd name="connsiteX19" fmla="*/ 1235048 w 3362066"/>
                  <a:gd name="connsiteY19" fmla="*/ 3135624 h 3391524"/>
                  <a:gd name="connsiteX20" fmla="*/ 1192472 w 3362066"/>
                  <a:gd name="connsiteY20" fmla="*/ 3088942 h 3391524"/>
                  <a:gd name="connsiteX21" fmla="*/ 1054329 w 3362066"/>
                  <a:gd name="connsiteY21" fmla="*/ 2883236 h 3391524"/>
                  <a:gd name="connsiteX22" fmla="*/ 1033273 w 3362066"/>
                  <a:gd name="connsiteY22" fmla="*/ 2841425 h 3391524"/>
                  <a:gd name="connsiteX23" fmla="*/ 1153493 w 3362066"/>
                  <a:gd name="connsiteY23" fmla="*/ 2831247 h 3391524"/>
                  <a:gd name="connsiteX24" fmla="*/ 1160637 w 3362066"/>
                  <a:gd name="connsiteY24" fmla="*/ 2845425 h 3391524"/>
                  <a:gd name="connsiteX25" fmla="*/ 1469463 w 3362066"/>
                  <a:gd name="connsiteY25" fmla="*/ 3180157 h 3391524"/>
                  <a:gd name="connsiteX26" fmla="*/ 1499316 w 3362066"/>
                  <a:gd name="connsiteY26" fmla="*/ 3194679 h 3391524"/>
                  <a:gd name="connsiteX27" fmla="*/ 1658571 w 3362066"/>
                  <a:gd name="connsiteY27" fmla="*/ 3205864 h 3391524"/>
                  <a:gd name="connsiteX28" fmla="*/ 1658571 w 3362066"/>
                  <a:gd name="connsiteY28" fmla="*/ 2711266 h 3391524"/>
                  <a:gd name="connsiteX29" fmla="*/ 1732947 w 3362066"/>
                  <a:gd name="connsiteY29" fmla="*/ 2685985 h 3391524"/>
                  <a:gd name="connsiteX30" fmla="*/ 1732947 w 3362066"/>
                  <a:gd name="connsiteY30" fmla="*/ 3205864 h 3391524"/>
                  <a:gd name="connsiteX31" fmla="*/ 1876534 w 3362066"/>
                  <a:gd name="connsiteY31" fmla="*/ 3197371 h 3391524"/>
                  <a:gd name="connsiteX32" fmla="*/ 1949663 w 3362066"/>
                  <a:gd name="connsiteY32" fmla="*/ 3184816 h 3391524"/>
                  <a:gd name="connsiteX33" fmla="*/ 1959242 w 3362066"/>
                  <a:gd name="connsiteY33" fmla="*/ 3180157 h 3391524"/>
                  <a:gd name="connsiteX34" fmla="*/ 2349822 w 3362066"/>
                  <a:gd name="connsiteY34" fmla="*/ 2683179 h 3391524"/>
                  <a:gd name="connsiteX35" fmla="*/ 2386352 w 3362066"/>
                  <a:gd name="connsiteY35" fmla="*/ 2590747 h 3391524"/>
                  <a:gd name="connsiteX36" fmla="*/ 1949981 w 3362066"/>
                  <a:gd name="connsiteY36" fmla="*/ 2590747 h 3391524"/>
                  <a:gd name="connsiteX37" fmla="*/ 2128828 w 3362066"/>
                  <a:gd name="connsiteY37" fmla="*/ 2495286 h 3391524"/>
                  <a:gd name="connsiteX38" fmla="*/ 2292703 w 3362066"/>
                  <a:gd name="connsiteY38" fmla="*/ 2389935 h 3391524"/>
                  <a:gd name="connsiteX39" fmla="*/ 2446941 w 3362066"/>
                  <a:gd name="connsiteY39" fmla="*/ 2389935 h 3391524"/>
                  <a:gd name="connsiteX40" fmla="*/ 2473156 w 3362066"/>
                  <a:gd name="connsiteY40" fmla="*/ 2298549 h 3391524"/>
                  <a:gd name="connsiteX41" fmla="*/ 2481168 w 3362066"/>
                  <a:gd name="connsiteY41" fmla="*/ 2249714 h 3391524"/>
                  <a:gd name="connsiteX42" fmla="*/ 2513452 w 3362066"/>
                  <a:gd name="connsiteY42" fmla="*/ 2225081 h 3391524"/>
                  <a:gd name="connsiteX43" fmla="*/ 2614348 w 3362066"/>
                  <a:gd name="connsiteY43" fmla="*/ 2134578 h 3391524"/>
                  <a:gd name="connsiteX44" fmla="*/ 2574415 w 3362066"/>
                  <a:gd name="connsiteY44" fmla="*/ 2347764 h 3391524"/>
                  <a:gd name="connsiteX45" fmla="*/ 2563159 w 3362066"/>
                  <a:gd name="connsiteY45" fmla="*/ 2389935 h 3391524"/>
                  <a:gd name="connsiteX46" fmla="*/ 3039367 w 3362066"/>
                  <a:gd name="connsiteY46" fmla="*/ 2389935 h 3391524"/>
                  <a:gd name="connsiteX47" fmla="*/ 3179199 w 3362066"/>
                  <a:gd name="connsiteY47" fmla="*/ 1991304 h 3391524"/>
                  <a:gd name="connsiteX48" fmla="*/ 3197400 w 3362066"/>
                  <a:gd name="connsiteY48" fmla="*/ 1869492 h 3391524"/>
                  <a:gd name="connsiteX49" fmla="*/ 974651 w 3362066"/>
                  <a:gd name="connsiteY49" fmla="*/ 1018941 h 3391524"/>
                  <a:gd name="connsiteX50" fmla="*/ 955549 w 3362066"/>
                  <a:gd name="connsiteY50" fmla="*/ 1085530 h 3391524"/>
                  <a:gd name="connsiteX51" fmla="*/ 907564 w 3362066"/>
                  <a:gd name="connsiteY51" fmla="*/ 1378013 h 3391524"/>
                  <a:gd name="connsiteX52" fmla="*/ 895917 w 3362066"/>
                  <a:gd name="connsiteY52" fmla="*/ 1596595 h 3391524"/>
                  <a:gd name="connsiteX53" fmla="*/ 1658571 w 3362066"/>
                  <a:gd name="connsiteY53" fmla="*/ 1596595 h 3391524"/>
                  <a:gd name="connsiteX54" fmla="*/ 1658571 w 3362066"/>
                  <a:gd name="connsiteY54" fmla="*/ 1018941 h 3391524"/>
                  <a:gd name="connsiteX55" fmla="*/ 974651 w 3362066"/>
                  <a:gd name="connsiteY55" fmla="*/ 1018941 h 3391524"/>
                  <a:gd name="connsiteX56" fmla="*/ 344777 w 3362066"/>
                  <a:gd name="connsiteY56" fmla="*/ 1018941 h 3391524"/>
                  <a:gd name="connsiteX57" fmla="*/ 302306 w 3362066"/>
                  <a:gd name="connsiteY57" fmla="*/ 1107107 h 3391524"/>
                  <a:gd name="connsiteX58" fmla="*/ 191269 w 3362066"/>
                  <a:gd name="connsiteY58" fmla="*/ 1541138 h 3391524"/>
                  <a:gd name="connsiteX59" fmla="*/ 188469 w 3362066"/>
                  <a:gd name="connsiteY59" fmla="*/ 1596595 h 3391524"/>
                  <a:gd name="connsiteX60" fmla="*/ 783608 w 3362066"/>
                  <a:gd name="connsiteY60" fmla="*/ 1596595 h 3391524"/>
                  <a:gd name="connsiteX61" fmla="*/ 785757 w 3362066"/>
                  <a:gd name="connsiteY61" fmla="*/ 1519797 h 3391524"/>
                  <a:gd name="connsiteX62" fmla="*/ 854291 w 3362066"/>
                  <a:gd name="connsiteY62" fmla="*/ 1036313 h 3391524"/>
                  <a:gd name="connsiteX63" fmla="*/ 858928 w 3362066"/>
                  <a:gd name="connsiteY63" fmla="*/ 1018941 h 3391524"/>
                  <a:gd name="connsiteX64" fmla="*/ 344777 w 3362066"/>
                  <a:gd name="connsiteY64" fmla="*/ 1018941 h 3391524"/>
                  <a:gd name="connsiteX65" fmla="*/ 1226253 w 3362066"/>
                  <a:gd name="connsiteY65" fmla="*/ 258097 h 3391524"/>
                  <a:gd name="connsiteX66" fmla="*/ 1096526 w 3362066"/>
                  <a:gd name="connsiteY66" fmla="*/ 306828 h 3391524"/>
                  <a:gd name="connsiteX67" fmla="*/ 528798 w 3362066"/>
                  <a:gd name="connsiteY67" fmla="*/ 733798 h 3391524"/>
                  <a:gd name="connsiteX68" fmla="*/ 465736 w 3362066"/>
                  <a:gd name="connsiteY68" fmla="*/ 818129 h 3391524"/>
                  <a:gd name="connsiteX69" fmla="*/ 917471 w 3362066"/>
                  <a:gd name="connsiteY69" fmla="*/ 818129 h 3391524"/>
                  <a:gd name="connsiteX70" fmla="*/ 940351 w 3362066"/>
                  <a:gd name="connsiteY70" fmla="*/ 750159 h 3391524"/>
                  <a:gd name="connsiteX71" fmla="*/ 1192472 w 3362066"/>
                  <a:gd name="connsiteY71" fmla="*/ 295136 h 3391524"/>
                  <a:gd name="connsiteX72" fmla="*/ 1226253 w 3362066"/>
                  <a:gd name="connsiteY72" fmla="*/ 258097 h 3391524"/>
                  <a:gd name="connsiteX73" fmla="*/ 1658571 w 3362066"/>
                  <a:gd name="connsiteY73" fmla="*/ 185574 h 3391524"/>
                  <a:gd name="connsiteX74" fmla="*/ 1522109 w 3362066"/>
                  <a:gd name="connsiteY74" fmla="*/ 193323 h 3391524"/>
                  <a:gd name="connsiteX75" fmla="*/ 1475452 w 3362066"/>
                  <a:gd name="connsiteY75" fmla="*/ 201008 h 3391524"/>
                  <a:gd name="connsiteX76" fmla="*/ 1469463 w 3362066"/>
                  <a:gd name="connsiteY76" fmla="*/ 203922 h 3391524"/>
                  <a:gd name="connsiteX77" fmla="*/ 1078885 w 3362066"/>
                  <a:gd name="connsiteY77" fmla="*/ 700898 h 3391524"/>
                  <a:gd name="connsiteX78" fmla="*/ 1032553 w 3362066"/>
                  <a:gd name="connsiteY78" fmla="*/ 818129 h 3391524"/>
                  <a:gd name="connsiteX79" fmla="*/ 1658571 w 3362066"/>
                  <a:gd name="connsiteY79" fmla="*/ 818129 h 3391524"/>
                  <a:gd name="connsiteX80" fmla="*/ 1658571 w 3362066"/>
                  <a:gd name="connsiteY80" fmla="*/ 185574 h 3391524"/>
                  <a:gd name="connsiteX81" fmla="*/ 1695762 w 3362066"/>
                  <a:gd name="connsiteY81" fmla="*/ 0 h 3391524"/>
                  <a:gd name="connsiteX82" fmla="*/ 2894847 w 3362066"/>
                  <a:gd name="connsiteY82" fmla="*/ 496677 h 3391524"/>
                  <a:gd name="connsiteX83" fmla="*/ 2952732 w 3362066"/>
                  <a:gd name="connsiteY83" fmla="*/ 560367 h 3391524"/>
                  <a:gd name="connsiteX84" fmla="*/ 2763757 w 3362066"/>
                  <a:gd name="connsiteY84" fmla="*/ 627279 h 3391524"/>
                  <a:gd name="connsiteX85" fmla="*/ 2294999 w 3362066"/>
                  <a:gd name="connsiteY85" fmla="*/ 306828 h 3391524"/>
                  <a:gd name="connsiteX86" fmla="*/ 2221829 w 3362066"/>
                  <a:gd name="connsiteY86" fmla="*/ 279343 h 3391524"/>
                  <a:gd name="connsiteX87" fmla="*/ 2434620 w 3362066"/>
                  <a:gd name="connsiteY87" fmla="*/ 620472 h 3391524"/>
                  <a:gd name="connsiteX88" fmla="*/ 2479189 w 3362066"/>
                  <a:gd name="connsiteY88" fmla="*/ 728039 h 3391524"/>
                  <a:gd name="connsiteX89" fmla="*/ 2375112 w 3362066"/>
                  <a:gd name="connsiteY89" fmla="*/ 764890 h 3391524"/>
                  <a:gd name="connsiteX90" fmla="*/ 2349822 w 3362066"/>
                  <a:gd name="connsiteY90" fmla="*/ 700898 h 3391524"/>
                  <a:gd name="connsiteX91" fmla="*/ 2034904 w 3362066"/>
                  <a:gd name="connsiteY91" fmla="*/ 256318 h 3391524"/>
                  <a:gd name="connsiteX92" fmla="*/ 1967195 w 3362066"/>
                  <a:gd name="connsiteY92" fmla="*/ 209428 h 3391524"/>
                  <a:gd name="connsiteX93" fmla="*/ 1869416 w 3362066"/>
                  <a:gd name="connsiteY93" fmla="*/ 193323 h 3391524"/>
                  <a:gd name="connsiteX94" fmla="*/ 1732947 w 3362066"/>
                  <a:gd name="connsiteY94" fmla="*/ 185573 h 3391524"/>
                  <a:gd name="connsiteX95" fmla="*/ 1732947 w 3362066"/>
                  <a:gd name="connsiteY95" fmla="*/ 818129 h 3391524"/>
                  <a:gd name="connsiteX96" fmla="*/ 2039422 w 3362066"/>
                  <a:gd name="connsiteY96" fmla="*/ 811348 h 3391524"/>
                  <a:gd name="connsiteX97" fmla="*/ 1919541 w 3362066"/>
                  <a:gd name="connsiteY97" fmla="*/ 1019749 h 3391524"/>
                  <a:gd name="connsiteX98" fmla="*/ 1732947 w 3362066"/>
                  <a:gd name="connsiteY98" fmla="*/ 1018941 h 3391524"/>
                  <a:gd name="connsiteX99" fmla="*/ 1732947 w 3362066"/>
                  <a:gd name="connsiteY99" fmla="*/ 1596595 h 3391524"/>
                  <a:gd name="connsiteX100" fmla="*/ 2063964 w 3362066"/>
                  <a:gd name="connsiteY100" fmla="*/ 1596595 h 3391524"/>
                  <a:gd name="connsiteX101" fmla="*/ 1924258 w 3362066"/>
                  <a:gd name="connsiteY101" fmla="*/ 1712711 h 3391524"/>
                  <a:gd name="connsiteX102" fmla="*/ 1815019 w 3362066"/>
                  <a:gd name="connsiteY102" fmla="*/ 1797408 h 3391524"/>
                  <a:gd name="connsiteX103" fmla="*/ 1732947 w 3362066"/>
                  <a:gd name="connsiteY103" fmla="*/ 1797408 h 3391524"/>
                  <a:gd name="connsiteX104" fmla="*/ 1732947 w 3362066"/>
                  <a:gd name="connsiteY104" fmla="*/ 1858449 h 3391524"/>
                  <a:gd name="connsiteX105" fmla="*/ 1658571 w 3362066"/>
                  <a:gd name="connsiteY105" fmla="*/ 1910772 h 3391524"/>
                  <a:gd name="connsiteX106" fmla="*/ 1658571 w 3362066"/>
                  <a:gd name="connsiteY106" fmla="*/ 1797408 h 3391524"/>
                  <a:gd name="connsiteX107" fmla="*/ 896447 w 3362066"/>
                  <a:gd name="connsiteY107" fmla="*/ 1797408 h 3391524"/>
                  <a:gd name="connsiteX108" fmla="*/ 910304 w 3362066"/>
                  <a:gd name="connsiteY108" fmla="*/ 2243192 h 3391524"/>
                  <a:gd name="connsiteX109" fmla="*/ 791497 w 3362066"/>
                  <a:gd name="connsiteY109" fmla="*/ 2271092 h 3391524"/>
                  <a:gd name="connsiteX110" fmla="*/ 785757 w 3362066"/>
                  <a:gd name="connsiteY110" fmla="*/ 1864280 h 3391524"/>
                  <a:gd name="connsiteX111" fmla="*/ 783886 w 3362066"/>
                  <a:gd name="connsiteY111" fmla="*/ 1797408 h 3391524"/>
                  <a:gd name="connsiteX112" fmla="*/ 188594 w 3362066"/>
                  <a:gd name="connsiteY112" fmla="*/ 1797408 h 3391524"/>
                  <a:gd name="connsiteX113" fmla="*/ 191269 w 3362066"/>
                  <a:gd name="connsiteY113" fmla="*/ 1850386 h 3391524"/>
                  <a:gd name="connsiteX114" fmla="*/ 212326 w 3362066"/>
                  <a:gd name="connsiteY114" fmla="*/ 1991304 h 3391524"/>
                  <a:gd name="connsiteX115" fmla="*/ 235664 w 3362066"/>
                  <a:gd name="connsiteY115" fmla="*/ 2085719 h 3391524"/>
                  <a:gd name="connsiteX116" fmla="*/ 223447 w 3362066"/>
                  <a:gd name="connsiteY116" fmla="*/ 2076943 h 3391524"/>
                  <a:gd name="connsiteX117" fmla="*/ 65563 w 3362066"/>
                  <a:gd name="connsiteY117" fmla="*/ 1921896 h 3391524"/>
                  <a:gd name="connsiteX118" fmla="*/ 7652 w 3362066"/>
                  <a:gd name="connsiteY118" fmla="*/ 1847299 h 3391524"/>
                  <a:gd name="connsiteX119" fmla="*/ 0 w 3362066"/>
                  <a:gd name="connsiteY119" fmla="*/ 1695762 h 3391524"/>
                  <a:gd name="connsiteX120" fmla="*/ 1695762 w 3362066"/>
                  <a:gd name="connsiteY120" fmla="*/ 0 h 3391524"/>
                  <a:gd name="connsiteX0" fmla="*/ 2502887 w 3362066"/>
                  <a:gd name="connsiteY0" fmla="*/ 2590747 h 3391524"/>
                  <a:gd name="connsiteX1" fmla="*/ 2488354 w 3362066"/>
                  <a:gd name="connsiteY1" fmla="*/ 2633919 h 3391524"/>
                  <a:gd name="connsiteX2" fmla="*/ 2236234 w 3362066"/>
                  <a:gd name="connsiteY2" fmla="*/ 3088942 h 3391524"/>
                  <a:gd name="connsiteX3" fmla="*/ 2211102 w 3362066"/>
                  <a:gd name="connsiteY3" fmla="*/ 3116497 h 3391524"/>
                  <a:gd name="connsiteX4" fmla="*/ 2317868 w 3362066"/>
                  <a:gd name="connsiteY4" fmla="*/ 3074590 h 3391524"/>
                  <a:gd name="connsiteX5" fmla="*/ 2896651 w 3362066"/>
                  <a:gd name="connsiteY5" fmla="*/ 2615085 h 3391524"/>
                  <a:gd name="connsiteX6" fmla="*/ 2913629 w 3362066"/>
                  <a:gd name="connsiteY6" fmla="*/ 2590747 h 3391524"/>
                  <a:gd name="connsiteX7" fmla="*/ 2502887 w 3362066"/>
                  <a:gd name="connsiteY7" fmla="*/ 2590747 h 3391524"/>
                  <a:gd name="connsiteX8" fmla="*/ 3197400 w 3362066"/>
                  <a:gd name="connsiteY8" fmla="*/ 1869492 h 3391524"/>
                  <a:gd name="connsiteX9" fmla="*/ 3362066 w 3362066"/>
                  <a:gd name="connsiteY9" fmla="*/ 2004799 h 3391524"/>
                  <a:gd name="connsiteX10" fmla="*/ 3357072 w 3362066"/>
                  <a:gd name="connsiteY10" fmla="*/ 2037517 h 3391524"/>
                  <a:gd name="connsiteX11" fmla="*/ 1695762 w 3362066"/>
                  <a:gd name="connsiteY11" fmla="*/ 3391524 h 3391524"/>
                  <a:gd name="connsiteX12" fmla="*/ 496678 w 3362066"/>
                  <a:gd name="connsiteY12" fmla="*/ 2894847 h 3391524"/>
                  <a:gd name="connsiteX13" fmla="*/ 402889 w 3362066"/>
                  <a:gd name="connsiteY13" fmla="*/ 2791653 h 3391524"/>
                  <a:gd name="connsiteX14" fmla="*/ 459383 w 3362066"/>
                  <a:gd name="connsiteY14" fmla="*/ 2806055 h 3391524"/>
                  <a:gd name="connsiteX15" fmla="*/ 623945 w 3362066"/>
                  <a:gd name="connsiteY15" fmla="*/ 2833135 h 3391524"/>
                  <a:gd name="connsiteX16" fmla="*/ 713228 w 3362066"/>
                  <a:gd name="connsiteY16" fmla="*/ 2840220 h 3391524"/>
                  <a:gd name="connsiteX17" fmla="*/ 814530 w 3362066"/>
                  <a:gd name="connsiteY17" fmla="*/ 2924921 h 3391524"/>
                  <a:gd name="connsiteX18" fmla="*/ 1214569 w 3362066"/>
                  <a:gd name="connsiteY18" fmla="*/ 3129900 h 3391524"/>
                  <a:gd name="connsiteX19" fmla="*/ 1235048 w 3362066"/>
                  <a:gd name="connsiteY19" fmla="*/ 3135624 h 3391524"/>
                  <a:gd name="connsiteX20" fmla="*/ 1192472 w 3362066"/>
                  <a:gd name="connsiteY20" fmla="*/ 3088942 h 3391524"/>
                  <a:gd name="connsiteX21" fmla="*/ 1054329 w 3362066"/>
                  <a:gd name="connsiteY21" fmla="*/ 2883236 h 3391524"/>
                  <a:gd name="connsiteX22" fmla="*/ 1033273 w 3362066"/>
                  <a:gd name="connsiteY22" fmla="*/ 2841425 h 3391524"/>
                  <a:gd name="connsiteX23" fmla="*/ 1153493 w 3362066"/>
                  <a:gd name="connsiteY23" fmla="*/ 2831247 h 3391524"/>
                  <a:gd name="connsiteX24" fmla="*/ 1160637 w 3362066"/>
                  <a:gd name="connsiteY24" fmla="*/ 2845425 h 3391524"/>
                  <a:gd name="connsiteX25" fmla="*/ 1469463 w 3362066"/>
                  <a:gd name="connsiteY25" fmla="*/ 3180157 h 3391524"/>
                  <a:gd name="connsiteX26" fmla="*/ 1499316 w 3362066"/>
                  <a:gd name="connsiteY26" fmla="*/ 3194679 h 3391524"/>
                  <a:gd name="connsiteX27" fmla="*/ 1658571 w 3362066"/>
                  <a:gd name="connsiteY27" fmla="*/ 3205864 h 3391524"/>
                  <a:gd name="connsiteX28" fmla="*/ 1658571 w 3362066"/>
                  <a:gd name="connsiteY28" fmla="*/ 2711266 h 3391524"/>
                  <a:gd name="connsiteX29" fmla="*/ 1732947 w 3362066"/>
                  <a:gd name="connsiteY29" fmla="*/ 2685985 h 3391524"/>
                  <a:gd name="connsiteX30" fmla="*/ 1732947 w 3362066"/>
                  <a:gd name="connsiteY30" fmla="*/ 3205864 h 3391524"/>
                  <a:gd name="connsiteX31" fmla="*/ 1876534 w 3362066"/>
                  <a:gd name="connsiteY31" fmla="*/ 3197371 h 3391524"/>
                  <a:gd name="connsiteX32" fmla="*/ 1949663 w 3362066"/>
                  <a:gd name="connsiteY32" fmla="*/ 3184816 h 3391524"/>
                  <a:gd name="connsiteX33" fmla="*/ 1959242 w 3362066"/>
                  <a:gd name="connsiteY33" fmla="*/ 3180157 h 3391524"/>
                  <a:gd name="connsiteX34" fmla="*/ 2349822 w 3362066"/>
                  <a:gd name="connsiteY34" fmla="*/ 2683179 h 3391524"/>
                  <a:gd name="connsiteX35" fmla="*/ 2386352 w 3362066"/>
                  <a:gd name="connsiteY35" fmla="*/ 2590747 h 3391524"/>
                  <a:gd name="connsiteX36" fmla="*/ 1949981 w 3362066"/>
                  <a:gd name="connsiteY36" fmla="*/ 2590747 h 3391524"/>
                  <a:gd name="connsiteX37" fmla="*/ 2128828 w 3362066"/>
                  <a:gd name="connsiteY37" fmla="*/ 2495286 h 3391524"/>
                  <a:gd name="connsiteX38" fmla="*/ 2292703 w 3362066"/>
                  <a:gd name="connsiteY38" fmla="*/ 2389935 h 3391524"/>
                  <a:gd name="connsiteX39" fmla="*/ 2446941 w 3362066"/>
                  <a:gd name="connsiteY39" fmla="*/ 2389935 h 3391524"/>
                  <a:gd name="connsiteX40" fmla="*/ 2473156 w 3362066"/>
                  <a:gd name="connsiteY40" fmla="*/ 2298549 h 3391524"/>
                  <a:gd name="connsiteX41" fmla="*/ 2481168 w 3362066"/>
                  <a:gd name="connsiteY41" fmla="*/ 2249714 h 3391524"/>
                  <a:gd name="connsiteX42" fmla="*/ 2513452 w 3362066"/>
                  <a:gd name="connsiteY42" fmla="*/ 2225081 h 3391524"/>
                  <a:gd name="connsiteX43" fmla="*/ 2614348 w 3362066"/>
                  <a:gd name="connsiteY43" fmla="*/ 2134578 h 3391524"/>
                  <a:gd name="connsiteX44" fmla="*/ 2574415 w 3362066"/>
                  <a:gd name="connsiteY44" fmla="*/ 2347764 h 3391524"/>
                  <a:gd name="connsiteX45" fmla="*/ 2563159 w 3362066"/>
                  <a:gd name="connsiteY45" fmla="*/ 2389935 h 3391524"/>
                  <a:gd name="connsiteX46" fmla="*/ 3039367 w 3362066"/>
                  <a:gd name="connsiteY46" fmla="*/ 2389935 h 3391524"/>
                  <a:gd name="connsiteX47" fmla="*/ 3179199 w 3362066"/>
                  <a:gd name="connsiteY47" fmla="*/ 1991304 h 3391524"/>
                  <a:gd name="connsiteX48" fmla="*/ 3197400 w 3362066"/>
                  <a:gd name="connsiteY48" fmla="*/ 1869492 h 3391524"/>
                  <a:gd name="connsiteX49" fmla="*/ 974651 w 3362066"/>
                  <a:gd name="connsiteY49" fmla="*/ 1018941 h 3391524"/>
                  <a:gd name="connsiteX50" fmla="*/ 955549 w 3362066"/>
                  <a:gd name="connsiteY50" fmla="*/ 1085530 h 3391524"/>
                  <a:gd name="connsiteX51" fmla="*/ 907564 w 3362066"/>
                  <a:gd name="connsiteY51" fmla="*/ 1378013 h 3391524"/>
                  <a:gd name="connsiteX52" fmla="*/ 895917 w 3362066"/>
                  <a:gd name="connsiteY52" fmla="*/ 1596595 h 3391524"/>
                  <a:gd name="connsiteX53" fmla="*/ 1658571 w 3362066"/>
                  <a:gd name="connsiteY53" fmla="*/ 1596595 h 3391524"/>
                  <a:gd name="connsiteX54" fmla="*/ 1658571 w 3362066"/>
                  <a:gd name="connsiteY54" fmla="*/ 1018941 h 3391524"/>
                  <a:gd name="connsiteX55" fmla="*/ 974651 w 3362066"/>
                  <a:gd name="connsiteY55" fmla="*/ 1018941 h 3391524"/>
                  <a:gd name="connsiteX56" fmla="*/ 344777 w 3362066"/>
                  <a:gd name="connsiteY56" fmla="*/ 1018941 h 3391524"/>
                  <a:gd name="connsiteX57" fmla="*/ 302306 w 3362066"/>
                  <a:gd name="connsiteY57" fmla="*/ 1107107 h 3391524"/>
                  <a:gd name="connsiteX58" fmla="*/ 191269 w 3362066"/>
                  <a:gd name="connsiteY58" fmla="*/ 1541138 h 3391524"/>
                  <a:gd name="connsiteX59" fmla="*/ 188469 w 3362066"/>
                  <a:gd name="connsiteY59" fmla="*/ 1596595 h 3391524"/>
                  <a:gd name="connsiteX60" fmla="*/ 783608 w 3362066"/>
                  <a:gd name="connsiteY60" fmla="*/ 1596595 h 3391524"/>
                  <a:gd name="connsiteX61" fmla="*/ 785757 w 3362066"/>
                  <a:gd name="connsiteY61" fmla="*/ 1519797 h 3391524"/>
                  <a:gd name="connsiteX62" fmla="*/ 854291 w 3362066"/>
                  <a:gd name="connsiteY62" fmla="*/ 1036313 h 3391524"/>
                  <a:gd name="connsiteX63" fmla="*/ 858928 w 3362066"/>
                  <a:gd name="connsiteY63" fmla="*/ 1018941 h 3391524"/>
                  <a:gd name="connsiteX64" fmla="*/ 344777 w 3362066"/>
                  <a:gd name="connsiteY64" fmla="*/ 1018941 h 3391524"/>
                  <a:gd name="connsiteX65" fmla="*/ 1226253 w 3362066"/>
                  <a:gd name="connsiteY65" fmla="*/ 258097 h 3391524"/>
                  <a:gd name="connsiteX66" fmla="*/ 1096526 w 3362066"/>
                  <a:gd name="connsiteY66" fmla="*/ 306828 h 3391524"/>
                  <a:gd name="connsiteX67" fmla="*/ 528798 w 3362066"/>
                  <a:gd name="connsiteY67" fmla="*/ 733798 h 3391524"/>
                  <a:gd name="connsiteX68" fmla="*/ 465736 w 3362066"/>
                  <a:gd name="connsiteY68" fmla="*/ 818129 h 3391524"/>
                  <a:gd name="connsiteX69" fmla="*/ 917471 w 3362066"/>
                  <a:gd name="connsiteY69" fmla="*/ 818129 h 3391524"/>
                  <a:gd name="connsiteX70" fmla="*/ 940351 w 3362066"/>
                  <a:gd name="connsiteY70" fmla="*/ 750159 h 3391524"/>
                  <a:gd name="connsiteX71" fmla="*/ 1192472 w 3362066"/>
                  <a:gd name="connsiteY71" fmla="*/ 295136 h 3391524"/>
                  <a:gd name="connsiteX72" fmla="*/ 1226253 w 3362066"/>
                  <a:gd name="connsiteY72" fmla="*/ 258097 h 3391524"/>
                  <a:gd name="connsiteX73" fmla="*/ 1658571 w 3362066"/>
                  <a:gd name="connsiteY73" fmla="*/ 185574 h 3391524"/>
                  <a:gd name="connsiteX74" fmla="*/ 1522109 w 3362066"/>
                  <a:gd name="connsiteY74" fmla="*/ 193323 h 3391524"/>
                  <a:gd name="connsiteX75" fmla="*/ 1475452 w 3362066"/>
                  <a:gd name="connsiteY75" fmla="*/ 201008 h 3391524"/>
                  <a:gd name="connsiteX76" fmla="*/ 1469463 w 3362066"/>
                  <a:gd name="connsiteY76" fmla="*/ 203922 h 3391524"/>
                  <a:gd name="connsiteX77" fmla="*/ 1078885 w 3362066"/>
                  <a:gd name="connsiteY77" fmla="*/ 700898 h 3391524"/>
                  <a:gd name="connsiteX78" fmla="*/ 1032553 w 3362066"/>
                  <a:gd name="connsiteY78" fmla="*/ 818129 h 3391524"/>
                  <a:gd name="connsiteX79" fmla="*/ 1658571 w 3362066"/>
                  <a:gd name="connsiteY79" fmla="*/ 818129 h 3391524"/>
                  <a:gd name="connsiteX80" fmla="*/ 1658571 w 3362066"/>
                  <a:gd name="connsiteY80" fmla="*/ 185574 h 3391524"/>
                  <a:gd name="connsiteX81" fmla="*/ 1695762 w 3362066"/>
                  <a:gd name="connsiteY81" fmla="*/ 0 h 3391524"/>
                  <a:gd name="connsiteX82" fmla="*/ 2894847 w 3362066"/>
                  <a:gd name="connsiteY82" fmla="*/ 496677 h 3391524"/>
                  <a:gd name="connsiteX83" fmla="*/ 2952732 w 3362066"/>
                  <a:gd name="connsiteY83" fmla="*/ 560367 h 3391524"/>
                  <a:gd name="connsiteX84" fmla="*/ 2763757 w 3362066"/>
                  <a:gd name="connsiteY84" fmla="*/ 627279 h 3391524"/>
                  <a:gd name="connsiteX85" fmla="*/ 2294999 w 3362066"/>
                  <a:gd name="connsiteY85" fmla="*/ 306828 h 3391524"/>
                  <a:gd name="connsiteX86" fmla="*/ 2221829 w 3362066"/>
                  <a:gd name="connsiteY86" fmla="*/ 279343 h 3391524"/>
                  <a:gd name="connsiteX87" fmla="*/ 2434620 w 3362066"/>
                  <a:gd name="connsiteY87" fmla="*/ 620472 h 3391524"/>
                  <a:gd name="connsiteX88" fmla="*/ 2479189 w 3362066"/>
                  <a:gd name="connsiteY88" fmla="*/ 728039 h 3391524"/>
                  <a:gd name="connsiteX89" fmla="*/ 2375112 w 3362066"/>
                  <a:gd name="connsiteY89" fmla="*/ 764890 h 3391524"/>
                  <a:gd name="connsiteX90" fmla="*/ 2349822 w 3362066"/>
                  <a:gd name="connsiteY90" fmla="*/ 700898 h 3391524"/>
                  <a:gd name="connsiteX91" fmla="*/ 2034904 w 3362066"/>
                  <a:gd name="connsiteY91" fmla="*/ 256318 h 3391524"/>
                  <a:gd name="connsiteX92" fmla="*/ 1967195 w 3362066"/>
                  <a:gd name="connsiteY92" fmla="*/ 209428 h 3391524"/>
                  <a:gd name="connsiteX93" fmla="*/ 1869416 w 3362066"/>
                  <a:gd name="connsiteY93" fmla="*/ 193323 h 3391524"/>
                  <a:gd name="connsiteX94" fmla="*/ 1732947 w 3362066"/>
                  <a:gd name="connsiteY94" fmla="*/ 185573 h 3391524"/>
                  <a:gd name="connsiteX95" fmla="*/ 1732947 w 3362066"/>
                  <a:gd name="connsiteY95" fmla="*/ 818129 h 3391524"/>
                  <a:gd name="connsiteX96" fmla="*/ 2039422 w 3362066"/>
                  <a:gd name="connsiteY96" fmla="*/ 811348 h 3391524"/>
                  <a:gd name="connsiteX97" fmla="*/ 1919541 w 3362066"/>
                  <a:gd name="connsiteY97" fmla="*/ 1019749 h 3391524"/>
                  <a:gd name="connsiteX98" fmla="*/ 1732947 w 3362066"/>
                  <a:gd name="connsiteY98" fmla="*/ 1018941 h 3391524"/>
                  <a:gd name="connsiteX99" fmla="*/ 1732947 w 3362066"/>
                  <a:gd name="connsiteY99" fmla="*/ 1596595 h 3391524"/>
                  <a:gd name="connsiteX100" fmla="*/ 2063964 w 3362066"/>
                  <a:gd name="connsiteY100" fmla="*/ 1596595 h 3391524"/>
                  <a:gd name="connsiteX101" fmla="*/ 1924258 w 3362066"/>
                  <a:gd name="connsiteY101" fmla="*/ 1712711 h 3391524"/>
                  <a:gd name="connsiteX102" fmla="*/ 1815019 w 3362066"/>
                  <a:gd name="connsiteY102" fmla="*/ 1797408 h 3391524"/>
                  <a:gd name="connsiteX103" fmla="*/ 1732947 w 3362066"/>
                  <a:gd name="connsiteY103" fmla="*/ 1797408 h 3391524"/>
                  <a:gd name="connsiteX104" fmla="*/ 1732947 w 3362066"/>
                  <a:gd name="connsiteY104" fmla="*/ 1858449 h 3391524"/>
                  <a:gd name="connsiteX105" fmla="*/ 1658571 w 3362066"/>
                  <a:gd name="connsiteY105" fmla="*/ 1910772 h 3391524"/>
                  <a:gd name="connsiteX106" fmla="*/ 1658571 w 3362066"/>
                  <a:gd name="connsiteY106" fmla="*/ 1797408 h 3391524"/>
                  <a:gd name="connsiteX107" fmla="*/ 896447 w 3362066"/>
                  <a:gd name="connsiteY107" fmla="*/ 1797408 h 3391524"/>
                  <a:gd name="connsiteX108" fmla="*/ 910304 w 3362066"/>
                  <a:gd name="connsiteY108" fmla="*/ 2243192 h 3391524"/>
                  <a:gd name="connsiteX109" fmla="*/ 786331 w 3362066"/>
                  <a:gd name="connsiteY109" fmla="*/ 2271092 h 3391524"/>
                  <a:gd name="connsiteX110" fmla="*/ 785757 w 3362066"/>
                  <a:gd name="connsiteY110" fmla="*/ 1864280 h 3391524"/>
                  <a:gd name="connsiteX111" fmla="*/ 783886 w 3362066"/>
                  <a:gd name="connsiteY111" fmla="*/ 1797408 h 3391524"/>
                  <a:gd name="connsiteX112" fmla="*/ 188594 w 3362066"/>
                  <a:gd name="connsiteY112" fmla="*/ 1797408 h 3391524"/>
                  <a:gd name="connsiteX113" fmla="*/ 191269 w 3362066"/>
                  <a:gd name="connsiteY113" fmla="*/ 1850386 h 3391524"/>
                  <a:gd name="connsiteX114" fmla="*/ 212326 w 3362066"/>
                  <a:gd name="connsiteY114" fmla="*/ 1991304 h 3391524"/>
                  <a:gd name="connsiteX115" fmla="*/ 235664 w 3362066"/>
                  <a:gd name="connsiteY115" fmla="*/ 2085719 h 3391524"/>
                  <a:gd name="connsiteX116" fmla="*/ 223447 w 3362066"/>
                  <a:gd name="connsiteY116" fmla="*/ 2076943 h 3391524"/>
                  <a:gd name="connsiteX117" fmla="*/ 65563 w 3362066"/>
                  <a:gd name="connsiteY117" fmla="*/ 1921896 h 3391524"/>
                  <a:gd name="connsiteX118" fmla="*/ 7652 w 3362066"/>
                  <a:gd name="connsiteY118" fmla="*/ 1847299 h 3391524"/>
                  <a:gd name="connsiteX119" fmla="*/ 0 w 3362066"/>
                  <a:gd name="connsiteY119" fmla="*/ 1695762 h 3391524"/>
                  <a:gd name="connsiteX120" fmla="*/ 1695762 w 3362066"/>
                  <a:gd name="connsiteY120" fmla="*/ 0 h 3391524"/>
                  <a:gd name="connsiteX0" fmla="*/ 2502887 w 3362066"/>
                  <a:gd name="connsiteY0" fmla="*/ 2590747 h 3391524"/>
                  <a:gd name="connsiteX1" fmla="*/ 2488354 w 3362066"/>
                  <a:gd name="connsiteY1" fmla="*/ 2633919 h 3391524"/>
                  <a:gd name="connsiteX2" fmla="*/ 2236234 w 3362066"/>
                  <a:gd name="connsiteY2" fmla="*/ 3088942 h 3391524"/>
                  <a:gd name="connsiteX3" fmla="*/ 2211102 w 3362066"/>
                  <a:gd name="connsiteY3" fmla="*/ 3116497 h 3391524"/>
                  <a:gd name="connsiteX4" fmla="*/ 2317868 w 3362066"/>
                  <a:gd name="connsiteY4" fmla="*/ 3074590 h 3391524"/>
                  <a:gd name="connsiteX5" fmla="*/ 2896651 w 3362066"/>
                  <a:gd name="connsiteY5" fmla="*/ 2615085 h 3391524"/>
                  <a:gd name="connsiteX6" fmla="*/ 2913629 w 3362066"/>
                  <a:gd name="connsiteY6" fmla="*/ 2590747 h 3391524"/>
                  <a:gd name="connsiteX7" fmla="*/ 2502887 w 3362066"/>
                  <a:gd name="connsiteY7" fmla="*/ 2590747 h 3391524"/>
                  <a:gd name="connsiteX8" fmla="*/ 3197400 w 3362066"/>
                  <a:gd name="connsiteY8" fmla="*/ 1869492 h 3391524"/>
                  <a:gd name="connsiteX9" fmla="*/ 3362066 w 3362066"/>
                  <a:gd name="connsiteY9" fmla="*/ 2004799 h 3391524"/>
                  <a:gd name="connsiteX10" fmla="*/ 3357072 w 3362066"/>
                  <a:gd name="connsiteY10" fmla="*/ 2037517 h 3391524"/>
                  <a:gd name="connsiteX11" fmla="*/ 1695762 w 3362066"/>
                  <a:gd name="connsiteY11" fmla="*/ 3391524 h 3391524"/>
                  <a:gd name="connsiteX12" fmla="*/ 496678 w 3362066"/>
                  <a:gd name="connsiteY12" fmla="*/ 2894847 h 3391524"/>
                  <a:gd name="connsiteX13" fmla="*/ 402889 w 3362066"/>
                  <a:gd name="connsiteY13" fmla="*/ 2791653 h 3391524"/>
                  <a:gd name="connsiteX14" fmla="*/ 459383 w 3362066"/>
                  <a:gd name="connsiteY14" fmla="*/ 2806055 h 3391524"/>
                  <a:gd name="connsiteX15" fmla="*/ 623945 w 3362066"/>
                  <a:gd name="connsiteY15" fmla="*/ 2833135 h 3391524"/>
                  <a:gd name="connsiteX16" fmla="*/ 713228 w 3362066"/>
                  <a:gd name="connsiteY16" fmla="*/ 2840220 h 3391524"/>
                  <a:gd name="connsiteX17" fmla="*/ 814530 w 3362066"/>
                  <a:gd name="connsiteY17" fmla="*/ 2924921 h 3391524"/>
                  <a:gd name="connsiteX18" fmla="*/ 1214569 w 3362066"/>
                  <a:gd name="connsiteY18" fmla="*/ 3129900 h 3391524"/>
                  <a:gd name="connsiteX19" fmla="*/ 1235048 w 3362066"/>
                  <a:gd name="connsiteY19" fmla="*/ 3135624 h 3391524"/>
                  <a:gd name="connsiteX20" fmla="*/ 1192472 w 3362066"/>
                  <a:gd name="connsiteY20" fmla="*/ 3088942 h 3391524"/>
                  <a:gd name="connsiteX21" fmla="*/ 1054329 w 3362066"/>
                  <a:gd name="connsiteY21" fmla="*/ 2883236 h 3391524"/>
                  <a:gd name="connsiteX22" fmla="*/ 1033273 w 3362066"/>
                  <a:gd name="connsiteY22" fmla="*/ 2841425 h 3391524"/>
                  <a:gd name="connsiteX23" fmla="*/ 1153493 w 3362066"/>
                  <a:gd name="connsiteY23" fmla="*/ 2831247 h 3391524"/>
                  <a:gd name="connsiteX24" fmla="*/ 1160637 w 3362066"/>
                  <a:gd name="connsiteY24" fmla="*/ 2845425 h 3391524"/>
                  <a:gd name="connsiteX25" fmla="*/ 1469463 w 3362066"/>
                  <a:gd name="connsiteY25" fmla="*/ 3180157 h 3391524"/>
                  <a:gd name="connsiteX26" fmla="*/ 1499316 w 3362066"/>
                  <a:gd name="connsiteY26" fmla="*/ 3194679 h 3391524"/>
                  <a:gd name="connsiteX27" fmla="*/ 1658571 w 3362066"/>
                  <a:gd name="connsiteY27" fmla="*/ 3205864 h 3391524"/>
                  <a:gd name="connsiteX28" fmla="*/ 1658571 w 3362066"/>
                  <a:gd name="connsiteY28" fmla="*/ 2711266 h 3391524"/>
                  <a:gd name="connsiteX29" fmla="*/ 1732947 w 3362066"/>
                  <a:gd name="connsiteY29" fmla="*/ 2685985 h 3391524"/>
                  <a:gd name="connsiteX30" fmla="*/ 1732947 w 3362066"/>
                  <a:gd name="connsiteY30" fmla="*/ 3205864 h 3391524"/>
                  <a:gd name="connsiteX31" fmla="*/ 1876534 w 3362066"/>
                  <a:gd name="connsiteY31" fmla="*/ 3197371 h 3391524"/>
                  <a:gd name="connsiteX32" fmla="*/ 1949663 w 3362066"/>
                  <a:gd name="connsiteY32" fmla="*/ 3184816 h 3391524"/>
                  <a:gd name="connsiteX33" fmla="*/ 1959242 w 3362066"/>
                  <a:gd name="connsiteY33" fmla="*/ 3180157 h 3391524"/>
                  <a:gd name="connsiteX34" fmla="*/ 2349822 w 3362066"/>
                  <a:gd name="connsiteY34" fmla="*/ 2683179 h 3391524"/>
                  <a:gd name="connsiteX35" fmla="*/ 2386352 w 3362066"/>
                  <a:gd name="connsiteY35" fmla="*/ 2590747 h 3391524"/>
                  <a:gd name="connsiteX36" fmla="*/ 1949981 w 3362066"/>
                  <a:gd name="connsiteY36" fmla="*/ 2590747 h 3391524"/>
                  <a:gd name="connsiteX37" fmla="*/ 2128828 w 3362066"/>
                  <a:gd name="connsiteY37" fmla="*/ 2495286 h 3391524"/>
                  <a:gd name="connsiteX38" fmla="*/ 2292703 w 3362066"/>
                  <a:gd name="connsiteY38" fmla="*/ 2389935 h 3391524"/>
                  <a:gd name="connsiteX39" fmla="*/ 2446941 w 3362066"/>
                  <a:gd name="connsiteY39" fmla="*/ 2389935 h 3391524"/>
                  <a:gd name="connsiteX40" fmla="*/ 2473156 w 3362066"/>
                  <a:gd name="connsiteY40" fmla="*/ 2298549 h 3391524"/>
                  <a:gd name="connsiteX41" fmla="*/ 2481168 w 3362066"/>
                  <a:gd name="connsiteY41" fmla="*/ 2249714 h 3391524"/>
                  <a:gd name="connsiteX42" fmla="*/ 2513452 w 3362066"/>
                  <a:gd name="connsiteY42" fmla="*/ 2225081 h 3391524"/>
                  <a:gd name="connsiteX43" fmla="*/ 2614348 w 3362066"/>
                  <a:gd name="connsiteY43" fmla="*/ 2134578 h 3391524"/>
                  <a:gd name="connsiteX44" fmla="*/ 2574415 w 3362066"/>
                  <a:gd name="connsiteY44" fmla="*/ 2347764 h 3391524"/>
                  <a:gd name="connsiteX45" fmla="*/ 2563159 w 3362066"/>
                  <a:gd name="connsiteY45" fmla="*/ 2389935 h 3391524"/>
                  <a:gd name="connsiteX46" fmla="*/ 3039367 w 3362066"/>
                  <a:gd name="connsiteY46" fmla="*/ 2389935 h 3391524"/>
                  <a:gd name="connsiteX47" fmla="*/ 3179199 w 3362066"/>
                  <a:gd name="connsiteY47" fmla="*/ 1991304 h 3391524"/>
                  <a:gd name="connsiteX48" fmla="*/ 3197400 w 3362066"/>
                  <a:gd name="connsiteY48" fmla="*/ 1869492 h 3391524"/>
                  <a:gd name="connsiteX49" fmla="*/ 974651 w 3362066"/>
                  <a:gd name="connsiteY49" fmla="*/ 1018941 h 3391524"/>
                  <a:gd name="connsiteX50" fmla="*/ 955549 w 3362066"/>
                  <a:gd name="connsiteY50" fmla="*/ 1085530 h 3391524"/>
                  <a:gd name="connsiteX51" fmla="*/ 907564 w 3362066"/>
                  <a:gd name="connsiteY51" fmla="*/ 1378013 h 3391524"/>
                  <a:gd name="connsiteX52" fmla="*/ 895917 w 3362066"/>
                  <a:gd name="connsiteY52" fmla="*/ 1596595 h 3391524"/>
                  <a:gd name="connsiteX53" fmla="*/ 1658571 w 3362066"/>
                  <a:gd name="connsiteY53" fmla="*/ 1596595 h 3391524"/>
                  <a:gd name="connsiteX54" fmla="*/ 1658571 w 3362066"/>
                  <a:gd name="connsiteY54" fmla="*/ 1018941 h 3391524"/>
                  <a:gd name="connsiteX55" fmla="*/ 974651 w 3362066"/>
                  <a:gd name="connsiteY55" fmla="*/ 1018941 h 3391524"/>
                  <a:gd name="connsiteX56" fmla="*/ 344777 w 3362066"/>
                  <a:gd name="connsiteY56" fmla="*/ 1018941 h 3391524"/>
                  <a:gd name="connsiteX57" fmla="*/ 302306 w 3362066"/>
                  <a:gd name="connsiteY57" fmla="*/ 1107107 h 3391524"/>
                  <a:gd name="connsiteX58" fmla="*/ 191269 w 3362066"/>
                  <a:gd name="connsiteY58" fmla="*/ 1541138 h 3391524"/>
                  <a:gd name="connsiteX59" fmla="*/ 188469 w 3362066"/>
                  <a:gd name="connsiteY59" fmla="*/ 1596595 h 3391524"/>
                  <a:gd name="connsiteX60" fmla="*/ 783608 w 3362066"/>
                  <a:gd name="connsiteY60" fmla="*/ 1596595 h 3391524"/>
                  <a:gd name="connsiteX61" fmla="*/ 785757 w 3362066"/>
                  <a:gd name="connsiteY61" fmla="*/ 1519797 h 3391524"/>
                  <a:gd name="connsiteX62" fmla="*/ 854291 w 3362066"/>
                  <a:gd name="connsiteY62" fmla="*/ 1036313 h 3391524"/>
                  <a:gd name="connsiteX63" fmla="*/ 858928 w 3362066"/>
                  <a:gd name="connsiteY63" fmla="*/ 1018941 h 3391524"/>
                  <a:gd name="connsiteX64" fmla="*/ 344777 w 3362066"/>
                  <a:gd name="connsiteY64" fmla="*/ 1018941 h 3391524"/>
                  <a:gd name="connsiteX65" fmla="*/ 1226253 w 3362066"/>
                  <a:gd name="connsiteY65" fmla="*/ 258097 h 3391524"/>
                  <a:gd name="connsiteX66" fmla="*/ 1096526 w 3362066"/>
                  <a:gd name="connsiteY66" fmla="*/ 306828 h 3391524"/>
                  <a:gd name="connsiteX67" fmla="*/ 528798 w 3362066"/>
                  <a:gd name="connsiteY67" fmla="*/ 733798 h 3391524"/>
                  <a:gd name="connsiteX68" fmla="*/ 465736 w 3362066"/>
                  <a:gd name="connsiteY68" fmla="*/ 818129 h 3391524"/>
                  <a:gd name="connsiteX69" fmla="*/ 917471 w 3362066"/>
                  <a:gd name="connsiteY69" fmla="*/ 818129 h 3391524"/>
                  <a:gd name="connsiteX70" fmla="*/ 940351 w 3362066"/>
                  <a:gd name="connsiteY70" fmla="*/ 750159 h 3391524"/>
                  <a:gd name="connsiteX71" fmla="*/ 1192472 w 3362066"/>
                  <a:gd name="connsiteY71" fmla="*/ 295136 h 3391524"/>
                  <a:gd name="connsiteX72" fmla="*/ 1226253 w 3362066"/>
                  <a:gd name="connsiteY72" fmla="*/ 258097 h 3391524"/>
                  <a:gd name="connsiteX73" fmla="*/ 1658571 w 3362066"/>
                  <a:gd name="connsiteY73" fmla="*/ 185574 h 3391524"/>
                  <a:gd name="connsiteX74" fmla="*/ 1522109 w 3362066"/>
                  <a:gd name="connsiteY74" fmla="*/ 193323 h 3391524"/>
                  <a:gd name="connsiteX75" fmla="*/ 1475452 w 3362066"/>
                  <a:gd name="connsiteY75" fmla="*/ 201008 h 3391524"/>
                  <a:gd name="connsiteX76" fmla="*/ 1469463 w 3362066"/>
                  <a:gd name="connsiteY76" fmla="*/ 203922 h 3391524"/>
                  <a:gd name="connsiteX77" fmla="*/ 1078885 w 3362066"/>
                  <a:gd name="connsiteY77" fmla="*/ 700898 h 3391524"/>
                  <a:gd name="connsiteX78" fmla="*/ 1032553 w 3362066"/>
                  <a:gd name="connsiteY78" fmla="*/ 818129 h 3391524"/>
                  <a:gd name="connsiteX79" fmla="*/ 1658571 w 3362066"/>
                  <a:gd name="connsiteY79" fmla="*/ 818129 h 3391524"/>
                  <a:gd name="connsiteX80" fmla="*/ 1658571 w 3362066"/>
                  <a:gd name="connsiteY80" fmla="*/ 185574 h 3391524"/>
                  <a:gd name="connsiteX81" fmla="*/ 1695762 w 3362066"/>
                  <a:gd name="connsiteY81" fmla="*/ 0 h 3391524"/>
                  <a:gd name="connsiteX82" fmla="*/ 2894847 w 3362066"/>
                  <a:gd name="connsiteY82" fmla="*/ 496677 h 3391524"/>
                  <a:gd name="connsiteX83" fmla="*/ 2952732 w 3362066"/>
                  <a:gd name="connsiteY83" fmla="*/ 560367 h 3391524"/>
                  <a:gd name="connsiteX84" fmla="*/ 2763757 w 3362066"/>
                  <a:gd name="connsiteY84" fmla="*/ 627279 h 3391524"/>
                  <a:gd name="connsiteX85" fmla="*/ 2294999 w 3362066"/>
                  <a:gd name="connsiteY85" fmla="*/ 306828 h 3391524"/>
                  <a:gd name="connsiteX86" fmla="*/ 2221829 w 3362066"/>
                  <a:gd name="connsiteY86" fmla="*/ 279343 h 3391524"/>
                  <a:gd name="connsiteX87" fmla="*/ 2434620 w 3362066"/>
                  <a:gd name="connsiteY87" fmla="*/ 620472 h 3391524"/>
                  <a:gd name="connsiteX88" fmla="*/ 2479189 w 3362066"/>
                  <a:gd name="connsiteY88" fmla="*/ 728039 h 3391524"/>
                  <a:gd name="connsiteX89" fmla="*/ 2375112 w 3362066"/>
                  <a:gd name="connsiteY89" fmla="*/ 764890 h 3391524"/>
                  <a:gd name="connsiteX90" fmla="*/ 2349822 w 3362066"/>
                  <a:gd name="connsiteY90" fmla="*/ 700898 h 3391524"/>
                  <a:gd name="connsiteX91" fmla="*/ 2034904 w 3362066"/>
                  <a:gd name="connsiteY91" fmla="*/ 256318 h 3391524"/>
                  <a:gd name="connsiteX92" fmla="*/ 1967195 w 3362066"/>
                  <a:gd name="connsiteY92" fmla="*/ 209428 h 3391524"/>
                  <a:gd name="connsiteX93" fmla="*/ 1869416 w 3362066"/>
                  <a:gd name="connsiteY93" fmla="*/ 193323 h 3391524"/>
                  <a:gd name="connsiteX94" fmla="*/ 1732947 w 3362066"/>
                  <a:gd name="connsiteY94" fmla="*/ 185573 h 3391524"/>
                  <a:gd name="connsiteX95" fmla="*/ 1732947 w 3362066"/>
                  <a:gd name="connsiteY95" fmla="*/ 818129 h 3391524"/>
                  <a:gd name="connsiteX96" fmla="*/ 2039422 w 3362066"/>
                  <a:gd name="connsiteY96" fmla="*/ 811348 h 3391524"/>
                  <a:gd name="connsiteX97" fmla="*/ 1919541 w 3362066"/>
                  <a:gd name="connsiteY97" fmla="*/ 1019749 h 3391524"/>
                  <a:gd name="connsiteX98" fmla="*/ 1732947 w 3362066"/>
                  <a:gd name="connsiteY98" fmla="*/ 1018941 h 3391524"/>
                  <a:gd name="connsiteX99" fmla="*/ 1732947 w 3362066"/>
                  <a:gd name="connsiteY99" fmla="*/ 1596595 h 3391524"/>
                  <a:gd name="connsiteX100" fmla="*/ 2063964 w 3362066"/>
                  <a:gd name="connsiteY100" fmla="*/ 1596595 h 3391524"/>
                  <a:gd name="connsiteX101" fmla="*/ 1924258 w 3362066"/>
                  <a:gd name="connsiteY101" fmla="*/ 1712711 h 3391524"/>
                  <a:gd name="connsiteX102" fmla="*/ 1815019 w 3362066"/>
                  <a:gd name="connsiteY102" fmla="*/ 1797408 h 3391524"/>
                  <a:gd name="connsiteX103" fmla="*/ 1732947 w 3362066"/>
                  <a:gd name="connsiteY103" fmla="*/ 1797408 h 3391524"/>
                  <a:gd name="connsiteX104" fmla="*/ 1732947 w 3362066"/>
                  <a:gd name="connsiteY104" fmla="*/ 1858449 h 3391524"/>
                  <a:gd name="connsiteX105" fmla="*/ 1658571 w 3362066"/>
                  <a:gd name="connsiteY105" fmla="*/ 1910772 h 3391524"/>
                  <a:gd name="connsiteX106" fmla="*/ 1658571 w 3362066"/>
                  <a:gd name="connsiteY106" fmla="*/ 1797408 h 3391524"/>
                  <a:gd name="connsiteX107" fmla="*/ 896447 w 3362066"/>
                  <a:gd name="connsiteY107" fmla="*/ 1797408 h 3391524"/>
                  <a:gd name="connsiteX108" fmla="*/ 915470 w 3362066"/>
                  <a:gd name="connsiteY108" fmla="*/ 2263856 h 3391524"/>
                  <a:gd name="connsiteX109" fmla="*/ 786331 w 3362066"/>
                  <a:gd name="connsiteY109" fmla="*/ 2271092 h 3391524"/>
                  <a:gd name="connsiteX110" fmla="*/ 785757 w 3362066"/>
                  <a:gd name="connsiteY110" fmla="*/ 1864280 h 3391524"/>
                  <a:gd name="connsiteX111" fmla="*/ 783886 w 3362066"/>
                  <a:gd name="connsiteY111" fmla="*/ 1797408 h 3391524"/>
                  <a:gd name="connsiteX112" fmla="*/ 188594 w 3362066"/>
                  <a:gd name="connsiteY112" fmla="*/ 1797408 h 3391524"/>
                  <a:gd name="connsiteX113" fmla="*/ 191269 w 3362066"/>
                  <a:gd name="connsiteY113" fmla="*/ 1850386 h 3391524"/>
                  <a:gd name="connsiteX114" fmla="*/ 212326 w 3362066"/>
                  <a:gd name="connsiteY114" fmla="*/ 1991304 h 3391524"/>
                  <a:gd name="connsiteX115" fmla="*/ 235664 w 3362066"/>
                  <a:gd name="connsiteY115" fmla="*/ 2085719 h 3391524"/>
                  <a:gd name="connsiteX116" fmla="*/ 223447 w 3362066"/>
                  <a:gd name="connsiteY116" fmla="*/ 2076943 h 3391524"/>
                  <a:gd name="connsiteX117" fmla="*/ 65563 w 3362066"/>
                  <a:gd name="connsiteY117" fmla="*/ 1921896 h 3391524"/>
                  <a:gd name="connsiteX118" fmla="*/ 7652 w 3362066"/>
                  <a:gd name="connsiteY118" fmla="*/ 1847299 h 3391524"/>
                  <a:gd name="connsiteX119" fmla="*/ 0 w 3362066"/>
                  <a:gd name="connsiteY119" fmla="*/ 1695762 h 3391524"/>
                  <a:gd name="connsiteX120" fmla="*/ 1695762 w 3362066"/>
                  <a:gd name="connsiteY120" fmla="*/ 0 h 3391524"/>
                  <a:gd name="connsiteX0" fmla="*/ 2502887 w 3362066"/>
                  <a:gd name="connsiteY0" fmla="*/ 2590747 h 3391524"/>
                  <a:gd name="connsiteX1" fmla="*/ 2488354 w 3362066"/>
                  <a:gd name="connsiteY1" fmla="*/ 2633919 h 3391524"/>
                  <a:gd name="connsiteX2" fmla="*/ 2236234 w 3362066"/>
                  <a:gd name="connsiteY2" fmla="*/ 3088942 h 3391524"/>
                  <a:gd name="connsiteX3" fmla="*/ 2211102 w 3362066"/>
                  <a:gd name="connsiteY3" fmla="*/ 3116497 h 3391524"/>
                  <a:gd name="connsiteX4" fmla="*/ 2317868 w 3362066"/>
                  <a:gd name="connsiteY4" fmla="*/ 3074590 h 3391524"/>
                  <a:gd name="connsiteX5" fmla="*/ 2896651 w 3362066"/>
                  <a:gd name="connsiteY5" fmla="*/ 2615085 h 3391524"/>
                  <a:gd name="connsiteX6" fmla="*/ 2913629 w 3362066"/>
                  <a:gd name="connsiteY6" fmla="*/ 2590747 h 3391524"/>
                  <a:gd name="connsiteX7" fmla="*/ 2502887 w 3362066"/>
                  <a:gd name="connsiteY7" fmla="*/ 2590747 h 3391524"/>
                  <a:gd name="connsiteX8" fmla="*/ 3197400 w 3362066"/>
                  <a:gd name="connsiteY8" fmla="*/ 1869492 h 3391524"/>
                  <a:gd name="connsiteX9" fmla="*/ 3362066 w 3362066"/>
                  <a:gd name="connsiteY9" fmla="*/ 2004799 h 3391524"/>
                  <a:gd name="connsiteX10" fmla="*/ 3357072 w 3362066"/>
                  <a:gd name="connsiteY10" fmla="*/ 2037517 h 3391524"/>
                  <a:gd name="connsiteX11" fmla="*/ 1695762 w 3362066"/>
                  <a:gd name="connsiteY11" fmla="*/ 3391524 h 3391524"/>
                  <a:gd name="connsiteX12" fmla="*/ 496678 w 3362066"/>
                  <a:gd name="connsiteY12" fmla="*/ 2894847 h 3391524"/>
                  <a:gd name="connsiteX13" fmla="*/ 402889 w 3362066"/>
                  <a:gd name="connsiteY13" fmla="*/ 2791653 h 3391524"/>
                  <a:gd name="connsiteX14" fmla="*/ 459383 w 3362066"/>
                  <a:gd name="connsiteY14" fmla="*/ 2806055 h 3391524"/>
                  <a:gd name="connsiteX15" fmla="*/ 623945 w 3362066"/>
                  <a:gd name="connsiteY15" fmla="*/ 2833135 h 3391524"/>
                  <a:gd name="connsiteX16" fmla="*/ 713228 w 3362066"/>
                  <a:gd name="connsiteY16" fmla="*/ 2840220 h 3391524"/>
                  <a:gd name="connsiteX17" fmla="*/ 814530 w 3362066"/>
                  <a:gd name="connsiteY17" fmla="*/ 2924921 h 3391524"/>
                  <a:gd name="connsiteX18" fmla="*/ 1214569 w 3362066"/>
                  <a:gd name="connsiteY18" fmla="*/ 3129900 h 3391524"/>
                  <a:gd name="connsiteX19" fmla="*/ 1235048 w 3362066"/>
                  <a:gd name="connsiteY19" fmla="*/ 3135624 h 3391524"/>
                  <a:gd name="connsiteX20" fmla="*/ 1192472 w 3362066"/>
                  <a:gd name="connsiteY20" fmla="*/ 3088942 h 3391524"/>
                  <a:gd name="connsiteX21" fmla="*/ 1054329 w 3362066"/>
                  <a:gd name="connsiteY21" fmla="*/ 2883236 h 3391524"/>
                  <a:gd name="connsiteX22" fmla="*/ 1033273 w 3362066"/>
                  <a:gd name="connsiteY22" fmla="*/ 2841425 h 3391524"/>
                  <a:gd name="connsiteX23" fmla="*/ 1153493 w 3362066"/>
                  <a:gd name="connsiteY23" fmla="*/ 2831247 h 3391524"/>
                  <a:gd name="connsiteX24" fmla="*/ 1160637 w 3362066"/>
                  <a:gd name="connsiteY24" fmla="*/ 2845425 h 3391524"/>
                  <a:gd name="connsiteX25" fmla="*/ 1469463 w 3362066"/>
                  <a:gd name="connsiteY25" fmla="*/ 3180157 h 3391524"/>
                  <a:gd name="connsiteX26" fmla="*/ 1499316 w 3362066"/>
                  <a:gd name="connsiteY26" fmla="*/ 3194679 h 3391524"/>
                  <a:gd name="connsiteX27" fmla="*/ 1658571 w 3362066"/>
                  <a:gd name="connsiteY27" fmla="*/ 3205864 h 3391524"/>
                  <a:gd name="connsiteX28" fmla="*/ 1658571 w 3362066"/>
                  <a:gd name="connsiteY28" fmla="*/ 2711266 h 3391524"/>
                  <a:gd name="connsiteX29" fmla="*/ 1732947 w 3362066"/>
                  <a:gd name="connsiteY29" fmla="*/ 2685985 h 3391524"/>
                  <a:gd name="connsiteX30" fmla="*/ 1732947 w 3362066"/>
                  <a:gd name="connsiteY30" fmla="*/ 3205864 h 3391524"/>
                  <a:gd name="connsiteX31" fmla="*/ 1876534 w 3362066"/>
                  <a:gd name="connsiteY31" fmla="*/ 3197371 h 3391524"/>
                  <a:gd name="connsiteX32" fmla="*/ 1949663 w 3362066"/>
                  <a:gd name="connsiteY32" fmla="*/ 3184816 h 3391524"/>
                  <a:gd name="connsiteX33" fmla="*/ 1959242 w 3362066"/>
                  <a:gd name="connsiteY33" fmla="*/ 3180157 h 3391524"/>
                  <a:gd name="connsiteX34" fmla="*/ 2349822 w 3362066"/>
                  <a:gd name="connsiteY34" fmla="*/ 2683179 h 3391524"/>
                  <a:gd name="connsiteX35" fmla="*/ 2386352 w 3362066"/>
                  <a:gd name="connsiteY35" fmla="*/ 2590747 h 3391524"/>
                  <a:gd name="connsiteX36" fmla="*/ 1949981 w 3362066"/>
                  <a:gd name="connsiteY36" fmla="*/ 2590747 h 3391524"/>
                  <a:gd name="connsiteX37" fmla="*/ 2128828 w 3362066"/>
                  <a:gd name="connsiteY37" fmla="*/ 2495286 h 3391524"/>
                  <a:gd name="connsiteX38" fmla="*/ 2292703 w 3362066"/>
                  <a:gd name="connsiteY38" fmla="*/ 2389935 h 3391524"/>
                  <a:gd name="connsiteX39" fmla="*/ 2446941 w 3362066"/>
                  <a:gd name="connsiteY39" fmla="*/ 2389935 h 3391524"/>
                  <a:gd name="connsiteX40" fmla="*/ 2473156 w 3362066"/>
                  <a:gd name="connsiteY40" fmla="*/ 2298549 h 3391524"/>
                  <a:gd name="connsiteX41" fmla="*/ 2481168 w 3362066"/>
                  <a:gd name="connsiteY41" fmla="*/ 2249714 h 3391524"/>
                  <a:gd name="connsiteX42" fmla="*/ 2513452 w 3362066"/>
                  <a:gd name="connsiteY42" fmla="*/ 2225081 h 3391524"/>
                  <a:gd name="connsiteX43" fmla="*/ 2614348 w 3362066"/>
                  <a:gd name="connsiteY43" fmla="*/ 2134578 h 3391524"/>
                  <a:gd name="connsiteX44" fmla="*/ 2574415 w 3362066"/>
                  <a:gd name="connsiteY44" fmla="*/ 2347764 h 3391524"/>
                  <a:gd name="connsiteX45" fmla="*/ 2563159 w 3362066"/>
                  <a:gd name="connsiteY45" fmla="*/ 2389935 h 3391524"/>
                  <a:gd name="connsiteX46" fmla="*/ 3039367 w 3362066"/>
                  <a:gd name="connsiteY46" fmla="*/ 2389935 h 3391524"/>
                  <a:gd name="connsiteX47" fmla="*/ 3179199 w 3362066"/>
                  <a:gd name="connsiteY47" fmla="*/ 1991304 h 3391524"/>
                  <a:gd name="connsiteX48" fmla="*/ 3197400 w 3362066"/>
                  <a:gd name="connsiteY48" fmla="*/ 1869492 h 3391524"/>
                  <a:gd name="connsiteX49" fmla="*/ 974651 w 3362066"/>
                  <a:gd name="connsiteY49" fmla="*/ 1018941 h 3391524"/>
                  <a:gd name="connsiteX50" fmla="*/ 955549 w 3362066"/>
                  <a:gd name="connsiteY50" fmla="*/ 1085530 h 3391524"/>
                  <a:gd name="connsiteX51" fmla="*/ 907564 w 3362066"/>
                  <a:gd name="connsiteY51" fmla="*/ 1378013 h 3391524"/>
                  <a:gd name="connsiteX52" fmla="*/ 895917 w 3362066"/>
                  <a:gd name="connsiteY52" fmla="*/ 1596595 h 3391524"/>
                  <a:gd name="connsiteX53" fmla="*/ 1658571 w 3362066"/>
                  <a:gd name="connsiteY53" fmla="*/ 1596595 h 3391524"/>
                  <a:gd name="connsiteX54" fmla="*/ 1658571 w 3362066"/>
                  <a:gd name="connsiteY54" fmla="*/ 1018941 h 3391524"/>
                  <a:gd name="connsiteX55" fmla="*/ 974651 w 3362066"/>
                  <a:gd name="connsiteY55" fmla="*/ 1018941 h 3391524"/>
                  <a:gd name="connsiteX56" fmla="*/ 344777 w 3362066"/>
                  <a:gd name="connsiteY56" fmla="*/ 1018941 h 3391524"/>
                  <a:gd name="connsiteX57" fmla="*/ 302306 w 3362066"/>
                  <a:gd name="connsiteY57" fmla="*/ 1107107 h 3391524"/>
                  <a:gd name="connsiteX58" fmla="*/ 191269 w 3362066"/>
                  <a:gd name="connsiteY58" fmla="*/ 1541138 h 3391524"/>
                  <a:gd name="connsiteX59" fmla="*/ 188469 w 3362066"/>
                  <a:gd name="connsiteY59" fmla="*/ 1596595 h 3391524"/>
                  <a:gd name="connsiteX60" fmla="*/ 783608 w 3362066"/>
                  <a:gd name="connsiteY60" fmla="*/ 1596595 h 3391524"/>
                  <a:gd name="connsiteX61" fmla="*/ 785757 w 3362066"/>
                  <a:gd name="connsiteY61" fmla="*/ 1519797 h 3391524"/>
                  <a:gd name="connsiteX62" fmla="*/ 854291 w 3362066"/>
                  <a:gd name="connsiteY62" fmla="*/ 1036313 h 3391524"/>
                  <a:gd name="connsiteX63" fmla="*/ 858928 w 3362066"/>
                  <a:gd name="connsiteY63" fmla="*/ 1018941 h 3391524"/>
                  <a:gd name="connsiteX64" fmla="*/ 344777 w 3362066"/>
                  <a:gd name="connsiteY64" fmla="*/ 1018941 h 3391524"/>
                  <a:gd name="connsiteX65" fmla="*/ 1226253 w 3362066"/>
                  <a:gd name="connsiteY65" fmla="*/ 258097 h 3391524"/>
                  <a:gd name="connsiteX66" fmla="*/ 1096526 w 3362066"/>
                  <a:gd name="connsiteY66" fmla="*/ 306828 h 3391524"/>
                  <a:gd name="connsiteX67" fmla="*/ 528798 w 3362066"/>
                  <a:gd name="connsiteY67" fmla="*/ 733798 h 3391524"/>
                  <a:gd name="connsiteX68" fmla="*/ 465736 w 3362066"/>
                  <a:gd name="connsiteY68" fmla="*/ 818129 h 3391524"/>
                  <a:gd name="connsiteX69" fmla="*/ 917471 w 3362066"/>
                  <a:gd name="connsiteY69" fmla="*/ 818129 h 3391524"/>
                  <a:gd name="connsiteX70" fmla="*/ 940351 w 3362066"/>
                  <a:gd name="connsiteY70" fmla="*/ 750159 h 3391524"/>
                  <a:gd name="connsiteX71" fmla="*/ 1192472 w 3362066"/>
                  <a:gd name="connsiteY71" fmla="*/ 295136 h 3391524"/>
                  <a:gd name="connsiteX72" fmla="*/ 1226253 w 3362066"/>
                  <a:gd name="connsiteY72" fmla="*/ 258097 h 3391524"/>
                  <a:gd name="connsiteX73" fmla="*/ 1658571 w 3362066"/>
                  <a:gd name="connsiteY73" fmla="*/ 185574 h 3391524"/>
                  <a:gd name="connsiteX74" fmla="*/ 1522109 w 3362066"/>
                  <a:gd name="connsiteY74" fmla="*/ 193323 h 3391524"/>
                  <a:gd name="connsiteX75" fmla="*/ 1475452 w 3362066"/>
                  <a:gd name="connsiteY75" fmla="*/ 201008 h 3391524"/>
                  <a:gd name="connsiteX76" fmla="*/ 1469463 w 3362066"/>
                  <a:gd name="connsiteY76" fmla="*/ 203922 h 3391524"/>
                  <a:gd name="connsiteX77" fmla="*/ 1078885 w 3362066"/>
                  <a:gd name="connsiteY77" fmla="*/ 700898 h 3391524"/>
                  <a:gd name="connsiteX78" fmla="*/ 1032553 w 3362066"/>
                  <a:gd name="connsiteY78" fmla="*/ 818129 h 3391524"/>
                  <a:gd name="connsiteX79" fmla="*/ 1658571 w 3362066"/>
                  <a:gd name="connsiteY79" fmla="*/ 818129 h 3391524"/>
                  <a:gd name="connsiteX80" fmla="*/ 1658571 w 3362066"/>
                  <a:gd name="connsiteY80" fmla="*/ 185574 h 3391524"/>
                  <a:gd name="connsiteX81" fmla="*/ 1695762 w 3362066"/>
                  <a:gd name="connsiteY81" fmla="*/ 0 h 3391524"/>
                  <a:gd name="connsiteX82" fmla="*/ 2894847 w 3362066"/>
                  <a:gd name="connsiteY82" fmla="*/ 496677 h 3391524"/>
                  <a:gd name="connsiteX83" fmla="*/ 2952732 w 3362066"/>
                  <a:gd name="connsiteY83" fmla="*/ 560367 h 3391524"/>
                  <a:gd name="connsiteX84" fmla="*/ 2763757 w 3362066"/>
                  <a:gd name="connsiteY84" fmla="*/ 627279 h 3391524"/>
                  <a:gd name="connsiteX85" fmla="*/ 2294999 w 3362066"/>
                  <a:gd name="connsiteY85" fmla="*/ 306828 h 3391524"/>
                  <a:gd name="connsiteX86" fmla="*/ 2221829 w 3362066"/>
                  <a:gd name="connsiteY86" fmla="*/ 279343 h 3391524"/>
                  <a:gd name="connsiteX87" fmla="*/ 2434620 w 3362066"/>
                  <a:gd name="connsiteY87" fmla="*/ 620472 h 3391524"/>
                  <a:gd name="connsiteX88" fmla="*/ 2479189 w 3362066"/>
                  <a:gd name="connsiteY88" fmla="*/ 728039 h 3391524"/>
                  <a:gd name="connsiteX89" fmla="*/ 2375112 w 3362066"/>
                  <a:gd name="connsiteY89" fmla="*/ 764890 h 3391524"/>
                  <a:gd name="connsiteX90" fmla="*/ 2349822 w 3362066"/>
                  <a:gd name="connsiteY90" fmla="*/ 700898 h 3391524"/>
                  <a:gd name="connsiteX91" fmla="*/ 2034904 w 3362066"/>
                  <a:gd name="connsiteY91" fmla="*/ 256318 h 3391524"/>
                  <a:gd name="connsiteX92" fmla="*/ 1967195 w 3362066"/>
                  <a:gd name="connsiteY92" fmla="*/ 209428 h 3391524"/>
                  <a:gd name="connsiteX93" fmla="*/ 1869416 w 3362066"/>
                  <a:gd name="connsiteY93" fmla="*/ 193323 h 3391524"/>
                  <a:gd name="connsiteX94" fmla="*/ 1732947 w 3362066"/>
                  <a:gd name="connsiteY94" fmla="*/ 185573 h 3391524"/>
                  <a:gd name="connsiteX95" fmla="*/ 1732947 w 3362066"/>
                  <a:gd name="connsiteY95" fmla="*/ 818129 h 3391524"/>
                  <a:gd name="connsiteX96" fmla="*/ 2039422 w 3362066"/>
                  <a:gd name="connsiteY96" fmla="*/ 811348 h 3391524"/>
                  <a:gd name="connsiteX97" fmla="*/ 1919541 w 3362066"/>
                  <a:gd name="connsiteY97" fmla="*/ 1019749 h 3391524"/>
                  <a:gd name="connsiteX98" fmla="*/ 1732947 w 3362066"/>
                  <a:gd name="connsiteY98" fmla="*/ 1018941 h 3391524"/>
                  <a:gd name="connsiteX99" fmla="*/ 1732947 w 3362066"/>
                  <a:gd name="connsiteY99" fmla="*/ 1596595 h 3391524"/>
                  <a:gd name="connsiteX100" fmla="*/ 2063964 w 3362066"/>
                  <a:gd name="connsiteY100" fmla="*/ 1596595 h 3391524"/>
                  <a:gd name="connsiteX101" fmla="*/ 1924258 w 3362066"/>
                  <a:gd name="connsiteY101" fmla="*/ 1712711 h 3391524"/>
                  <a:gd name="connsiteX102" fmla="*/ 1815019 w 3362066"/>
                  <a:gd name="connsiteY102" fmla="*/ 1797408 h 3391524"/>
                  <a:gd name="connsiteX103" fmla="*/ 1732947 w 3362066"/>
                  <a:gd name="connsiteY103" fmla="*/ 1797408 h 3391524"/>
                  <a:gd name="connsiteX104" fmla="*/ 1732947 w 3362066"/>
                  <a:gd name="connsiteY104" fmla="*/ 1858449 h 3391524"/>
                  <a:gd name="connsiteX105" fmla="*/ 1658571 w 3362066"/>
                  <a:gd name="connsiteY105" fmla="*/ 1910772 h 3391524"/>
                  <a:gd name="connsiteX106" fmla="*/ 1658571 w 3362066"/>
                  <a:gd name="connsiteY106" fmla="*/ 1797408 h 3391524"/>
                  <a:gd name="connsiteX107" fmla="*/ 896447 w 3362066"/>
                  <a:gd name="connsiteY107" fmla="*/ 1797408 h 3391524"/>
                  <a:gd name="connsiteX108" fmla="*/ 915470 w 3362066"/>
                  <a:gd name="connsiteY108" fmla="*/ 2263856 h 3391524"/>
                  <a:gd name="connsiteX109" fmla="*/ 786331 w 3362066"/>
                  <a:gd name="connsiteY109" fmla="*/ 2271092 h 3391524"/>
                  <a:gd name="connsiteX110" fmla="*/ 783886 w 3362066"/>
                  <a:gd name="connsiteY110" fmla="*/ 1797408 h 3391524"/>
                  <a:gd name="connsiteX111" fmla="*/ 188594 w 3362066"/>
                  <a:gd name="connsiteY111" fmla="*/ 1797408 h 3391524"/>
                  <a:gd name="connsiteX112" fmla="*/ 191269 w 3362066"/>
                  <a:gd name="connsiteY112" fmla="*/ 1850386 h 3391524"/>
                  <a:gd name="connsiteX113" fmla="*/ 212326 w 3362066"/>
                  <a:gd name="connsiteY113" fmla="*/ 1991304 h 3391524"/>
                  <a:gd name="connsiteX114" fmla="*/ 235664 w 3362066"/>
                  <a:gd name="connsiteY114" fmla="*/ 2085719 h 3391524"/>
                  <a:gd name="connsiteX115" fmla="*/ 223447 w 3362066"/>
                  <a:gd name="connsiteY115" fmla="*/ 2076943 h 3391524"/>
                  <a:gd name="connsiteX116" fmla="*/ 65563 w 3362066"/>
                  <a:gd name="connsiteY116" fmla="*/ 1921896 h 3391524"/>
                  <a:gd name="connsiteX117" fmla="*/ 7652 w 3362066"/>
                  <a:gd name="connsiteY117" fmla="*/ 1847299 h 3391524"/>
                  <a:gd name="connsiteX118" fmla="*/ 0 w 3362066"/>
                  <a:gd name="connsiteY118" fmla="*/ 1695762 h 3391524"/>
                  <a:gd name="connsiteX119" fmla="*/ 1695762 w 3362066"/>
                  <a:gd name="connsiteY119" fmla="*/ 0 h 3391524"/>
                  <a:gd name="connsiteX0" fmla="*/ 2502887 w 3362066"/>
                  <a:gd name="connsiteY0" fmla="*/ 2590747 h 3391524"/>
                  <a:gd name="connsiteX1" fmla="*/ 2488354 w 3362066"/>
                  <a:gd name="connsiteY1" fmla="*/ 2633919 h 3391524"/>
                  <a:gd name="connsiteX2" fmla="*/ 2236234 w 3362066"/>
                  <a:gd name="connsiteY2" fmla="*/ 3088942 h 3391524"/>
                  <a:gd name="connsiteX3" fmla="*/ 2211102 w 3362066"/>
                  <a:gd name="connsiteY3" fmla="*/ 3116497 h 3391524"/>
                  <a:gd name="connsiteX4" fmla="*/ 2317868 w 3362066"/>
                  <a:gd name="connsiteY4" fmla="*/ 3074590 h 3391524"/>
                  <a:gd name="connsiteX5" fmla="*/ 2896651 w 3362066"/>
                  <a:gd name="connsiteY5" fmla="*/ 2615085 h 3391524"/>
                  <a:gd name="connsiteX6" fmla="*/ 2913629 w 3362066"/>
                  <a:gd name="connsiteY6" fmla="*/ 2590747 h 3391524"/>
                  <a:gd name="connsiteX7" fmla="*/ 2502887 w 3362066"/>
                  <a:gd name="connsiteY7" fmla="*/ 2590747 h 3391524"/>
                  <a:gd name="connsiteX8" fmla="*/ 3197400 w 3362066"/>
                  <a:gd name="connsiteY8" fmla="*/ 1869492 h 3391524"/>
                  <a:gd name="connsiteX9" fmla="*/ 3362066 w 3362066"/>
                  <a:gd name="connsiteY9" fmla="*/ 2004799 h 3391524"/>
                  <a:gd name="connsiteX10" fmla="*/ 3357072 w 3362066"/>
                  <a:gd name="connsiteY10" fmla="*/ 2037517 h 3391524"/>
                  <a:gd name="connsiteX11" fmla="*/ 1695762 w 3362066"/>
                  <a:gd name="connsiteY11" fmla="*/ 3391524 h 3391524"/>
                  <a:gd name="connsiteX12" fmla="*/ 496678 w 3362066"/>
                  <a:gd name="connsiteY12" fmla="*/ 2894847 h 3391524"/>
                  <a:gd name="connsiteX13" fmla="*/ 402889 w 3362066"/>
                  <a:gd name="connsiteY13" fmla="*/ 2791653 h 3391524"/>
                  <a:gd name="connsiteX14" fmla="*/ 459383 w 3362066"/>
                  <a:gd name="connsiteY14" fmla="*/ 2806055 h 3391524"/>
                  <a:gd name="connsiteX15" fmla="*/ 623945 w 3362066"/>
                  <a:gd name="connsiteY15" fmla="*/ 2833135 h 3391524"/>
                  <a:gd name="connsiteX16" fmla="*/ 713228 w 3362066"/>
                  <a:gd name="connsiteY16" fmla="*/ 2840220 h 3391524"/>
                  <a:gd name="connsiteX17" fmla="*/ 814530 w 3362066"/>
                  <a:gd name="connsiteY17" fmla="*/ 2924921 h 3391524"/>
                  <a:gd name="connsiteX18" fmla="*/ 1214569 w 3362066"/>
                  <a:gd name="connsiteY18" fmla="*/ 3129900 h 3391524"/>
                  <a:gd name="connsiteX19" fmla="*/ 1235048 w 3362066"/>
                  <a:gd name="connsiteY19" fmla="*/ 3135624 h 3391524"/>
                  <a:gd name="connsiteX20" fmla="*/ 1192472 w 3362066"/>
                  <a:gd name="connsiteY20" fmla="*/ 3088942 h 3391524"/>
                  <a:gd name="connsiteX21" fmla="*/ 1054329 w 3362066"/>
                  <a:gd name="connsiteY21" fmla="*/ 2883236 h 3391524"/>
                  <a:gd name="connsiteX22" fmla="*/ 1033273 w 3362066"/>
                  <a:gd name="connsiteY22" fmla="*/ 2841425 h 3391524"/>
                  <a:gd name="connsiteX23" fmla="*/ 1153493 w 3362066"/>
                  <a:gd name="connsiteY23" fmla="*/ 2831247 h 3391524"/>
                  <a:gd name="connsiteX24" fmla="*/ 1160637 w 3362066"/>
                  <a:gd name="connsiteY24" fmla="*/ 2845425 h 3391524"/>
                  <a:gd name="connsiteX25" fmla="*/ 1469463 w 3362066"/>
                  <a:gd name="connsiteY25" fmla="*/ 3180157 h 3391524"/>
                  <a:gd name="connsiteX26" fmla="*/ 1499316 w 3362066"/>
                  <a:gd name="connsiteY26" fmla="*/ 3194679 h 3391524"/>
                  <a:gd name="connsiteX27" fmla="*/ 1658571 w 3362066"/>
                  <a:gd name="connsiteY27" fmla="*/ 3205864 h 3391524"/>
                  <a:gd name="connsiteX28" fmla="*/ 1658571 w 3362066"/>
                  <a:gd name="connsiteY28" fmla="*/ 2711266 h 3391524"/>
                  <a:gd name="connsiteX29" fmla="*/ 1732947 w 3362066"/>
                  <a:gd name="connsiteY29" fmla="*/ 2685985 h 3391524"/>
                  <a:gd name="connsiteX30" fmla="*/ 1732947 w 3362066"/>
                  <a:gd name="connsiteY30" fmla="*/ 3205864 h 3391524"/>
                  <a:gd name="connsiteX31" fmla="*/ 1876534 w 3362066"/>
                  <a:gd name="connsiteY31" fmla="*/ 3197371 h 3391524"/>
                  <a:gd name="connsiteX32" fmla="*/ 1949663 w 3362066"/>
                  <a:gd name="connsiteY32" fmla="*/ 3184816 h 3391524"/>
                  <a:gd name="connsiteX33" fmla="*/ 1959242 w 3362066"/>
                  <a:gd name="connsiteY33" fmla="*/ 3180157 h 3391524"/>
                  <a:gd name="connsiteX34" fmla="*/ 2349822 w 3362066"/>
                  <a:gd name="connsiteY34" fmla="*/ 2683179 h 3391524"/>
                  <a:gd name="connsiteX35" fmla="*/ 2386352 w 3362066"/>
                  <a:gd name="connsiteY35" fmla="*/ 2590747 h 3391524"/>
                  <a:gd name="connsiteX36" fmla="*/ 1949981 w 3362066"/>
                  <a:gd name="connsiteY36" fmla="*/ 2590747 h 3391524"/>
                  <a:gd name="connsiteX37" fmla="*/ 2128828 w 3362066"/>
                  <a:gd name="connsiteY37" fmla="*/ 2495286 h 3391524"/>
                  <a:gd name="connsiteX38" fmla="*/ 2292703 w 3362066"/>
                  <a:gd name="connsiteY38" fmla="*/ 2389935 h 3391524"/>
                  <a:gd name="connsiteX39" fmla="*/ 2446941 w 3362066"/>
                  <a:gd name="connsiteY39" fmla="*/ 2389935 h 3391524"/>
                  <a:gd name="connsiteX40" fmla="*/ 2473156 w 3362066"/>
                  <a:gd name="connsiteY40" fmla="*/ 2298549 h 3391524"/>
                  <a:gd name="connsiteX41" fmla="*/ 2481168 w 3362066"/>
                  <a:gd name="connsiteY41" fmla="*/ 2249714 h 3391524"/>
                  <a:gd name="connsiteX42" fmla="*/ 2513452 w 3362066"/>
                  <a:gd name="connsiteY42" fmla="*/ 2225081 h 3391524"/>
                  <a:gd name="connsiteX43" fmla="*/ 2614348 w 3362066"/>
                  <a:gd name="connsiteY43" fmla="*/ 2134578 h 3391524"/>
                  <a:gd name="connsiteX44" fmla="*/ 2574415 w 3362066"/>
                  <a:gd name="connsiteY44" fmla="*/ 2347764 h 3391524"/>
                  <a:gd name="connsiteX45" fmla="*/ 2563159 w 3362066"/>
                  <a:gd name="connsiteY45" fmla="*/ 2389935 h 3391524"/>
                  <a:gd name="connsiteX46" fmla="*/ 3039367 w 3362066"/>
                  <a:gd name="connsiteY46" fmla="*/ 2389935 h 3391524"/>
                  <a:gd name="connsiteX47" fmla="*/ 3179199 w 3362066"/>
                  <a:gd name="connsiteY47" fmla="*/ 1991304 h 3391524"/>
                  <a:gd name="connsiteX48" fmla="*/ 3197400 w 3362066"/>
                  <a:gd name="connsiteY48" fmla="*/ 1869492 h 3391524"/>
                  <a:gd name="connsiteX49" fmla="*/ 974651 w 3362066"/>
                  <a:gd name="connsiteY49" fmla="*/ 1018941 h 3391524"/>
                  <a:gd name="connsiteX50" fmla="*/ 955549 w 3362066"/>
                  <a:gd name="connsiteY50" fmla="*/ 1085530 h 3391524"/>
                  <a:gd name="connsiteX51" fmla="*/ 907564 w 3362066"/>
                  <a:gd name="connsiteY51" fmla="*/ 1378013 h 3391524"/>
                  <a:gd name="connsiteX52" fmla="*/ 895917 w 3362066"/>
                  <a:gd name="connsiteY52" fmla="*/ 1596595 h 3391524"/>
                  <a:gd name="connsiteX53" fmla="*/ 1658571 w 3362066"/>
                  <a:gd name="connsiteY53" fmla="*/ 1596595 h 3391524"/>
                  <a:gd name="connsiteX54" fmla="*/ 1658571 w 3362066"/>
                  <a:gd name="connsiteY54" fmla="*/ 1018941 h 3391524"/>
                  <a:gd name="connsiteX55" fmla="*/ 974651 w 3362066"/>
                  <a:gd name="connsiteY55" fmla="*/ 1018941 h 3391524"/>
                  <a:gd name="connsiteX56" fmla="*/ 344777 w 3362066"/>
                  <a:gd name="connsiteY56" fmla="*/ 1018941 h 3391524"/>
                  <a:gd name="connsiteX57" fmla="*/ 302306 w 3362066"/>
                  <a:gd name="connsiteY57" fmla="*/ 1107107 h 3391524"/>
                  <a:gd name="connsiteX58" fmla="*/ 191269 w 3362066"/>
                  <a:gd name="connsiteY58" fmla="*/ 1541138 h 3391524"/>
                  <a:gd name="connsiteX59" fmla="*/ 188469 w 3362066"/>
                  <a:gd name="connsiteY59" fmla="*/ 1596595 h 3391524"/>
                  <a:gd name="connsiteX60" fmla="*/ 783608 w 3362066"/>
                  <a:gd name="connsiteY60" fmla="*/ 1596595 h 3391524"/>
                  <a:gd name="connsiteX61" fmla="*/ 785757 w 3362066"/>
                  <a:gd name="connsiteY61" fmla="*/ 1519797 h 3391524"/>
                  <a:gd name="connsiteX62" fmla="*/ 854291 w 3362066"/>
                  <a:gd name="connsiteY62" fmla="*/ 1036313 h 3391524"/>
                  <a:gd name="connsiteX63" fmla="*/ 858928 w 3362066"/>
                  <a:gd name="connsiteY63" fmla="*/ 1018941 h 3391524"/>
                  <a:gd name="connsiteX64" fmla="*/ 344777 w 3362066"/>
                  <a:gd name="connsiteY64" fmla="*/ 1018941 h 3391524"/>
                  <a:gd name="connsiteX65" fmla="*/ 1226253 w 3362066"/>
                  <a:gd name="connsiteY65" fmla="*/ 258097 h 3391524"/>
                  <a:gd name="connsiteX66" fmla="*/ 1096526 w 3362066"/>
                  <a:gd name="connsiteY66" fmla="*/ 306828 h 3391524"/>
                  <a:gd name="connsiteX67" fmla="*/ 528798 w 3362066"/>
                  <a:gd name="connsiteY67" fmla="*/ 733798 h 3391524"/>
                  <a:gd name="connsiteX68" fmla="*/ 465736 w 3362066"/>
                  <a:gd name="connsiteY68" fmla="*/ 818129 h 3391524"/>
                  <a:gd name="connsiteX69" fmla="*/ 917471 w 3362066"/>
                  <a:gd name="connsiteY69" fmla="*/ 818129 h 3391524"/>
                  <a:gd name="connsiteX70" fmla="*/ 940351 w 3362066"/>
                  <a:gd name="connsiteY70" fmla="*/ 750159 h 3391524"/>
                  <a:gd name="connsiteX71" fmla="*/ 1192472 w 3362066"/>
                  <a:gd name="connsiteY71" fmla="*/ 295136 h 3391524"/>
                  <a:gd name="connsiteX72" fmla="*/ 1226253 w 3362066"/>
                  <a:gd name="connsiteY72" fmla="*/ 258097 h 3391524"/>
                  <a:gd name="connsiteX73" fmla="*/ 1658571 w 3362066"/>
                  <a:gd name="connsiteY73" fmla="*/ 185574 h 3391524"/>
                  <a:gd name="connsiteX74" fmla="*/ 1522109 w 3362066"/>
                  <a:gd name="connsiteY74" fmla="*/ 193323 h 3391524"/>
                  <a:gd name="connsiteX75" fmla="*/ 1475452 w 3362066"/>
                  <a:gd name="connsiteY75" fmla="*/ 201008 h 3391524"/>
                  <a:gd name="connsiteX76" fmla="*/ 1469463 w 3362066"/>
                  <a:gd name="connsiteY76" fmla="*/ 203922 h 3391524"/>
                  <a:gd name="connsiteX77" fmla="*/ 1078885 w 3362066"/>
                  <a:gd name="connsiteY77" fmla="*/ 700898 h 3391524"/>
                  <a:gd name="connsiteX78" fmla="*/ 1032553 w 3362066"/>
                  <a:gd name="connsiteY78" fmla="*/ 818129 h 3391524"/>
                  <a:gd name="connsiteX79" fmla="*/ 1658571 w 3362066"/>
                  <a:gd name="connsiteY79" fmla="*/ 818129 h 3391524"/>
                  <a:gd name="connsiteX80" fmla="*/ 1658571 w 3362066"/>
                  <a:gd name="connsiteY80" fmla="*/ 185574 h 3391524"/>
                  <a:gd name="connsiteX81" fmla="*/ 1695762 w 3362066"/>
                  <a:gd name="connsiteY81" fmla="*/ 0 h 3391524"/>
                  <a:gd name="connsiteX82" fmla="*/ 2894847 w 3362066"/>
                  <a:gd name="connsiteY82" fmla="*/ 496677 h 3391524"/>
                  <a:gd name="connsiteX83" fmla="*/ 2952732 w 3362066"/>
                  <a:gd name="connsiteY83" fmla="*/ 560367 h 3391524"/>
                  <a:gd name="connsiteX84" fmla="*/ 2763757 w 3362066"/>
                  <a:gd name="connsiteY84" fmla="*/ 627279 h 3391524"/>
                  <a:gd name="connsiteX85" fmla="*/ 2294999 w 3362066"/>
                  <a:gd name="connsiteY85" fmla="*/ 306828 h 3391524"/>
                  <a:gd name="connsiteX86" fmla="*/ 2221829 w 3362066"/>
                  <a:gd name="connsiteY86" fmla="*/ 279343 h 3391524"/>
                  <a:gd name="connsiteX87" fmla="*/ 2434620 w 3362066"/>
                  <a:gd name="connsiteY87" fmla="*/ 620472 h 3391524"/>
                  <a:gd name="connsiteX88" fmla="*/ 2479189 w 3362066"/>
                  <a:gd name="connsiteY88" fmla="*/ 728039 h 3391524"/>
                  <a:gd name="connsiteX89" fmla="*/ 2375112 w 3362066"/>
                  <a:gd name="connsiteY89" fmla="*/ 764890 h 3391524"/>
                  <a:gd name="connsiteX90" fmla="*/ 2349822 w 3362066"/>
                  <a:gd name="connsiteY90" fmla="*/ 700898 h 3391524"/>
                  <a:gd name="connsiteX91" fmla="*/ 2034904 w 3362066"/>
                  <a:gd name="connsiteY91" fmla="*/ 256318 h 3391524"/>
                  <a:gd name="connsiteX92" fmla="*/ 1967195 w 3362066"/>
                  <a:gd name="connsiteY92" fmla="*/ 209428 h 3391524"/>
                  <a:gd name="connsiteX93" fmla="*/ 1869416 w 3362066"/>
                  <a:gd name="connsiteY93" fmla="*/ 193323 h 3391524"/>
                  <a:gd name="connsiteX94" fmla="*/ 1732947 w 3362066"/>
                  <a:gd name="connsiteY94" fmla="*/ 185573 h 3391524"/>
                  <a:gd name="connsiteX95" fmla="*/ 1732947 w 3362066"/>
                  <a:gd name="connsiteY95" fmla="*/ 818129 h 3391524"/>
                  <a:gd name="connsiteX96" fmla="*/ 2039422 w 3362066"/>
                  <a:gd name="connsiteY96" fmla="*/ 811348 h 3391524"/>
                  <a:gd name="connsiteX97" fmla="*/ 1919541 w 3362066"/>
                  <a:gd name="connsiteY97" fmla="*/ 1019749 h 3391524"/>
                  <a:gd name="connsiteX98" fmla="*/ 1732947 w 3362066"/>
                  <a:gd name="connsiteY98" fmla="*/ 1018941 h 3391524"/>
                  <a:gd name="connsiteX99" fmla="*/ 1732947 w 3362066"/>
                  <a:gd name="connsiteY99" fmla="*/ 1596595 h 3391524"/>
                  <a:gd name="connsiteX100" fmla="*/ 2063964 w 3362066"/>
                  <a:gd name="connsiteY100" fmla="*/ 1596595 h 3391524"/>
                  <a:gd name="connsiteX101" fmla="*/ 1924258 w 3362066"/>
                  <a:gd name="connsiteY101" fmla="*/ 1712711 h 3391524"/>
                  <a:gd name="connsiteX102" fmla="*/ 1815019 w 3362066"/>
                  <a:gd name="connsiteY102" fmla="*/ 1797408 h 3391524"/>
                  <a:gd name="connsiteX103" fmla="*/ 1732947 w 3362066"/>
                  <a:gd name="connsiteY103" fmla="*/ 1797408 h 3391524"/>
                  <a:gd name="connsiteX104" fmla="*/ 1732947 w 3362066"/>
                  <a:gd name="connsiteY104" fmla="*/ 1858449 h 3391524"/>
                  <a:gd name="connsiteX105" fmla="*/ 1658571 w 3362066"/>
                  <a:gd name="connsiteY105" fmla="*/ 1910772 h 3391524"/>
                  <a:gd name="connsiteX106" fmla="*/ 1658571 w 3362066"/>
                  <a:gd name="connsiteY106" fmla="*/ 1797408 h 3391524"/>
                  <a:gd name="connsiteX107" fmla="*/ 896447 w 3362066"/>
                  <a:gd name="connsiteY107" fmla="*/ 1797408 h 3391524"/>
                  <a:gd name="connsiteX108" fmla="*/ 915470 w 3362066"/>
                  <a:gd name="connsiteY108" fmla="*/ 2263856 h 3391524"/>
                  <a:gd name="connsiteX109" fmla="*/ 786331 w 3362066"/>
                  <a:gd name="connsiteY109" fmla="*/ 2271092 h 3391524"/>
                  <a:gd name="connsiteX110" fmla="*/ 783886 w 3362066"/>
                  <a:gd name="connsiteY110" fmla="*/ 1797408 h 3391524"/>
                  <a:gd name="connsiteX111" fmla="*/ 188594 w 3362066"/>
                  <a:gd name="connsiteY111" fmla="*/ 1797408 h 3391524"/>
                  <a:gd name="connsiteX112" fmla="*/ 191269 w 3362066"/>
                  <a:gd name="connsiteY112" fmla="*/ 1850386 h 3391524"/>
                  <a:gd name="connsiteX113" fmla="*/ 212326 w 3362066"/>
                  <a:gd name="connsiteY113" fmla="*/ 1991304 h 3391524"/>
                  <a:gd name="connsiteX114" fmla="*/ 235664 w 3362066"/>
                  <a:gd name="connsiteY114" fmla="*/ 2085719 h 3391524"/>
                  <a:gd name="connsiteX115" fmla="*/ 223447 w 3362066"/>
                  <a:gd name="connsiteY115" fmla="*/ 2076943 h 3391524"/>
                  <a:gd name="connsiteX116" fmla="*/ 65563 w 3362066"/>
                  <a:gd name="connsiteY116" fmla="*/ 1921896 h 3391524"/>
                  <a:gd name="connsiteX117" fmla="*/ 7652 w 3362066"/>
                  <a:gd name="connsiteY117" fmla="*/ 1847299 h 3391524"/>
                  <a:gd name="connsiteX118" fmla="*/ 0 w 3362066"/>
                  <a:gd name="connsiteY118" fmla="*/ 1695762 h 3391524"/>
                  <a:gd name="connsiteX119" fmla="*/ 1695762 w 3362066"/>
                  <a:gd name="connsiteY119" fmla="*/ 0 h 3391524"/>
                  <a:gd name="connsiteX0" fmla="*/ 2502887 w 3362066"/>
                  <a:gd name="connsiteY0" fmla="*/ 2590747 h 3391524"/>
                  <a:gd name="connsiteX1" fmla="*/ 2488354 w 3362066"/>
                  <a:gd name="connsiteY1" fmla="*/ 2633919 h 3391524"/>
                  <a:gd name="connsiteX2" fmla="*/ 2236234 w 3362066"/>
                  <a:gd name="connsiteY2" fmla="*/ 3088942 h 3391524"/>
                  <a:gd name="connsiteX3" fmla="*/ 2211102 w 3362066"/>
                  <a:gd name="connsiteY3" fmla="*/ 3116497 h 3391524"/>
                  <a:gd name="connsiteX4" fmla="*/ 2317868 w 3362066"/>
                  <a:gd name="connsiteY4" fmla="*/ 3074590 h 3391524"/>
                  <a:gd name="connsiteX5" fmla="*/ 2896651 w 3362066"/>
                  <a:gd name="connsiteY5" fmla="*/ 2615085 h 3391524"/>
                  <a:gd name="connsiteX6" fmla="*/ 2913629 w 3362066"/>
                  <a:gd name="connsiteY6" fmla="*/ 2590747 h 3391524"/>
                  <a:gd name="connsiteX7" fmla="*/ 2502887 w 3362066"/>
                  <a:gd name="connsiteY7" fmla="*/ 2590747 h 3391524"/>
                  <a:gd name="connsiteX8" fmla="*/ 3197400 w 3362066"/>
                  <a:gd name="connsiteY8" fmla="*/ 1869492 h 3391524"/>
                  <a:gd name="connsiteX9" fmla="*/ 3362066 w 3362066"/>
                  <a:gd name="connsiteY9" fmla="*/ 2004799 h 3391524"/>
                  <a:gd name="connsiteX10" fmla="*/ 3357072 w 3362066"/>
                  <a:gd name="connsiteY10" fmla="*/ 2037517 h 3391524"/>
                  <a:gd name="connsiteX11" fmla="*/ 1695762 w 3362066"/>
                  <a:gd name="connsiteY11" fmla="*/ 3391524 h 3391524"/>
                  <a:gd name="connsiteX12" fmla="*/ 496678 w 3362066"/>
                  <a:gd name="connsiteY12" fmla="*/ 2894847 h 3391524"/>
                  <a:gd name="connsiteX13" fmla="*/ 402889 w 3362066"/>
                  <a:gd name="connsiteY13" fmla="*/ 2791653 h 3391524"/>
                  <a:gd name="connsiteX14" fmla="*/ 459383 w 3362066"/>
                  <a:gd name="connsiteY14" fmla="*/ 2806055 h 3391524"/>
                  <a:gd name="connsiteX15" fmla="*/ 623945 w 3362066"/>
                  <a:gd name="connsiteY15" fmla="*/ 2833135 h 3391524"/>
                  <a:gd name="connsiteX16" fmla="*/ 713228 w 3362066"/>
                  <a:gd name="connsiteY16" fmla="*/ 2840220 h 3391524"/>
                  <a:gd name="connsiteX17" fmla="*/ 814530 w 3362066"/>
                  <a:gd name="connsiteY17" fmla="*/ 2924921 h 3391524"/>
                  <a:gd name="connsiteX18" fmla="*/ 1214569 w 3362066"/>
                  <a:gd name="connsiteY18" fmla="*/ 3129900 h 3391524"/>
                  <a:gd name="connsiteX19" fmla="*/ 1235048 w 3362066"/>
                  <a:gd name="connsiteY19" fmla="*/ 3135624 h 3391524"/>
                  <a:gd name="connsiteX20" fmla="*/ 1192472 w 3362066"/>
                  <a:gd name="connsiteY20" fmla="*/ 3088942 h 3391524"/>
                  <a:gd name="connsiteX21" fmla="*/ 1054329 w 3362066"/>
                  <a:gd name="connsiteY21" fmla="*/ 2883236 h 3391524"/>
                  <a:gd name="connsiteX22" fmla="*/ 1033273 w 3362066"/>
                  <a:gd name="connsiteY22" fmla="*/ 2841425 h 3391524"/>
                  <a:gd name="connsiteX23" fmla="*/ 1153493 w 3362066"/>
                  <a:gd name="connsiteY23" fmla="*/ 2831247 h 3391524"/>
                  <a:gd name="connsiteX24" fmla="*/ 1160637 w 3362066"/>
                  <a:gd name="connsiteY24" fmla="*/ 2845425 h 3391524"/>
                  <a:gd name="connsiteX25" fmla="*/ 1469463 w 3362066"/>
                  <a:gd name="connsiteY25" fmla="*/ 3180157 h 3391524"/>
                  <a:gd name="connsiteX26" fmla="*/ 1499316 w 3362066"/>
                  <a:gd name="connsiteY26" fmla="*/ 3194679 h 3391524"/>
                  <a:gd name="connsiteX27" fmla="*/ 1658571 w 3362066"/>
                  <a:gd name="connsiteY27" fmla="*/ 3205864 h 3391524"/>
                  <a:gd name="connsiteX28" fmla="*/ 1658571 w 3362066"/>
                  <a:gd name="connsiteY28" fmla="*/ 2711266 h 3391524"/>
                  <a:gd name="connsiteX29" fmla="*/ 1732947 w 3362066"/>
                  <a:gd name="connsiteY29" fmla="*/ 2685985 h 3391524"/>
                  <a:gd name="connsiteX30" fmla="*/ 1732947 w 3362066"/>
                  <a:gd name="connsiteY30" fmla="*/ 3205864 h 3391524"/>
                  <a:gd name="connsiteX31" fmla="*/ 1876534 w 3362066"/>
                  <a:gd name="connsiteY31" fmla="*/ 3197371 h 3391524"/>
                  <a:gd name="connsiteX32" fmla="*/ 1949663 w 3362066"/>
                  <a:gd name="connsiteY32" fmla="*/ 3184816 h 3391524"/>
                  <a:gd name="connsiteX33" fmla="*/ 1959242 w 3362066"/>
                  <a:gd name="connsiteY33" fmla="*/ 3180157 h 3391524"/>
                  <a:gd name="connsiteX34" fmla="*/ 2349822 w 3362066"/>
                  <a:gd name="connsiteY34" fmla="*/ 2683179 h 3391524"/>
                  <a:gd name="connsiteX35" fmla="*/ 2386352 w 3362066"/>
                  <a:gd name="connsiteY35" fmla="*/ 2590747 h 3391524"/>
                  <a:gd name="connsiteX36" fmla="*/ 1949981 w 3362066"/>
                  <a:gd name="connsiteY36" fmla="*/ 2590747 h 3391524"/>
                  <a:gd name="connsiteX37" fmla="*/ 2128828 w 3362066"/>
                  <a:gd name="connsiteY37" fmla="*/ 2495286 h 3391524"/>
                  <a:gd name="connsiteX38" fmla="*/ 2292703 w 3362066"/>
                  <a:gd name="connsiteY38" fmla="*/ 2389935 h 3391524"/>
                  <a:gd name="connsiteX39" fmla="*/ 2446941 w 3362066"/>
                  <a:gd name="connsiteY39" fmla="*/ 2389935 h 3391524"/>
                  <a:gd name="connsiteX40" fmla="*/ 2473156 w 3362066"/>
                  <a:gd name="connsiteY40" fmla="*/ 2298549 h 3391524"/>
                  <a:gd name="connsiteX41" fmla="*/ 2481168 w 3362066"/>
                  <a:gd name="connsiteY41" fmla="*/ 2249714 h 3391524"/>
                  <a:gd name="connsiteX42" fmla="*/ 2513452 w 3362066"/>
                  <a:gd name="connsiteY42" fmla="*/ 2225081 h 3391524"/>
                  <a:gd name="connsiteX43" fmla="*/ 2614348 w 3362066"/>
                  <a:gd name="connsiteY43" fmla="*/ 2134578 h 3391524"/>
                  <a:gd name="connsiteX44" fmla="*/ 2574415 w 3362066"/>
                  <a:gd name="connsiteY44" fmla="*/ 2347764 h 3391524"/>
                  <a:gd name="connsiteX45" fmla="*/ 2563159 w 3362066"/>
                  <a:gd name="connsiteY45" fmla="*/ 2389935 h 3391524"/>
                  <a:gd name="connsiteX46" fmla="*/ 3039367 w 3362066"/>
                  <a:gd name="connsiteY46" fmla="*/ 2389935 h 3391524"/>
                  <a:gd name="connsiteX47" fmla="*/ 3179199 w 3362066"/>
                  <a:gd name="connsiteY47" fmla="*/ 1991304 h 3391524"/>
                  <a:gd name="connsiteX48" fmla="*/ 3197400 w 3362066"/>
                  <a:gd name="connsiteY48" fmla="*/ 1869492 h 3391524"/>
                  <a:gd name="connsiteX49" fmla="*/ 974651 w 3362066"/>
                  <a:gd name="connsiteY49" fmla="*/ 1018941 h 3391524"/>
                  <a:gd name="connsiteX50" fmla="*/ 955549 w 3362066"/>
                  <a:gd name="connsiteY50" fmla="*/ 1085530 h 3391524"/>
                  <a:gd name="connsiteX51" fmla="*/ 907564 w 3362066"/>
                  <a:gd name="connsiteY51" fmla="*/ 1378013 h 3391524"/>
                  <a:gd name="connsiteX52" fmla="*/ 895917 w 3362066"/>
                  <a:gd name="connsiteY52" fmla="*/ 1596595 h 3391524"/>
                  <a:gd name="connsiteX53" fmla="*/ 1658571 w 3362066"/>
                  <a:gd name="connsiteY53" fmla="*/ 1596595 h 3391524"/>
                  <a:gd name="connsiteX54" fmla="*/ 1658571 w 3362066"/>
                  <a:gd name="connsiteY54" fmla="*/ 1018941 h 3391524"/>
                  <a:gd name="connsiteX55" fmla="*/ 974651 w 3362066"/>
                  <a:gd name="connsiteY55" fmla="*/ 1018941 h 3391524"/>
                  <a:gd name="connsiteX56" fmla="*/ 344777 w 3362066"/>
                  <a:gd name="connsiteY56" fmla="*/ 1018941 h 3391524"/>
                  <a:gd name="connsiteX57" fmla="*/ 302306 w 3362066"/>
                  <a:gd name="connsiteY57" fmla="*/ 1107107 h 3391524"/>
                  <a:gd name="connsiteX58" fmla="*/ 191269 w 3362066"/>
                  <a:gd name="connsiteY58" fmla="*/ 1541138 h 3391524"/>
                  <a:gd name="connsiteX59" fmla="*/ 188469 w 3362066"/>
                  <a:gd name="connsiteY59" fmla="*/ 1596595 h 3391524"/>
                  <a:gd name="connsiteX60" fmla="*/ 783608 w 3362066"/>
                  <a:gd name="connsiteY60" fmla="*/ 1596595 h 3391524"/>
                  <a:gd name="connsiteX61" fmla="*/ 785757 w 3362066"/>
                  <a:gd name="connsiteY61" fmla="*/ 1519797 h 3391524"/>
                  <a:gd name="connsiteX62" fmla="*/ 854291 w 3362066"/>
                  <a:gd name="connsiteY62" fmla="*/ 1036313 h 3391524"/>
                  <a:gd name="connsiteX63" fmla="*/ 858928 w 3362066"/>
                  <a:gd name="connsiteY63" fmla="*/ 1018941 h 3391524"/>
                  <a:gd name="connsiteX64" fmla="*/ 344777 w 3362066"/>
                  <a:gd name="connsiteY64" fmla="*/ 1018941 h 3391524"/>
                  <a:gd name="connsiteX65" fmla="*/ 1226253 w 3362066"/>
                  <a:gd name="connsiteY65" fmla="*/ 258097 h 3391524"/>
                  <a:gd name="connsiteX66" fmla="*/ 1096526 w 3362066"/>
                  <a:gd name="connsiteY66" fmla="*/ 306828 h 3391524"/>
                  <a:gd name="connsiteX67" fmla="*/ 528798 w 3362066"/>
                  <a:gd name="connsiteY67" fmla="*/ 733798 h 3391524"/>
                  <a:gd name="connsiteX68" fmla="*/ 465736 w 3362066"/>
                  <a:gd name="connsiteY68" fmla="*/ 818129 h 3391524"/>
                  <a:gd name="connsiteX69" fmla="*/ 917471 w 3362066"/>
                  <a:gd name="connsiteY69" fmla="*/ 818129 h 3391524"/>
                  <a:gd name="connsiteX70" fmla="*/ 940351 w 3362066"/>
                  <a:gd name="connsiteY70" fmla="*/ 750159 h 3391524"/>
                  <a:gd name="connsiteX71" fmla="*/ 1192472 w 3362066"/>
                  <a:gd name="connsiteY71" fmla="*/ 295136 h 3391524"/>
                  <a:gd name="connsiteX72" fmla="*/ 1226253 w 3362066"/>
                  <a:gd name="connsiteY72" fmla="*/ 258097 h 3391524"/>
                  <a:gd name="connsiteX73" fmla="*/ 1658571 w 3362066"/>
                  <a:gd name="connsiteY73" fmla="*/ 185574 h 3391524"/>
                  <a:gd name="connsiteX74" fmla="*/ 1522109 w 3362066"/>
                  <a:gd name="connsiteY74" fmla="*/ 193323 h 3391524"/>
                  <a:gd name="connsiteX75" fmla="*/ 1475452 w 3362066"/>
                  <a:gd name="connsiteY75" fmla="*/ 201008 h 3391524"/>
                  <a:gd name="connsiteX76" fmla="*/ 1469463 w 3362066"/>
                  <a:gd name="connsiteY76" fmla="*/ 203922 h 3391524"/>
                  <a:gd name="connsiteX77" fmla="*/ 1078885 w 3362066"/>
                  <a:gd name="connsiteY77" fmla="*/ 700898 h 3391524"/>
                  <a:gd name="connsiteX78" fmla="*/ 1032553 w 3362066"/>
                  <a:gd name="connsiteY78" fmla="*/ 818129 h 3391524"/>
                  <a:gd name="connsiteX79" fmla="*/ 1658571 w 3362066"/>
                  <a:gd name="connsiteY79" fmla="*/ 818129 h 3391524"/>
                  <a:gd name="connsiteX80" fmla="*/ 1658571 w 3362066"/>
                  <a:gd name="connsiteY80" fmla="*/ 185574 h 3391524"/>
                  <a:gd name="connsiteX81" fmla="*/ 1695762 w 3362066"/>
                  <a:gd name="connsiteY81" fmla="*/ 0 h 3391524"/>
                  <a:gd name="connsiteX82" fmla="*/ 2894847 w 3362066"/>
                  <a:gd name="connsiteY82" fmla="*/ 496677 h 3391524"/>
                  <a:gd name="connsiteX83" fmla="*/ 2952732 w 3362066"/>
                  <a:gd name="connsiteY83" fmla="*/ 560367 h 3391524"/>
                  <a:gd name="connsiteX84" fmla="*/ 2763757 w 3362066"/>
                  <a:gd name="connsiteY84" fmla="*/ 627279 h 3391524"/>
                  <a:gd name="connsiteX85" fmla="*/ 2294999 w 3362066"/>
                  <a:gd name="connsiteY85" fmla="*/ 306828 h 3391524"/>
                  <a:gd name="connsiteX86" fmla="*/ 2221829 w 3362066"/>
                  <a:gd name="connsiteY86" fmla="*/ 279343 h 3391524"/>
                  <a:gd name="connsiteX87" fmla="*/ 2434620 w 3362066"/>
                  <a:gd name="connsiteY87" fmla="*/ 620472 h 3391524"/>
                  <a:gd name="connsiteX88" fmla="*/ 2479189 w 3362066"/>
                  <a:gd name="connsiteY88" fmla="*/ 728039 h 3391524"/>
                  <a:gd name="connsiteX89" fmla="*/ 2375112 w 3362066"/>
                  <a:gd name="connsiteY89" fmla="*/ 764890 h 3391524"/>
                  <a:gd name="connsiteX90" fmla="*/ 2349822 w 3362066"/>
                  <a:gd name="connsiteY90" fmla="*/ 700898 h 3391524"/>
                  <a:gd name="connsiteX91" fmla="*/ 2034904 w 3362066"/>
                  <a:gd name="connsiteY91" fmla="*/ 256318 h 3391524"/>
                  <a:gd name="connsiteX92" fmla="*/ 1967195 w 3362066"/>
                  <a:gd name="connsiteY92" fmla="*/ 209428 h 3391524"/>
                  <a:gd name="connsiteX93" fmla="*/ 1869416 w 3362066"/>
                  <a:gd name="connsiteY93" fmla="*/ 193323 h 3391524"/>
                  <a:gd name="connsiteX94" fmla="*/ 1732947 w 3362066"/>
                  <a:gd name="connsiteY94" fmla="*/ 185573 h 3391524"/>
                  <a:gd name="connsiteX95" fmla="*/ 1732947 w 3362066"/>
                  <a:gd name="connsiteY95" fmla="*/ 818129 h 3391524"/>
                  <a:gd name="connsiteX96" fmla="*/ 2039422 w 3362066"/>
                  <a:gd name="connsiteY96" fmla="*/ 811348 h 3391524"/>
                  <a:gd name="connsiteX97" fmla="*/ 1919541 w 3362066"/>
                  <a:gd name="connsiteY97" fmla="*/ 1019749 h 3391524"/>
                  <a:gd name="connsiteX98" fmla="*/ 1732947 w 3362066"/>
                  <a:gd name="connsiteY98" fmla="*/ 1018941 h 3391524"/>
                  <a:gd name="connsiteX99" fmla="*/ 1732947 w 3362066"/>
                  <a:gd name="connsiteY99" fmla="*/ 1596595 h 3391524"/>
                  <a:gd name="connsiteX100" fmla="*/ 2063964 w 3362066"/>
                  <a:gd name="connsiteY100" fmla="*/ 1596595 h 3391524"/>
                  <a:gd name="connsiteX101" fmla="*/ 1924258 w 3362066"/>
                  <a:gd name="connsiteY101" fmla="*/ 1712711 h 3391524"/>
                  <a:gd name="connsiteX102" fmla="*/ 1815019 w 3362066"/>
                  <a:gd name="connsiteY102" fmla="*/ 1797408 h 3391524"/>
                  <a:gd name="connsiteX103" fmla="*/ 1732947 w 3362066"/>
                  <a:gd name="connsiteY103" fmla="*/ 1797408 h 3391524"/>
                  <a:gd name="connsiteX104" fmla="*/ 1732947 w 3362066"/>
                  <a:gd name="connsiteY104" fmla="*/ 1858449 h 3391524"/>
                  <a:gd name="connsiteX105" fmla="*/ 1658571 w 3362066"/>
                  <a:gd name="connsiteY105" fmla="*/ 1910772 h 3391524"/>
                  <a:gd name="connsiteX106" fmla="*/ 1658571 w 3362066"/>
                  <a:gd name="connsiteY106" fmla="*/ 1797408 h 3391524"/>
                  <a:gd name="connsiteX107" fmla="*/ 896447 w 3362066"/>
                  <a:gd name="connsiteY107" fmla="*/ 1797408 h 3391524"/>
                  <a:gd name="connsiteX108" fmla="*/ 915470 w 3362066"/>
                  <a:gd name="connsiteY108" fmla="*/ 2263856 h 3391524"/>
                  <a:gd name="connsiteX109" fmla="*/ 786331 w 3362066"/>
                  <a:gd name="connsiteY109" fmla="*/ 2271092 h 3391524"/>
                  <a:gd name="connsiteX110" fmla="*/ 783886 w 3362066"/>
                  <a:gd name="connsiteY110" fmla="*/ 1797408 h 3391524"/>
                  <a:gd name="connsiteX111" fmla="*/ 188594 w 3362066"/>
                  <a:gd name="connsiteY111" fmla="*/ 1797408 h 3391524"/>
                  <a:gd name="connsiteX112" fmla="*/ 191269 w 3362066"/>
                  <a:gd name="connsiteY112" fmla="*/ 1850386 h 3391524"/>
                  <a:gd name="connsiteX113" fmla="*/ 212326 w 3362066"/>
                  <a:gd name="connsiteY113" fmla="*/ 1991304 h 3391524"/>
                  <a:gd name="connsiteX114" fmla="*/ 235664 w 3362066"/>
                  <a:gd name="connsiteY114" fmla="*/ 2085719 h 3391524"/>
                  <a:gd name="connsiteX115" fmla="*/ 223447 w 3362066"/>
                  <a:gd name="connsiteY115" fmla="*/ 2076943 h 3391524"/>
                  <a:gd name="connsiteX116" fmla="*/ 65563 w 3362066"/>
                  <a:gd name="connsiteY116" fmla="*/ 1921896 h 3391524"/>
                  <a:gd name="connsiteX117" fmla="*/ 7652 w 3362066"/>
                  <a:gd name="connsiteY117" fmla="*/ 1847299 h 3391524"/>
                  <a:gd name="connsiteX118" fmla="*/ 0 w 3362066"/>
                  <a:gd name="connsiteY118" fmla="*/ 1695762 h 3391524"/>
                  <a:gd name="connsiteX119" fmla="*/ 1695762 w 3362066"/>
                  <a:gd name="connsiteY119" fmla="*/ 0 h 3391524"/>
                  <a:gd name="connsiteX0" fmla="*/ 2502887 w 3362066"/>
                  <a:gd name="connsiteY0" fmla="*/ 2590747 h 3391524"/>
                  <a:gd name="connsiteX1" fmla="*/ 2488354 w 3362066"/>
                  <a:gd name="connsiteY1" fmla="*/ 2633919 h 3391524"/>
                  <a:gd name="connsiteX2" fmla="*/ 2236234 w 3362066"/>
                  <a:gd name="connsiteY2" fmla="*/ 3088942 h 3391524"/>
                  <a:gd name="connsiteX3" fmla="*/ 2211102 w 3362066"/>
                  <a:gd name="connsiteY3" fmla="*/ 3116497 h 3391524"/>
                  <a:gd name="connsiteX4" fmla="*/ 2317868 w 3362066"/>
                  <a:gd name="connsiteY4" fmla="*/ 3074590 h 3391524"/>
                  <a:gd name="connsiteX5" fmla="*/ 2896651 w 3362066"/>
                  <a:gd name="connsiteY5" fmla="*/ 2615085 h 3391524"/>
                  <a:gd name="connsiteX6" fmla="*/ 2913629 w 3362066"/>
                  <a:gd name="connsiteY6" fmla="*/ 2590747 h 3391524"/>
                  <a:gd name="connsiteX7" fmla="*/ 2502887 w 3362066"/>
                  <a:gd name="connsiteY7" fmla="*/ 2590747 h 3391524"/>
                  <a:gd name="connsiteX8" fmla="*/ 3197400 w 3362066"/>
                  <a:gd name="connsiteY8" fmla="*/ 1869492 h 3391524"/>
                  <a:gd name="connsiteX9" fmla="*/ 3362066 w 3362066"/>
                  <a:gd name="connsiteY9" fmla="*/ 2004799 h 3391524"/>
                  <a:gd name="connsiteX10" fmla="*/ 3357072 w 3362066"/>
                  <a:gd name="connsiteY10" fmla="*/ 2037517 h 3391524"/>
                  <a:gd name="connsiteX11" fmla="*/ 1695762 w 3362066"/>
                  <a:gd name="connsiteY11" fmla="*/ 3391524 h 3391524"/>
                  <a:gd name="connsiteX12" fmla="*/ 496678 w 3362066"/>
                  <a:gd name="connsiteY12" fmla="*/ 2894847 h 3391524"/>
                  <a:gd name="connsiteX13" fmla="*/ 402889 w 3362066"/>
                  <a:gd name="connsiteY13" fmla="*/ 2791653 h 3391524"/>
                  <a:gd name="connsiteX14" fmla="*/ 459383 w 3362066"/>
                  <a:gd name="connsiteY14" fmla="*/ 2806055 h 3391524"/>
                  <a:gd name="connsiteX15" fmla="*/ 623945 w 3362066"/>
                  <a:gd name="connsiteY15" fmla="*/ 2833135 h 3391524"/>
                  <a:gd name="connsiteX16" fmla="*/ 713228 w 3362066"/>
                  <a:gd name="connsiteY16" fmla="*/ 2840220 h 3391524"/>
                  <a:gd name="connsiteX17" fmla="*/ 814530 w 3362066"/>
                  <a:gd name="connsiteY17" fmla="*/ 2924921 h 3391524"/>
                  <a:gd name="connsiteX18" fmla="*/ 1214569 w 3362066"/>
                  <a:gd name="connsiteY18" fmla="*/ 3129900 h 3391524"/>
                  <a:gd name="connsiteX19" fmla="*/ 1235048 w 3362066"/>
                  <a:gd name="connsiteY19" fmla="*/ 3135624 h 3391524"/>
                  <a:gd name="connsiteX20" fmla="*/ 1192472 w 3362066"/>
                  <a:gd name="connsiteY20" fmla="*/ 3088942 h 3391524"/>
                  <a:gd name="connsiteX21" fmla="*/ 1054329 w 3362066"/>
                  <a:gd name="connsiteY21" fmla="*/ 2883236 h 3391524"/>
                  <a:gd name="connsiteX22" fmla="*/ 1033273 w 3362066"/>
                  <a:gd name="connsiteY22" fmla="*/ 2841425 h 3391524"/>
                  <a:gd name="connsiteX23" fmla="*/ 1153493 w 3362066"/>
                  <a:gd name="connsiteY23" fmla="*/ 2831247 h 3391524"/>
                  <a:gd name="connsiteX24" fmla="*/ 1160637 w 3362066"/>
                  <a:gd name="connsiteY24" fmla="*/ 2845425 h 3391524"/>
                  <a:gd name="connsiteX25" fmla="*/ 1469463 w 3362066"/>
                  <a:gd name="connsiteY25" fmla="*/ 3180157 h 3391524"/>
                  <a:gd name="connsiteX26" fmla="*/ 1499316 w 3362066"/>
                  <a:gd name="connsiteY26" fmla="*/ 3194679 h 3391524"/>
                  <a:gd name="connsiteX27" fmla="*/ 1658571 w 3362066"/>
                  <a:gd name="connsiteY27" fmla="*/ 3205864 h 3391524"/>
                  <a:gd name="connsiteX28" fmla="*/ 1658571 w 3362066"/>
                  <a:gd name="connsiteY28" fmla="*/ 2711266 h 3391524"/>
                  <a:gd name="connsiteX29" fmla="*/ 1732947 w 3362066"/>
                  <a:gd name="connsiteY29" fmla="*/ 2685985 h 3391524"/>
                  <a:gd name="connsiteX30" fmla="*/ 1732947 w 3362066"/>
                  <a:gd name="connsiteY30" fmla="*/ 3205864 h 3391524"/>
                  <a:gd name="connsiteX31" fmla="*/ 1876534 w 3362066"/>
                  <a:gd name="connsiteY31" fmla="*/ 3197371 h 3391524"/>
                  <a:gd name="connsiteX32" fmla="*/ 1949663 w 3362066"/>
                  <a:gd name="connsiteY32" fmla="*/ 3184816 h 3391524"/>
                  <a:gd name="connsiteX33" fmla="*/ 1959242 w 3362066"/>
                  <a:gd name="connsiteY33" fmla="*/ 3180157 h 3391524"/>
                  <a:gd name="connsiteX34" fmla="*/ 2349822 w 3362066"/>
                  <a:gd name="connsiteY34" fmla="*/ 2683179 h 3391524"/>
                  <a:gd name="connsiteX35" fmla="*/ 2386352 w 3362066"/>
                  <a:gd name="connsiteY35" fmla="*/ 2590747 h 3391524"/>
                  <a:gd name="connsiteX36" fmla="*/ 1949981 w 3362066"/>
                  <a:gd name="connsiteY36" fmla="*/ 2590747 h 3391524"/>
                  <a:gd name="connsiteX37" fmla="*/ 2128828 w 3362066"/>
                  <a:gd name="connsiteY37" fmla="*/ 2495286 h 3391524"/>
                  <a:gd name="connsiteX38" fmla="*/ 2292703 w 3362066"/>
                  <a:gd name="connsiteY38" fmla="*/ 2389935 h 3391524"/>
                  <a:gd name="connsiteX39" fmla="*/ 2446941 w 3362066"/>
                  <a:gd name="connsiteY39" fmla="*/ 2389935 h 3391524"/>
                  <a:gd name="connsiteX40" fmla="*/ 2473156 w 3362066"/>
                  <a:gd name="connsiteY40" fmla="*/ 2298549 h 3391524"/>
                  <a:gd name="connsiteX41" fmla="*/ 2481168 w 3362066"/>
                  <a:gd name="connsiteY41" fmla="*/ 2249714 h 3391524"/>
                  <a:gd name="connsiteX42" fmla="*/ 2513452 w 3362066"/>
                  <a:gd name="connsiteY42" fmla="*/ 2225081 h 3391524"/>
                  <a:gd name="connsiteX43" fmla="*/ 2614348 w 3362066"/>
                  <a:gd name="connsiteY43" fmla="*/ 2134578 h 3391524"/>
                  <a:gd name="connsiteX44" fmla="*/ 2574415 w 3362066"/>
                  <a:gd name="connsiteY44" fmla="*/ 2347764 h 3391524"/>
                  <a:gd name="connsiteX45" fmla="*/ 2563159 w 3362066"/>
                  <a:gd name="connsiteY45" fmla="*/ 2389935 h 3391524"/>
                  <a:gd name="connsiteX46" fmla="*/ 3039367 w 3362066"/>
                  <a:gd name="connsiteY46" fmla="*/ 2389935 h 3391524"/>
                  <a:gd name="connsiteX47" fmla="*/ 3179199 w 3362066"/>
                  <a:gd name="connsiteY47" fmla="*/ 1991304 h 3391524"/>
                  <a:gd name="connsiteX48" fmla="*/ 3197400 w 3362066"/>
                  <a:gd name="connsiteY48" fmla="*/ 1869492 h 3391524"/>
                  <a:gd name="connsiteX49" fmla="*/ 974651 w 3362066"/>
                  <a:gd name="connsiteY49" fmla="*/ 1018941 h 3391524"/>
                  <a:gd name="connsiteX50" fmla="*/ 955549 w 3362066"/>
                  <a:gd name="connsiteY50" fmla="*/ 1085530 h 3391524"/>
                  <a:gd name="connsiteX51" fmla="*/ 907564 w 3362066"/>
                  <a:gd name="connsiteY51" fmla="*/ 1378013 h 3391524"/>
                  <a:gd name="connsiteX52" fmla="*/ 895917 w 3362066"/>
                  <a:gd name="connsiteY52" fmla="*/ 1596595 h 3391524"/>
                  <a:gd name="connsiteX53" fmla="*/ 1658571 w 3362066"/>
                  <a:gd name="connsiteY53" fmla="*/ 1596595 h 3391524"/>
                  <a:gd name="connsiteX54" fmla="*/ 1658571 w 3362066"/>
                  <a:gd name="connsiteY54" fmla="*/ 1018941 h 3391524"/>
                  <a:gd name="connsiteX55" fmla="*/ 974651 w 3362066"/>
                  <a:gd name="connsiteY55" fmla="*/ 1018941 h 3391524"/>
                  <a:gd name="connsiteX56" fmla="*/ 344777 w 3362066"/>
                  <a:gd name="connsiteY56" fmla="*/ 1018941 h 3391524"/>
                  <a:gd name="connsiteX57" fmla="*/ 302306 w 3362066"/>
                  <a:gd name="connsiteY57" fmla="*/ 1107107 h 3391524"/>
                  <a:gd name="connsiteX58" fmla="*/ 191269 w 3362066"/>
                  <a:gd name="connsiteY58" fmla="*/ 1541138 h 3391524"/>
                  <a:gd name="connsiteX59" fmla="*/ 188469 w 3362066"/>
                  <a:gd name="connsiteY59" fmla="*/ 1596595 h 3391524"/>
                  <a:gd name="connsiteX60" fmla="*/ 783608 w 3362066"/>
                  <a:gd name="connsiteY60" fmla="*/ 1596595 h 3391524"/>
                  <a:gd name="connsiteX61" fmla="*/ 785757 w 3362066"/>
                  <a:gd name="connsiteY61" fmla="*/ 1519797 h 3391524"/>
                  <a:gd name="connsiteX62" fmla="*/ 854291 w 3362066"/>
                  <a:gd name="connsiteY62" fmla="*/ 1036313 h 3391524"/>
                  <a:gd name="connsiteX63" fmla="*/ 858928 w 3362066"/>
                  <a:gd name="connsiteY63" fmla="*/ 1018941 h 3391524"/>
                  <a:gd name="connsiteX64" fmla="*/ 344777 w 3362066"/>
                  <a:gd name="connsiteY64" fmla="*/ 1018941 h 3391524"/>
                  <a:gd name="connsiteX65" fmla="*/ 1226253 w 3362066"/>
                  <a:gd name="connsiteY65" fmla="*/ 258097 h 3391524"/>
                  <a:gd name="connsiteX66" fmla="*/ 1096526 w 3362066"/>
                  <a:gd name="connsiteY66" fmla="*/ 306828 h 3391524"/>
                  <a:gd name="connsiteX67" fmla="*/ 528798 w 3362066"/>
                  <a:gd name="connsiteY67" fmla="*/ 733798 h 3391524"/>
                  <a:gd name="connsiteX68" fmla="*/ 465736 w 3362066"/>
                  <a:gd name="connsiteY68" fmla="*/ 818129 h 3391524"/>
                  <a:gd name="connsiteX69" fmla="*/ 917471 w 3362066"/>
                  <a:gd name="connsiteY69" fmla="*/ 818129 h 3391524"/>
                  <a:gd name="connsiteX70" fmla="*/ 940351 w 3362066"/>
                  <a:gd name="connsiteY70" fmla="*/ 750159 h 3391524"/>
                  <a:gd name="connsiteX71" fmla="*/ 1192472 w 3362066"/>
                  <a:gd name="connsiteY71" fmla="*/ 295136 h 3391524"/>
                  <a:gd name="connsiteX72" fmla="*/ 1226253 w 3362066"/>
                  <a:gd name="connsiteY72" fmla="*/ 258097 h 3391524"/>
                  <a:gd name="connsiteX73" fmla="*/ 1658571 w 3362066"/>
                  <a:gd name="connsiteY73" fmla="*/ 185574 h 3391524"/>
                  <a:gd name="connsiteX74" fmla="*/ 1522109 w 3362066"/>
                  <a:gd name="connsiteY74" fmla="*/ 193323 h 3391524"/>
                  <a:gd name="connsiteX75" fmla="*/ 1475452 w 3362066"/>
                  <a:gd name="connsiteY75" fmla="*/ 201008 h 3391524"/>
                  <a:gd name="connsiteX76" fmla="*/ 1469463 w 3362066"/>
                  <a:gd name="connsiteY76" fmla="*/ 203922 h 3391524"/>
                  <a:gd name="connsiteX77" fmla="*/ 1078885 w 3362066"/>
                  <a:gd name="connsiteY77" fmla="*/ 700898 h 3391524"/>
                  <a:gd name="connsiteX78" fmla="*/ 1032553 w 3362066"/>
                  <a:gd name="connsiteY78" fmla="*/ 818129 h 3391524"/>
                  <a:gd name="connsiteX79" fmla="*/ 1658571 w 3362066"/>
                  <a:gd name="connsiteY79" fmla="*/ 818129 h 3391524"/>
                  <a:gd name="connsiteX80" fmla="*/ 1658571 w 3362066"/>
                  <a:gd name="connsiteY80" fmla="*/ 185574 h 3391524"/>
                  <a:gd name="connsiteX81" fmla="*/ 1695762 w 3362066"/>
                  <a:gd name="connsiteY81" fmla="*/ 0 h 3391524"/>
                  <a:gd name="connsiteX82" fmla="*/ 2894847 w 3362066"/>
                  <a:gd name="connsiteY82" fmla="*/ 496677 h 3391524"/>
                  <a:gd name="connsiteX83" fmla="*/ 2952732 w 3362066"/>
                  <a:gd name="connsiteY83" fmla="*/ 560367 h 3391524"/>
                  <a:gd name="connsiteX84" fmla="*/ 2763757 w 3362066"/>
                  <a:gd name="connsiteY84" fmla="*/ 627279 h 3391524"/>
                  <a:gd name="connsiteX85" fmla="*/ 2294999 w 3362066"/>
                  <a:gd name="connsiteY85" fmla="*/ 306828 h 3391524"/>
                  <a:gd name="connsiteX86" fmla="*/ 2221829 w 3362066"/>
                  <a:gd name="connsiteY86" fmla="*/ 279343 h 3391524"/>
                  <a:gd name="connsiteX87" fmla="*/ 2434620 w 3362066"/>
                  <a:gd name="connsiteY87" fmla="*/ 620472 h 3391524"/>
                  <a:gd name="connsiteX88" fmla="*/ 2479189 w 3362066"/>
                  <a:gd name="connsiteY88" fmla="*/ 728039 h 3391524"/>
                  <a:gd name="connsiteX89" fmla="*/ 2375112 w 3362066"/>
                  <a:gd name="connsiteY89" fmla="*/ 764890 h 3391524"/>
                  <a:gd name="connsiteX90" fmla="*/ 2349822 w 3362066"/>
                  <a:gd name="connsiteY90" fmla="*/ 700898 h 3391524"/>
                  <a:gd name="connsiteX91" fmla="*/ 2034904 w 3362066"/>
                  <a:gd name="connsiteY91" fmla="*/ 256318 h 3391524"/>
                  <a:gd name="connsiteX92" fmla="*/ 1967195 w 3362066"/>
                  <a:gd name="connsiteY92" fmla="*/ 209428 h 3391524"/>
                  <a:gd name="connsiteX93" fmla="*/ 1869416 w 3362066"/>
                  <a:gd name="connsiteY93" fmla="*/ 193323 h 3391524"/>
                  <a:gd name="connsiteX94" fmla="*/ 1732947 w 3362066"/>
                  <a:gd name="connsiteY94" fmla="*/ 185573 h 3391524"/>
                  <a:gd name="connsiteX95" fmla="*/ 1732947 w 3362066"/>
                  <a:gd name="connsiteY95" fmla="*/ 818129 h 3391524"/>
                  <a:gd name="connsiteX96" fmla="*/ 2039422 w 3362066"/>
                  <a:gd name="connsiteY96" fmla="*/ 811348 h 3391524"/>
                  <a:gd name="connsiteX97" fmla="*/ 1919541 w 3362066"/>
                  <a:gd name="connsiteY97" fmla="*/ 1019749 h 3391524"/>
                  <a:gd name="connsiteX98" fmla="*/ 1732947 w 3362066"/>
                  <a:gd name="connsiteY98" fmla="*/ 1018941 h 3391524"/>
                  <a:gd name="connsiteX99" fmla="*/ 1732947 w 3362066"/>
                  <a:gd name="connsiteY99" fmla="*/ 1596595 h 3391524"/>
                  <a:gd name="connsiteX100" fmla="*/ 2063964 w 3362066"/>
                  <a:gd name="connsiteY100" fmla="*/ 1596595 h 3391524"/>
                  <a:gd name="connsiteX101" fmla="*/ 1924258 w 3362066"/>
                  <a:gd name="connsiteY101" fmla="*/ 1712711 h 3391524"/>
                  <a:gd name="connsiteX102" fmla="*/ 1815019 w 3362066"/>
                  <a:gd name="connsiteY102" fmla="*/ 1797408 h 3391524"/>
                  <a:gd name="connsiteX103" fmla="*/ 1732947 w 3362066"/>
                  <a:gd name="connsiteY103" fmla="*/ 1797408 h 3391524"/>
                  <a:gd name="connsiteX104" fmla="*/ 1732947 w 3362066"/>
                  <a:gd name="connsiteY104" fmla="*/ 1858449 h 3391524"/>
                  <a:gd name="connsiteX105" fmla="*/ 1658571 w 3362066"/>
                  <a:gd name="connsiteY105" fmla="*/ 1910772 h 3391524"/>
                  <a:gd name="connsiteX106" fmla="*/ 1658571 w 3362066"/>
                  <a:gd name="connsiteY106" fmla="*/ 1797408 h 3391524"/>
                  <a:gd name="connsiteX107" fmla="*/ 896447 w 3362066"/>
                  <a:gd name="connsiteY107" fmla="*/ 1797408 h 3391524"/>
                  <a:gd name="connsiteX108" fmla="*/ 915470 w 3362066"/>
                  <a:gd name="connsiteY108" fmla="*/ 2263856 h 3391524"/>
                  <a:gd name="connsiteX109" fmla="*/ 786331 w 3362066"/>
                  <a:gd name="connsiteY109" fmla="*/ 2271092 h 3391524"/>
                  <a:gd name="connsiteX110" fmla="*/ 783886 w 3362066"/>
                  <a:gd name="connsiteY110" fmla="*/ 1797408 h 3391524"/>
                  <a:gd name="connsiteX111" fmla="*/ 188594 w 3362066"/>
                  <a:gd name="connsiteY111" fmla="*/ 1797408 h 3391524"/>
                  <a:gd name="connsiteX112" fmla="*/ 191269 w 3362066"/>
                  <a:gd name="connsiteY112" fmla="*/ 1850386 h 3391524"/>
                  <a:gd name="connsiteX113" fmla="*/ 212326 w 3362066"/>
                  <a:gd name="connsiteY113" fmla="*/ 1991304 h 3391524"/>
                  <a:gd name="connsiteX114" fmla="*/ 235664 w 3362066"/>
                  <a:gd name="connsiteY114" fmla="*/ 2085719 h 3391524"/>
                  <a:gd name="connsiteX115" fmla="*/ 223447 w 3362066"/>
                  <a:gd name="connsiteY115" fmla="*/ 2076943 h 3391524"/>
                  <a:gd name="connsiteX116" fmla="*/ 65563 w 3362066"/>
                  <a:gd name="connsiteY116" fmla="*/ 1921896 h 3391524"/>
                  <a:gd name="connsiteX117" fmla="*/ 7652 w 3362066"/>
                  <a:gd name="connsiteY117" fmla="*/ 1847299 h 3391524"/>
                  <a:gd name="connsiteX118" fmla="*/ 0 w 3362066"/>
                  <a:gd name="connsiteY118" fmla="*/ 1695762 h 3391524"/>
                  <a:gd name="connsiteX119" fmla="*/ 1695762 w 3362066"/>
                  <a:gd name="connsiteY119" fmla="*/ 0 h 3391524"/>
                  <a:gd name="connsiteX0" fmla="*/ 2502887 w 3362066"/>
                  <a:gd name="connsiteY0" fmla="*/ 2590747 h 3391524"/>
                  <a:gd name="connsiteX1" fmla="*/ 2488354 w 3362066"/>
                  <a:gd name="connsiteY1" fmla="*/ 2633919 h 3391524"/>
                  <a:gd name="connsiteX2" fmla="*/ 2236234 w 3362066"/>
                  <a:gd name="connsiteY2" fmla="*/ 3088942 h 3391524"/>
                  <a:gd name="connsiteX3" fmla="*/ 2211102 w 3362066"/>
                  <a:gd name="connsiteY3" fmla="*/ 3116497 h 3391524"/>
                  <a:gd name="connsiteX4" fmla="*/ 2317868 w 3362066"/>
                  <a:gd name="connsiteY4" fmla="*/ 3074590 h 3391524"/>
                  <a:gd name="connsiteX5" fmla="*/ 2896651 w 3362066"/>
                  <a:gd name="connsiteY5" fmla="*/ 2615085 h 3391524"/>
                  <a:gd name="connsiteX6" fmla="*/ 2913629 w 3362066"/>
                  <a:gd name="connsiteY6" fmla="*/ 2590747 h 3391524"/>
                  <a:gd name="connsiteX7" fmla="*/ 2502887 w 3362066"/>
                  <a:gd name="connsiteY7" fmla="*/ 2590747 h 3391524"/>
                  <a:gd name="connsiteX8" fmla="*/ 3197400 w 3362066"/>
                  <a:gd name="connsiteY8" fmla="*/ 1869492 h 3391524"/>
                  <a:gd name="connsiteX9" fmla="*/ 3362066 w 3362066"/>
                  <a:gd name="connsiteY9" fmla="*/ 2004799 h 3391524"/>
                  <a:gd name="connsiteX10" fmla="*/ 3357072 w 3362066"/>
                  <a:gd name="connsiteY10" fmla="*/ 2037517 h 3391524"/>
                  <a:gd name="connsiteX11" fmla="*/ 1695762 w 3362066"/>
                  <a:gd name="connsiteY11" fmla="*/ 3391524 h 3391524"/>
                  <a:gd name="connsiteX12" fmla="*/ 496678 w 3362066"/>
                  <a:gd name="connsiteY12" fmla="*/ 2894847 h 3391524"/>
                  <a:gd name="connsiteX13" fmla="*/ 402889 w 3362066"/>
                  <a:gd name="connsiteY13" fmla="*/ 2791653 h 3391524"/>
                  <a:gd name="connsiteX14" fmla="*/ 459383 w 3362066"/>
                  <a:gd name="connsiteY14" fmla="*/ 2806055 h 3391524"/>
                  <a:gd name="connsiteX15" fmla="*/ 623945 w 3362066"/>
                  <a:gd name="connsiteY15" fmla="*/ 2833135 h 3391524"/>
                  <a:gd name="connsiteX16" fmla="*/ 713228 w 3362066"/>
                  <a:gd name="connsiteY16" fmla="*/ 2840220 h 3391524"/>
                  <a:gd name="connsiteX17" fmla="*/ 814530 w 3362066"/>
                  <a:gd name="connsiteY17" fmla="*/ 2924921 h 3391524"/>
                  <a:gd name="connsiteX18" fmla="*/ 1214569 w 3362066"/>
                  <a:gd name="connsiteY18" fmla="*/ 3129900 h 3391524"/>
                  <a:gd name="connsiteX19" fmla="*/ 1235048 w 3362066"/>
                  <a:gd name="connsiteY19" fmla="*/ 3135624 h 3391524"/>
                  <a:gd name="connsiteX20" fmla="*/ 1192472 w 3362066"/>
                  <a:gd name="connsiteY20" fmla="*/ 3088942 h 3391524"/>
                  <a:gd name="connsiteX21" fmla="*/ 1054329 w 3362066"/>
                  <a:gd name="connsiteY21" fmla="*/ 2883236 h 3391524"/>
                  <a:gd name="connsiteX22" fmla="*/ 1033273 w 3362066"/>
                  <a:gd name="connsiteY22" fmla="*/ 2841425 h 3391524"/>
                  <a:gd name="connsiteX23" fmla="*/ 1153493 w 3362066"/>
                  <a:gd name="connsiteY23" fmla="*/ 2831247 h 3391524"/>
                  <a:gd name="connsiteX24" fmla="*/ 1160637 w 3362066"/>
                  <a:gd name="connsiteY24" fmla="*/ 2845425 h 3391524"/>
                  <a:gd name="connsiteX25" fmla="*/ 1469463 w 3362066"/>
                  <a:gd name="connsiteY25" fmla="*/ 3180157 h 3391524"/>
                  <a:gd name="connsiteX26" fmla="*/ 1499316 w 3362066"/>
                  <a:gd name="connsiteY26" fmla="*/ 3194679 h 3391524"/>
                  <a:gd name="connsiteX27" fmla="*/ 1658571 w 3362066"/>
                  <a:gd name="connsiteY27" fmla="*/ 3205864 h 3391524"/>
                  <a:gd name="connsiteX28" fmla="*/ 1658571 w 3362066"/>
                  <a:gd name="connsiteY28" fmla="*/ 2711266 h 3391524"/>
                  <a:gd name="connsiteX29" fmla="*/ 1732947 w 3362066"/>
                  <a:gd name="connsiteY29" fmla="*/ 2685985 h 3391524"/>
                  <a:gd name="connsiteX30" fmla="*/ 1732947 w 3362066"/>
                  <a:gd name="connsiteY30" fmla="*/ 3205864 h 3391524"/>
                  <a:gd name="connsiteX31" fmla="*/ 1876534 w 3362066"/>
                  <a:gd name="connsiteY31" fmla="*/ 3197371 h 3391524"/>
                  <a:gd name="connsiteX32" fmla="*/ 1949663 w 3362066"/>
                  <a:gd name="connsiteY32" fmla="*/ 3184816 h 3391524"/>
                  <a:gd name="connsiteX33" fmla="*/ 1959242 w 3362066"/>
                  <a:gd name="connsiteY33" fmla="*/ 3180157 h 3391524"/>
                  <a:gd name="connsiteX34" fmla="*/ 2349822 w 3362066"/>
                  <a:gd name="connsiteY34" fmla="*/ 2683179 h 3391524"/>
                  <a:gd name="connsiteX35" fmla="*/ 2386352 w 3362066"/>
                  <a:gd name="connsiteY35" fmla="*/ 2590747 h 3391524"/>
                  <a:gd name="connsiteX36" fmla="*/ 1949981 w 3362066"/>
                  <a:gd name="connsiteY36" fmla="*/ 2590747 h 3391524"/>
                  <a:gd name="connsiteX37" fmla="*/ 2128828 w 3362066"/>
                  <a:gd name="connsiteY37" fmla="*/ 2495286 h 3391524"/>
                  <a:gd name="connsiteX38" fmla="*/ 2292703 w 3362066"/>
                  <a:gd name="connsiteY38" fmla="*/ 2389935 h 3391524"/>
                  <a:gd name="connsiteX39" fmla="*/ 2446941 w 3362066"/>
                  <a:gd name="connsiteY39" fmla="*/ 2389935 h 3391524"/>
                  <a:gd name="connsiteX40" fmla="*/ 2473156 w 3362066"/>
                  <a:gd name="connsiteY40" fmla="*/ 2298549 h 3391524"/>
                  <a:gd name="connsiteX41" fmla="*/ 2481168 w 3362066"/>
                  <a:gd name="connsiteY41" fmla="*/ 2249714 h 3391524"/>
                  <a:gd name="connsiteX42" fmla="*/ 2513452 w 3362066"/>
                  <a:gd name="connsiteY42" fmla="*/ 2225081 h 3391524"/>
                  <a:gd name="connsiteX43" fmla="*/ 2614348 w 3362066"/>
                  <a:gd name="connsiteY43" fmla="*/ 2134578 h 3391524"/>
                  <a:gd name="connsiteX44" fmla="*/ 2574415 w 3362066"/>
                  <a:gd name="connsiteY44" fmla="*/ 2347764 h 3391524"/>
                  <a:gd name="connsiteX45" fmla="*/ 2563159 w 3362066"/>
                  <a:gd name="connsiteY45" fmla="*/ 2389935 h 3391524"/>
                  <a:gd name="connsiteX46" fmla="*/ 3039367 w 3362066"/>
                  <a:gd name="connsiteY46" fmla="*/ 2389935 h 3391524"/>
                  <a:gd name="connsiteX47" fmla="*/ 3179199 w 3362066"/>
                  <a:gd name="connsiteY47" fmla="*/ 1991304 h 3391524"/>
                  <a:gd name="connsiteX48" fmla="*/ 3197400 w 3362066"/>
                  <a:gd name="connsiteY48" fmla="*/ 1869492 h 3391524"/>
                  <a:gd name="connsiteX49" fmla="*/ 974651 w 3362066"/>
                  <a:gd name="connsiteY49" fmla="*/ 1018941 h 3391524"/>
                  <a:gd name="connsiteX50" fmla="*/ 955549 w 3362066"/>
                  <a:gd name="connsiteY50" fmla="*/ 1085530 h 3391524"/>
                  <a:gd name="connsiteX51" fmla="*/ 907564 w 3362066"/>
                  <a:gd name="connsiteY51" fmla="*/ 1378013 h 3391524"/>
                  <a:gd name="connsiteX52" fmla="*/ 895917 w 3362066"/>
                  <a:gd name="connsiteY52" fmla="*/ 1596595 h 3391524"/>
                  <a:gd name="connsiteX53" fmla="*/ 1658571 w 3362066"/>
                  <a:gd name="connsiteY53" fmla="*/ 1596595 h 3391524"/>
                  <a:gd name="connsiteX54" fmla="*/ 1658571 w 3362066"/>
                  <a:gd name="connsiteY54" fmla="*/ 1018941 h 3391524"/>
                  <a:gd name="connsiteX55" fmla="*/ 974651 w 3362066"/>
                  <a:gd name="connsiteY55" fmla="*/ 1018941 h 3391524"/>
                  <a:gd name="connsiteX56" fmla="*/ 344777 w 3362066"/>
                  <a:gd name="connsiteY56" fmla="*/ 1018941 h 3391524"/>
                  <a:gd name="connsiteX57" fmla="*/ 302306 w 3362066"/>
                  <a:gd name="connsiteY57" fmla="*/ 1107107 h 3391524"/>
                  <a:gd name="connsiteX58" fmla="*/ 191269 w 3362066"/>
                  <a:gd name="connsiteY58" fmla="*/ 1541138 h 3391524"/>
                  <a:gd name="connsiteX59" fmla="*/ 188469 w 3362066"/>
                  <a:gd name="connsiteY59" fmla="*/ 1596595 h 3391524"/>
                  <a:gd name="connsiteX60" fmla="*/ 783608 w 3362066"/>
                  <a:gd name="connsiteY60" fmla="*/ 1596595 h 3391524"/>
                  <a:gd name="connsiteX61" fmla="*/ 785757 w 3362066"/>
                  <a:gd name="connsiteY61" fmla="*/ 1519797 h 3391524"/>
                  <a:gd name="connsiteX62" fmla="*/ 854291 w 3362066"/>
                  <a:gd name="connsiteY62" fmla="*/ 1036313 h 3391524"/>
                  <a:gd name="connsiteX63" fmla="*/ 858928 w 3362066"/>
                  <a:gd name="connsiteY63" fmla="*/ 1018941 h 3391524"/>
                  <a:gd name="connsiteX64" fmla="*/ 344777 w 3362066"/>
                  <a:gd name="connsiteY64" fmla="*/ 1018941 h 3391524"/>
                  <a:gd name="connsiteX65" fmla="*/ 1226253 w 3362066"/>
                  <a:gd name="connsiteY65" fmla="*/ 258097 h 3391524"/>
                  <a:gd name="connsiteX66" fmla="*/ 1096526 w 3362066"/>
                  <a:gd name="connsiteY66" fmla="*/ 306828 h 3391524"/>
                  <a:gd name="connsiteX67" fmla="*/ 528798 w 3362066"/>
                  <a:gd name="connsiteY67" fmla="*/ 733798 h 3391524"/>
                  <a:gd name="connsiteX68" fmla="*/ 465736 w 3362066"/>
                  <a:gd name="connsiteY68" fmla="*/ 818129 h 3391524"/>
                  <a:gd name="connsiteX69" fmla="*/ 917471 w 3362066"/>
                  <a:gd name="connsiteY69" fmla="*/ 818129 h 3391524"/>
                  <a:gd name="connsiteX70" fmla="*/ 940351 w 3362066"/>
                  <a:gd name="connsiteY70" fmla="*/ 750159 h 3391524"/>
                  <a:gd name="connsiteX71" fmla="*/ 1192472 w 3362066"/>
                  <a:gd name="connsiteY71" fmla="*/ 295136 h 3391524"/>
                  <a:gd name="connsiteX72" fmla="*/ 1226253 w 3362066"/>
                  <a:gd name="connsiteY72" fmla="*/ 258097 h 3391524"/>
                  <a:gd name="connsiteX73" fmla="*/ 1658571 w 3362066"/>
                  <a:gd name="connsiteY73" fmla="*/ 185574 h 3391524"/>
                  <a:gd name="connsiteX74" fmla="*/ 1522109 w 3362066"/>
                  <a:gd name="connsiteY74" fmla="*/ 193323 h 3391524"/>
                  <a:gd name="connsiteX75" fmla="*/ 1475452 w 3362066"/>
                  <a:gd name="connsiteY75" fmla="*/ 201008 h 3391524"/>
                  <a:gd name="connsiteX76" fmla="*/ 1469463 w 3362066"/>
                  <a:gd name="connsiteY76" fmla="*/ 203922 h 3391524"/>
                  <a:gd name="connsiteX77" fmla="*/ 1078885 w 3362066"/>
                  <a:gd name="connsiteY77" fmla="*/ 700898 h 3391524"/>
                  <a:gd name="connsiteX78" fmla="*/ 1032553 w 3362066"/>
                  <a:gd name="connsiteY78" fmla="*/ 818129 h 3391524"/>
                  <a:gd name="connsiteX79" fmla="*/ 1658571 w 3362066"/>
                  <a:gd name="connsiteY79" fmla="*/ 818129 h 3391524"/>
                  <a:gd name="connsiteX80" fmla="*/ 1658571 w 3362066"/>
                  <a:gd name="connsiteY80" fmla="*/ 185574 h 3391524"/>
                  <a:gd name="connsiteX81" fmla="*/ 1695762 w 3362066"/>
                  <a:gd name="connsiteY81" fmla="*/ 0 h 3391524"/>
                  <a:gd name="connsiteX82" fmla="*/ 2894847 w 3362066"/>
                  <a:gd name="connsiteY82" fmla="*/ 496677 h 3391524"/>
                  <a:gd name="connsiteX83" fmla="*/ 2952732 w 3362066"/>
                  <a:gd name="connsiteY83" fmla="*/ 560367 h 3391524"/>
                  <a:gd name="connsiteX84" fmla="*/ 2763757 w 3362066"/>
                  <a:gd name="connsiteY84" fmla="*/ 627279 h 3391524"/>
                  <a:gd name="connsiteX85" fmla="*/ 2294999 w 3362066"/>
                  <a:gd name="connsiteY85" fmla="*/ 306828 h 3391524"/>
                  <a:gd name="connsiteX86" fmla="*/ 2221829 w 3362066"/>
                  <a:gd name="connsiteY86" fmla="*/ 279343 h 3391524"/>
                  <a:gd name="connsiteX87" fmla="*/ 2434620 w 3362066"/>
                  <a:gd name="connsiteY87" fmla="*/ 620472 h 3391524"/>
                  <a:gd name="connsiteX88" fmla="*/ 2479189 w 3362066"/>
                  <a:gd name="connsiteY88" fmla="*/ 728039 h 3391524"/>
                  <a:gd name="connsiteX89" fmla="*/ 2375112 w 3362066"/>
                  <a:gd name="connsiteY89" fmla="*/ 764890 h 3391524"/>
                  <a:gd name="connsiteX90" fmla="*/ 2349822 w 3362066"/>
                  <a:gd name="connsiteY90" fmla="*/ 700898 h 3391524"/>
                  <a:gd name="connsiteX91" fmla="*/ 2034904 w 3362066"/>
                  <a:gd name="connsiteY91" fmla="*/ 256318 h 3391524"/>
                  <a:gd name="connsiteX92" fmla="*/ 1967195 w 3362066"/>
                  <a:gd name="connsiteY92" fmla="*/ 209428 h 3391524"/>
                  <a:gd name="connsiteX93" fmla="*/ 1869416 w 3362066"/>
                  <a:gd name="connsiteY93" fmla="*/ 193323 h 3391524"/>
                  <a:gd name="connsiteX94" fmla="*/ 1732947 w 3362066"/>
                  <a:gd name="connsiteY94" fmla="*/ 185573 h 3391524"/>
                  <a:gd name="connsiteX95" fmla="*/ 1732947 w 3362066"/>
                  <a:gd name="connsiteY95" fmla="*/ 818129 h 3391524"/>
                  <a:gd name="connsiteX96" fmla="*/ 2039422 w 3362066"/>
                  <a:gd name="connsiteY96" fmla="*/ 811348 h 3391524"/>
                  <a:gd name="connsiteX97" fmla="*/ 1919541 w 3362066"/>
                  <a:gd name="connsiteY97" fmla="*/ 1019749 h 3391524"/>
                  <a:gd name="connsiteX98" fmla="*/ 1732947 w 3362066"/>
                  <a:gd name="connsiteY98" fmla="*/ 1018941 h 3391524"/>
                  <a:gd name="connsiteX99" fmla="*/ 1732947 w 3362066"/>
                  <a:gd name="connsiteY99" fmla="*/ 1596595 h 3391524"/>
                  <a:gd name="connsiteX100" fmla="*/ 2063964 w 3362066"/>
                  <a:gd name="connsiteY100" fmla="*/ 1596595 h 3391524"/>
                  <a:gd name="connsiteX101" fmla="*/ 1924258 w 3362066"/>
                  <a:gd name="connsiteY101" fmla="*/ 1712711 h 3391524"/>
                  <a:gd name="connsiteX102" fmla="*/ 1815019 w 3362066"/>
                  <a:gd name="connsiteY102" fmla="*/ 1797408 h 3391524"/>
                  <a:gd name="connsiteX103" fmla="*/ 1732947 w 3362066"/>
                  <a:gd name="connsiteY103" fmla="*/ 1797408 h 3391524"/>
                  <a:gd name="connsiteX104" fmla="*/ 1732947 w 3362066"/>
                  <a:gd name="connsiteY104" fmla="*/ 1858449 h 3391524"/>
                  <a:gd name="connsiteX105" fmla="*/ 1658571 w 3362066"/>
                  <a:gd name="connsiteY105" fmla="*/ 1910772 h 3391524"/>
                  <a:gd name="connsiteX106" fmla="*/ 1658571 w 3362066"/>
                  <a:gd name="connsiteY106" fmla="*/ 1797408 h 3391524"/>
                  <a:gd name="connsiteX107" fmla="*/ 896447 w 3362066"/>
                  <a:gd name="connsiteY107" fmla="*/ 1797408 h 3391524"/>
                  <a:gd name="connsiteX108" fmla="*/ 915470 w 3362066"/>
                  <a:gd name="connsiteY108" fmla="*/ 2263856 h 3391524"/>
                  <a:gd name="connsiteX109" fmla="*/ 786331 w 3362066"/>
                  <a:gd name="connsiteY109" fmla="*/ 2271092 h 3391524"/>
                  <a:gd name="connsiteX110" fmla="*/ 783886 w 3362066"/>
                  <a:gd name="connsiteY110" fmla="*/ 1797408 h 3391524"/>
                  <a:gd name="connsiteX111" fmla="*/ 188594 w 3362066"/>
                  <a:gd name="connsiteY111" fmla="*/ 1797408 h 3391524"/>
                  <a:gd name="connsiteX112" fmla="*/ 191269 w 3362066"/>
                  <a:gd name="connsiteY112" fmla="*/ 1850386 h 3391524"/>
                  <a:gd name="connsiteX113" fmla="*/ 212326 w 3362066"/>
                  <a:gd name="connsiteY113" fmla="*/ 1991304 h 3391524"/>
                  <a:gd name="connsiteX114" fmla="*/ 235664 w 3362066"/>
                  <a:gd name="connsiteY114" fmla="*/ 2085719 h 3391524"/>
                  <a:gd name="connsiteX115" fmla="*/ 223447 w 3362066"/>
                  <a:gd name="connsiteY115" fmla="*/ 2076943 h 3391524"/>
                  <a:gd name="connsiteX116" fmla="*/ 65563 w 3362066"/>
                  <a:gd name="connsiteY116" fmla="*/ 1921896 h 3391524"/>
                  <a:gd name="connsiteX117" fmla="*/ 7652 w 3362066"/>
                  <a:gd name="connsiteY117" fmla="*/ 1847299 h 3391524"/>
                  <a:gd name="connsiteX118" fmla="*/ 0 w 3362066"/>
                  <a:gd name="connsiteY118" fmla="*/ 1695762 h 3391524"/>
                  <a:gd name="connsiteX119" fmla="*/ 1695762 w 3362066"/>
                  <a:gd name="connsiteY119" fmla="*/ 0 h 3391524"/>
                  <a:gd name="connsiteX0" fmla="*/ 2502887 w 3362066"/>
                  <a:gd name="connsiteY0" fmla="*/ 2590747 h 3391524"/>
                  <a:gd name="connsiteX1" fmla="*/ 2488354 w 3362066"/>
                  <a:gd name="connsiteY1" fmla="*/ 2633919 h 3391524"/>
                  <a:gd name="connsiteX2" fmla="*/ 2236234 w 3362066"/>
                  <a:gd name="connsiteY2" fmla="*/ 3088942 h 3391524"/>
                  <a:gd name="connsiteX3" fmla="*/ 2211102 w 3362066"/>
                  <a:gd name="connsiteY3" fmla="*/ 3116497 h 3391524"/>
                  <a:gd name="connsiteX4" fmla="*/ 2317868 w 3362066"/>
                  <a:gd name="connsiteY4" fmla="*/ 3074590 h 3391524"/>
                  <a:gd name="connsiteX5" fmla="*/ 2896651 w 3362066"/>
                  <a:gd name="connsiteY5" fmla="*/ 2615085 h 3391524"/>
                  <a:gd name="connsiteX6" fmla="*/ 2913629 w 3362066"/>
                  <a:gd name="connsiteY6" fmla="*/ 2590747 h 3391524"/>
                  <a:gd name="connsiteX7" fmla="*/ 2502887 w 3362066"/>
                  <a:gd name="connsiteY7" fmla="*/ 2590747 h 3391524"/>
                  <a:gd name="connsiteX8" fmla="*/ 3197400 w 3362066"/>
                  <a:gd name="connsiteY8" fmla="*/ 1869492 h 3391524"/>
                  <a:gd name="connsiteX9" fmla="*/ 3362066 w 3362066"/>
                  <a:gd name="connsiteY9" fmla="*/ 2004799 h 3391524"/>
                  <a:gd name="connsiteX10" fmla="*/ 3357072 w 3362066"/>
                  <a:gd name="connsiteY10" fmla="*/ 2037517 h 3391524"/>
                  <a:gd name="connsiteX11" fmla="*/ 1695762 w 3362066"/>
                  <a:gd name="connsiteY11" fmla="*/ 3391524 h 3391524"/>
                  <a:gd name="connsiteX12" fmla="*/ 496678 w 3362066"/>
                  <a:gd name="connsiteY12" fmla="*/ 2894847 h 3391524"/>
                  <a:gd name="connsiteX13" fmla="*/ 402889 w 3362066"/>
                  <a:gd name="connsiteY13" fmla="*/ 2791653 h 3391524"/>
                  <a:gd name="connsiteX14" fmla="*/ 459383 w 3362066"/>
                  <a:gd name="connsiteY14" fmla="*/ 2806055 h 3391524"/>
                  <a:gd name="connsiteX15" fmla="*/ 623945 w 3362066"/>
                  <a:gd name="connsiteY15" fmla="*/ 2833135 h 3391524"/>
                  <a:gd name="connsiteX16" fmla="*/ 713228 w 3362066"/>
                  <a:gd name="connsiteY16" fmla="*/ 2840220 h 3391524"/>
                  <a:gd name="connsiteX17" fmla="*/ 814530 w 3362066"/>
                  <a:gd name="connsiteY17" fmla="*/ 2924921 h 3391524"/>
                  <a:gd name="connsiteX18" fmla="*/ 1214569 w 3362066"/>
                  <a:gd name="connsiteY18" fmla="*/ 3129900 h 3391524"/>
                  <a:gd name="connsiteX19" fmla="*/ 1235048 w 3362066"/>
                  <a:gd name="connsiteY19" fmla="*/ 3135624 h 3391524"/>
                  <a:gd name="connsiteX20" fmla="*/ 1192472 w 3362066"/>
                  <a:gd name="connsiteY20" fmla="*/ 3088942 h 3391524"/>
                  <a:gd name="connsiteX21" fmla="*/ 1054329 w 3362066"/>
                  <a:gd name="connsiteY21" fmla="*/ 2883236 h 3391524"/>
                  <a:gd name="connsiteX22" fmla="*/ 1033273 w 3362066"/>
                  <a:gd name="connsiteY22" fmla="*/ 2841425 h 3391524"/>
                  <a:gd name="connsiteX23" fmla="*/ 1153493 w 3362066"/>
                  <a:gd name="connsiteY23" fmla="*/ 2831247 h 3391524"/>
                  <a:gd name="connsiteX24" fmla="*/ 1160637 w 3362066"/>
                  <a:gd name="connsiteY24" fmla="*/ 2845425 h 3391524"/>
                  <a:gd name="connsiteX25" fmla="*/ 1469463 w 3362066"/>
                  <a:gd name="connsiteY25" fmla="*/ 3180157 h 3391524"/>
                  <a:gd name="connsiteX26" fmla="*/ 1499316 w 3362066"/>
                  <a:gd name="connsiteY26" fmla="*/ 3194679 h 3391524"/>
                  <a:gd name="connsiteX27" fmla="*/ 1658571 w 3362066"/>
                  <a:gd name="connsiteY27" fmla="*/ 3205864 h 3391524"/>
                  <a:gd name="connsiteX28" fmla="*/ 1658571 w 3362066"/>
                  <a:gd name="connsiteY28" fmla="*/ 2711266 h 3391524"/>
                  <a:gd name="connsiteX29" fmla="*/ 1732947 w 3362066"/>
                  <a:gd name="connsiteY29" fmla="*/ 2685985 h 3391524"/>
                  <a:gd name="connsiteX30" fmla="*/ 1732947 w 3362066"/>
                  <a:gd name="connsiteY30" fmla="*/ 3205864 h 3391524"/>
                  <a:gd name="connsiteX31" fmla="*/ 1876534 w 3362066"/>
                  <a:gd name="connsiteY31" fmla="*/ 3197371 h 3391524"/>
                  <a:gd name="connsiteX32" fmla="*/ 1949663 w 3362066"/>
                  <a:gd name="connsiteY32" fmla="*/ 3184816 h 3391524"/>
                  <a:gd name="connsiteX33" fmla="*/ 1959242 w 3362066"/>
                  <a:gd name="connsiteY33" fmla="*/ 3180157 h 3391524"/>
                  <a:gd name="connsiteX34" fmla="*/ 2349822 w 3362066"/>
                  <a:gd name="connsiteY34" fmla="*/ 2683179 h 3391524"/>
                  <a:gd name="connsiteX35" fmla="*/ 2386352 w 3362066"/>
                  <a:gd name="connsiteY35" fmla="*/ 2590747 h 3391524"/>
                  <a:gd name="connsiteX36" fmla="*/ 1949981 w 3362066"/>
                  <a:gd name="connsiteY36" fmla="*/ 2590747 h 3391524"/>
                  <a:gd name="connsiteX37" fmla="*/ 2128828 w 3362066"/>
                  <a:gd name="connsiteY37" fmla="*/ 2495286 h 3391524"/>
                  <a:gd name="connsiteX38" fmla="*/ 2292703 w 3362066"/>
                  <a:gd name="connsiteY38" fmla="*/ 2389935 h 3391524"/>
                  <a:gd name="connsiteX39" fmla="*/ 2446941 w 3362066"/>
                  <a:gd name="connsiteY39" fmla="*/ 2389935 h 3391524"/>
                  <a:gd name="connsiteX40" fmla="*/ 2473156 w 3362066"/>
                  <a:gd name="connsiteY40" fmla="*/ 2298549 h 3391524"/>
                  <a:gd name="connsiteX41" fmla="*/ 2481168 w 3362066"/>
                  <a:gd name="connsiteY41" fmla="*/ 2249714 h 3391524"/>
                  <a:gd name="connsiteX42" fmla="*/ 2513452 w 3362066"/>
                  <a:gd name="connsiteY42" fmla="*/ 2225081 h 3391524"/>
                  <a:gd name="connsiteX43" fmla="*/ 2614348 w 3362066"/>
                  <a:gd name="connsiteY43" fmla="*/ 2134578 h 3391524"/>
                  <a:gd name="connsiteX44" fmla="*/ 2574415 w 3362066"/>
                  <a:gd name="connsiteY44" fmla="*/ 2347764 h 3391524"/>
                  <a:gd name="connsiteX45" fmla="*/ 2563159 w 3362066"/>
                  <a:gd name="connsiteY45" fmla="*/ 2389935 h 3391524"/>
                  <a:gd name="connsiteX46" fmla="*/ 3039367 w 3362066"/>
                  <a:gd name="connsiteY46" fmla="*/ 2389935 h 3391524"/>
                  <a:gd name="connsiteX47" fmla="*/ 3179199 w 3362066"/>
                  <a:gd name="connsiteY47" fmla="*/ 1991304 h 3391524"/>
                  <a:gd name="connsiteX48" fmla="*/ 3197400 w 3362066"/>
                  <a:gd name="connsiteY48" fmla="*/ 1869492 h 3391524"/>
                  <a:gd name="connsiteX49" fmla="*/ 974651 w 3362066"/>
                  <a:gd name="connsiteY49" fmla="*/ 1018941 h 3391524"/>
                  <a:gd name="connsiteX50" fmla="*/ 955549 w 3362066"/>
                  <a:gd name="connsiteY50" fmla="*/ 1085530 h 3391524"/>
                  <a:gd name="connsiteX51" fmla="*/ 907564 w 3362066"/>
                  <a:gd name="connsiteY51" fmla="*/ 1378013 h 3391524"/>
                  <a:gd name="connsiteX52" fmla="*/ 895917 w 3362066"/>
                  <a:gd name="connsiteY52" fmla="*/ 1596595 h 3391524"/>
                  <a:gd name="connsiteX53" fmla="*/ 1658571 w 3362066"/>
                  <a:gd name="connsiteY53" fmla="*/ 1596595 h 3391524"/>
                  <a:gd name="connsiteX54" fmla="*/ 1658571 w 3362066"/>
                  <a:gd name="connsiteY54" fmla="*/ 1018941 h 3391524"/>
                  <a:gd name="connsiteX55" fmla="*/ 974651 w 3362066"/>
                  <a:gd name="connsiteY55" fmla="*/ 1018941 h 3391524"/>
                  <a:gd name="connsiteX56" fmla="*/ 344777 w 3362066"/>
                  <a:gd name="connsiteY56" fmla="*/ 1018941 h 3391524"/>
                  <a:gd name="connsiteX57" fmla="*/ 302306 w 3362066"/>
                  <a:gd name="connsiteY57" fmla="*/ 1107107 h 3391524"/>
                  <a:gd name="connsiteX58" fmla="*/ 191269 w 3362066"/>
                  <a:gd name="connsiteY58" fmla="*/ 1541138 h 3391524"/>
                  <a:gd name="connsiteX59" fmla="*/ 188469 w 3362066"/>
                  <a:gd name="connsiteY59" fmla="*/ 1596595 h 3391524"/>
                  <a:gd name="connsiteX60" fmla="*/ 783608 w 3362066"/>
                  <a:gd name="connsiteY60" fmla="*/ 1596595 h 3391524"/>
                  <a:gd name="connsiteX61" fmla="*/ 785757 w 3362066"/>
                  <a:gd name="connsiteY61" fmla="*/ 1519797 h 3391524"/>
                  <a:gd name="connsiteX62" fmla="*/ 854291 w 3362066"/>
                  <a:gd name="connsiteY62" fmla="*/ 1036313 h 3391524"/>
                  <a:gd name="connsiteX63" fmla="*/ 858928 w 3362066"/>
                  <a:gd name="connsiteY63" fmla="*/ 1018941 h 3391524"/>
                  <a:gd name="connsiteX64" fmla="*/ 344777 w 3362066"/>
                  <a:gd name="connsiteY64" fmla="*/ 1018941 h 3391524"/>
                  <a:gd name="connsiteX65" fmla="*/ 1226253 w 3362066"/>
                  <a:gd name="connsiteY65" fmla="*/ 258097 h 3391524"/>
                  <a:gd name="connsiteX66" fmla="*/ 1096526 w 3362066"/>
                  <a:gd name="connsiteY66" fmla="*/ 306828 h 3391524"/>
                  <a:gd name="connsiteX67" fmla="*/ 528798 w 3362066"/>
                  <a:gd name="connsiteY67" fmla="*/ 733798 h 3391524"/>
                  <a:gd name="connsiteX68" fmla="*/ 465736 w 3362066"/>
                  <a:gd name="connsiteY68" fmla="*/ 818129 h 3391524"/>
                  <a:gd name="connsiteX69" fmla="*/ 917471 w 3362066"/>
                  <a:gd name="connsiteY69" fmla="*/ 818129 h 3391524"/>
                  <a:gd name="connsiteX70" fmla="*/ 940351 w 3362066"/>
                  <a:gd name="connsiteY70" fmla="*/ 750159 h 3391524"/>
                  <a:gd name="connsiteX71" fmla="*/ 1192472 w 3362066"/>
                  <a:gd name="connsiteY71" fmla="*/ 295136 h 3391524"/>
                  <a:gd name="connsiteX72" fmla="*/ 1226253 w 3362066"/>
                  <a:gd name="connsiteY72" fmla="*/ 258097 h 3391524"/>
                  <a:gd name="connsiteX73" fmla="*/ 1658571 w 3362066"/>
                  <a:gd name="connsiteY73" fmla="*/ 185574 h 3391524"/>
                  <a:gd name="connsiteX74" fmla="*/ 1522109 w 3362066"/>
                  <a:gd name="connsiteY74" fmla="*/ 193323 h 3391524"/>
                  <a:gd name="connsiteX75" fmla="*/ 1475452 w 3362066"/>
                  <a:gd name="connsiteY75" fmla="*/ 201008 h 3391524"/>
                  <a:gd name="connsiteX76" fmla="*/ 1469463 w 3362066"/>
                  <a:gd name="connsiteY76" fmla="*/ 203922 h 3391524"/>
                  <a:gd name="connsiteX77" fmla="*/ 1078885 w 3362066"/>
                  <a:gd name="connsiteY77" fmla="*/ 700898 h 3391524"/>
                  <a:gd name="connsiteX78" fmla="*/ 1032553 w 3362066"/>
                  <a:gd name="connsiteY78" fmla="*/ 818129 h 3391524"/>
                  <a:gd name="connsiteX79" fmla="*/ 1658571 w 3362066"/>
                  <a:gd name="connsiteY79" fmla="*/ 818129 h 3391524"/>
                  <a:gd name="connsiteX80" fmla="*/ 1658571 w 3362066"/>
                  <a:gd name="connsiteY80" fmla="*/ 185574 h 3391524"/>
                  <a:gd name="connsiteX81" fmla="*/ 1695762 w 3362066"/>
                  <a:gd name="connsiteY81" fmla="*/ 0 h 3391524"/>
                  <a:gd name="connsiteX82" fmla="*/ 2894847 w 3362066"/>
                  <a:gd name="connsiteY82" fmla="*/ 496677 h 3391524"/>
                  <a:gd name="connsiteX83" fmla="*/ 2952732 w 3362066"/>
                  <a:gd name="connsiteY83" fmla="*/ 560367 h 3391524"/>
                  <a:gd name="connsiteX84" fmla="*/ 2763757 w 3362066"/>
                  <a:gd name="connsiteY84" fmla="*/ 627279 h 3391524"/>
                  <a:gd name="connsiteX85" fmla="*/ 2294999 w 3362066"/>
                  <a:gd name="connsiteY85" fmla="*/ 306828 h 3391524"/>
                  <a:gd name="connsiteX86" fmla="*/ 2221829 w 3362066"/>
                  <a:gd name="connsiteY86" fmla="*/ 279343 h 3391524"/>
                  <a:gd name="connsiteX87" fmla="*/ 2434620 w 3362066"/>
                  <a:gd name="connsiteY87" fmla="*/ 620472 h 3391524"/>
                  <a:gd name="connsiteX88" fmla="*/ 2479189 w 3362066"/>
                  <a:gd name="connsiteY88" fmla="*/ 728039 h 3391524"/>
                  <a:gd name="connsiteX89" fmla="*/ 2375112 w 3362066"/>
                  <a:gd name="connsiteY89" fmla="*/ 764890 h 3391524"/>
                  <a:gd name="connsiteX90" fmla="*/ 2349822 w 3362066"/>
                  <a:gd name="connsiteY90" fmla="*/ 700898 h 3391524"/>
                  <a:gd name="connsiteX91" fmla="*/ 2034904 w 3362066"/>
                  <a:gd name="connsiteY91" fmla="*/ 256318 h 3391524"/>
                  <a:gd name="connsiteX92" fmla="*/ 1967195 w 3362066"/>
                  <a:gd name="connsiteY92" fmla="*/ 209428 h 3391524"/>
                  <a:gd name="connsiteX93" fmla="*/ 1869416 w 3362066"/>
                  <a:gd name="connsiteY93" fmla="*/ 193323 h 3391524"/>
                  <a:gd name="connsiteX94" fmla="*/ 1732947 w 3362066"/>
                  <a:gd name="connsiteY94" fmla="*/ 185573 h 3391524"/>
                  <a:gd name="connsiteX95" fmla="*/ 1732947 w 3362066"/>
                  <a:gd name="connsiteY95" fmla="*/ 818129 h 3391524"/>
                  <a:gd name="connsiteX96" fmla="*/ 2039422 w 3362066"/>
                  <a:gd name="connsiteY96" fmla="*/ 811348 h 3391524"/>
                  <a:gd name="connsiteX97" fmla="*/ 1919541 w 3362066"/>
                  <a:gd name="connsiteY97" fmla="*/ 1019749 h 3391524"/>
                  <a:gd name="connsiteX98" fmla="*/ 1732947 w 3362066"/>
                  <a:gd name="connsiteY98" fmla="*/ 1018941 h 3391524"/>
                  <a:gd name="connsiteX99" fmla="*/ 1732947 w 3362066"/>
                  <a:gd name="connsiteY99" fmla="*/ 1596595 h 3391524"/>
                  <a:gd name="connsiteX100" fmla="*/ 2063964 w 3362066"/>
                  <a:gd name="connsiteY100" fmla="*/ 1596595 h 3391524"/>
                  <a:gd name="connsiteX101" fmla="*/ 1924258 w 3362066"/>
                  <a:gd name="connsiteY101" fmla="*/ 1712711 h 3391524"/>
                  <a:gd name="connsiteX102" fmla="*/ 1815019 w 3362066"/>
                  <a:gd name="connsiteY102" fmla="*/ 1797408 h 3391524"/>
                  <a:gd name="connsiteX103" fmla="*/ 1732947 w 3362066"/>
                  <a:gd name="connsiteY103" fmla="*/ 1797408 h 3391524"/>
                  <a:gd name="connsiteX104" fmla="*/ 1732947 w 3362066"/>
                  <a:gd name="connsiteY104" fmla="*/ 1858449 h 3391524"/>
                  <a:gd name="connsiteX105" fmla="*/ 1658571 w 3362066"/>
                  <a:gd name="connsiteY105" fmla="*/ 1910772 h 3391524"/>
                  <a:gd name="connsiteX106" fmla="*/ 1658571 w 3362066"/>
                  <a:gd name="connsiteY106" fmla="*/ 1797408 h 3391524"/>
                  <a:gd name="connsiteX107" fmla="*/ 896447 w 3362066"/>
                  <a:gd name="connsiteY107" fmla="*/ 1797408 h 3391524"/>
                  <a:gd name="connsiteX108" fmla="*/ 915470 w 3362066"/>
                  <a:gd name="connsiteY108" fmla="*/ 2263856 h 3391524"/>
                  <a:gd name="connsiteX109" fmla="*/ 786331 w 3362066"/>
                  <a:gd name="connsiteY109" fmla="*/ 2271092 h 3391524"/>
                  <a:gd name="connsiteX110" fmla="*/ 783886 w 3362066"/>
                  <a:gd name="connsiteY110" fmla="*/ 1797408 h 3391524"/>
                  <a:gd name="connsiteX111" fmla="*/ 188594 w 3362066"/>
                  <a:gd name="connsiteY111" fmla="*/ 1797408 h 3391524"/>
                  <a:gd name="connsiteX112" fmla="*/ 191269 w 3362066"/>
                  <a:gd name="connsiteY112" fmla="*/ 1850386 h 3391524"/>
                  <a:gd name="connsiteX113" fmla="*/ 212326 w 3362066"/>
                  <a:gd name="connsiteY113" fmla="*/ 1991304 h 3391524"/>
                  <a:gd name="connsiteX114" fmla="*/ 235664 w 3362066"/>
                  <a:gd name="connsiteY114" fmla="*/ 2085719 h 3391524"/>
                  <a:gd name="connsiteX115" fmla="*/ 223447 w 3362066"/>
                  <a:gd name="connsiteY115" fmla="*/ 2076943 h 3391524"/>
                  <a:gd name="connsiteX116" fmla="*/ 65563 w 3362066"/>
                  <a:gd name="connsiteY116" fmla="*/ 1921896 h 3391524"/>
                  <a:gd name="connsiteX117" fmla="*/ 7652 w 3362066"/>
                  <a:gd name="connsiteY117" fmla="*/ 1847299 h 3391524"/>
                  <a:gd name="connsiteX118" fmla="*/ 0 w 3362066"/>
                  <a:gd name="connsiteY118" fmla="*/ 1695762 h 3391524"/>
                  <a:gd name="connsiteX119" fmla="*/ 1695762 w 3362066"/>
                  <a:gd name="connsiteY119" fmla="*/ 0 h 3391524"/>
                  <a:gd name="connsiteX0" fmla="*/ 2502887 w 3362066"/>
                  <a:gd name="connsiteY0" fmla="*/ 2590747 h 3391524"/>
                  <a:gd name="connsiteX1" fmla="*/ 2488354 w 3362066"/>
                  <a:gd name="connsiteY1" fmla="*/ 2633919 h 3391524"/>
                  <a:gd name="connsiteX2" fmla="*/ 2236234 w 3362066"/>
                  <a:gd name="connsiteY2" fmla="*/ 3088942 h 3391524"/>
                  <a:gd name="connsiteX3" fmla="*/ 2211102 w 3362066"/>
                  <a:gd name="connsiteY3" fmla="*/ 3116497 h 3391524"/>
                  <a:gd name="connsiteX4" fmla="*/ 2317868 w 3362066"/>
                  <a:gd name="connsiteY4" fmla="*/ 3074590 h 3391524"/>
                  <a:gd name="connsiteX5" fmla="*/ 2896651 w 3362066"/>
                  <a:gd name="connsiteY5" fmla="*/ 2615085 h 3391524"/>
                  <a:gd name="connsiteX6" fmla="*/ 2913629 w 3362066"/>
                  <a:gd name="connsiteY6" fmla="*/ 2590747 h 3391524"/>
                  <a:gd name="connsiteX7" fmla="*/ 2502887 w 3362066"/>
                  <a:gd name="connsiteY7" fmla="*/ 2590747 h 3391524"/>
                  <a:gd name="connsiteX8" fmla="*/ 3197400 w 3362066"/>
                  <a:gd name="connsiteY8" fmla="*/ 1869492 h 3391524"/>
                  <a:gd name="connsiteX9" fmla="*/ 3362066 w 3362066"/>
                  <a:gd name="connsiteY9" fmla="*/ 2004799 h 3391524"/>
                  <a:gd name="connsiteX10" fmla="*/ 3357072 w 3362066"/>
                  <a:gd name="connsiteY10" fmla="*/ 2037517 h 3391524"/>
                  <a:gd name="connsiteX11" fmla="*/ 1695762 w 3362066"/>
                  <a:gd name="connsiteY11" fmla="*/ 3391524 h 3391524"/>
                  <a:gd name="connsiteX12" fmla="*/ 496678 w 3362066"/>
                  <a:gd name="connsiteY12" fmla="*/ 2894847 h 3391524"/>
                  <a:gd name="connsiteX13" fmla="*/ 402889 w 3362066"/>
                  <a:gd name="connsiteY13" fmla="*/ 2791653 h 3391524"/>
                  <a:gd name="connsiteX14" fmla="*/ 459383 w 3362066"/>
                  <a:gd name="connsiteY14" fmla="*/ 2806055 h 3391524"/>
                  <a:gd name="connsiteX15" fmla="*/ 623945 w 3362066"/>
                  <a:gd name="connsiteY15" fmla="*/ 2833135 h 3391524"/>
                  <a:gd name="connsiteX16" fmla="*/ 713228 w 3362066"/>
                  <a:gd name="connsiteY16" fmla="*/ 2840220 h 3391524"/>
                  <a:gd name="connsiteX17" fmla="*/ 814530 w 3362066"/>
                  <a:gd name="connsiteY17" fmla="*/ 2924921 h 3391524"/>
                  <a:gd name="connsiteX18" fmla="*/ 1214569 w 3362066"/>
                  <a:gd name="connsiteY18" fmla="*/ 3129900 h 3391524"/>
                  <a:gd name="connsiteX19" fmla="*/ 1235048 w 3362066"/>
                  <a:gd name="connsiteY19" fmla="*/ 3135624 h 3391524"/>
                  <a:gd name="connsiteX20" fmla="*/ 1192472 w 3362066"/>
                  <a:gd name="connsiteY20" fmla="*/ 3088942 h 3391524"/>
                  <a:gd name="connsiteX21" fmla="*/ 1054329 w 3362066"/>
                  <a:gd name="connsiteY21" fmla="*/ 2883236 h 3391524"/>
                  <a:gd name="connsiteX22" fmla="*/ 1033273 w 3362066"/>
                  <a:gd name="connsiteY22" fmla="*/ 2841425 h 3391524"/>
                  <a:gd name="connsiteX23" fmla="*/ 1153493 w 3362066"/>
                  <a:gd name="connsiteY23" fmla="*/ 2831247 h 3391524"/>
                  <a:gd name="connsiteX24" fmla="*/ 1160637 w 3362066"/>
                  <a:gd name="connsiteY24" fmla="*/ 2845425 h 3391524"/>
                  <a:gd name="connsiteX25" fmla="*/ 1469463 w 3362066"/>
                  <a:gd name="connsiteY25" fmla="*/ 3180157 h 3391524"/>
                  <a:gd name="connsiteX26" fmla="*/ 1499316 w 3362066"/>
                  <a:gd name="connsiteY26" fmla="*/ 3194679 h 3391524"/>
                  <a:gd name="connsiteX27" fmla="*/ 1658571 w 3362066"/>
                  <a:gd name="connsiteY27" fmla="*/ 3205864 h 3391524"/>
                  <a:gd name="connsiteX28" fmla="*/ 1658571 w 3362066"/>
                  <a:gd name="connsiteY28" fmla="*/ 2711266 h 3391524"/>
                  <a:gd name="connsiteX29" fmla="*/ 1732947 w 3362066"/>
                  <a:gd name="connsiteY29" fmla="*/ 2685985 h 3391524"/>
                  <a:gd name="connsiteX30" fmla="*/ 1732947 w 3362066"/>
                  <a:gd name="connsiteY30" fmla="*/ 3205864 h 3391524"/>
                  <a:gd name="connsiteX31" fmla="*/ 1876534 w 3362066"/>
                  <a:gd name="connsiteY31" fmla="*/ 3197371 h 3391524"/>
                  <a:gd name="connsiteX32" fmla="*/ 1949663 w 3362066"/>
                  <a:gd name="connsiteY32" fmla="*/ 3184816 h 3391524"/>
                  <a:gd name="connsiteX33" fmla="*/ 1959242 w 3362066"/>
                  <a:gd name="connsiteY33" fmla="*/ 3180157 h 3391524"/>
                  <a:gd name="connsiteX34" fmla="*/ 2349822 w 3362066"/>
                  <a:gd name="connsiteY34" fmla="*/ 2683179 h 3391524"/>
                  <a:gd name="connsiteX35" fmla="*/ 2386352 w 3362066"/>
                  <a:gd name="connsiteY35" fmla="*/ 2590747 h 3391524"/>
                  <a:gd name="connsiteX36" fmla="*/ 1949981 w 3362066"/>
                  <a:gd name="connsiteY36" fmla="*/ 2590747 h 3391524"/>
                  <a:gd name="connsiteX37" fmla="*/ 2128828 w 3362066"/>
                  <a:gd name="connsiteY37" fmla="*/ 2495286 h 3391524"/>
                  <a:gd name="connsiteX38" fmla="*/ 2292703 w 3362066"/>
                  <a:gd name="connsiteY38" fmla="*/ 2389935 h 3391524"/>
                  <a:gd name="connsiteX39" fmla="*/ 2446941 w 3362066"/>
                  <a:gd name="connsiteY39" fmla="*/ 2389935 h 3391524"/>
                  <a:gd name="connsiteX40" fmla="*/ 2473156 w 3362066"/>
                  <a:gd name="connsiteY40" fmla="*/ 2298549 h 3391524"/>
                  <a:gd name="connsiteX41" fmla="*/ 2481168 w 3362066"/>
                  <a:gd name="connsiteY41" fmla="*/ 2249714 h 3391524"/>
                  <a:gd name="connsiteX42" fmla="*/ 2513452 w 3362066"/>
                  <a:gd name="connsiteY42" fmla="*/ 2225081 h 3391524"/>
                  <a:gd name="connsiteX43" fmla="*/ 2614348 w 3362066"/>
                  <a:gd name="connsiteY43" fmla="*/ 2134578 h 3391524"/>
                  <a:gd name="connsiteX44" fmla="*/ 2574415 w 3362066"/>
                  <a:gd name="connsiteY44" fmla="*/ 2347764 h 3391524"/>
                  <a:gd name="connsiteX45" fmla="*/ 2563159 w 3362066"/>
                  <a:gd name="connsiteY45" fmla="*/ 2389935 h 3391524"/>
                  <a:gd name="connsiteX46" fmla="*/ 3039367 w 3362066"/>
                  <a:gd name="connsiteY46" fmla="*/ 2389935 h 3391524"/>
                  <a:gd name="connsiteX47" fmla="*/ 3179199 w 3362066"/>
                  <a:gd name="connsiteY47" fmla="*/ 1991304 h 3391524"/>
                  <a:gd name="connsiteX48" fmla="*/ 3197400 w 3362066"/>
                  <a:gd name="connsiteY48" fmla="*/ 1869492 h 3391524"/>
                  <a:gd name="connsiteX49" fmla="*/ 974651 w 3362066"/>
                  <a:gd name="connsiteY49" fmla="*/ 1018941 h 3391524"/>
                  <a:gd name="connsiteX50" fmla="*/ 955549 w 3362066"/>
                  <a:gd name="connsiteY50" fmla="*/ 1085530 h 3391524"/>
                  <a:gd name="connsiteX51" fmla="*/ 907564 w 3362066"/>
                  <a:gd name="connsiteY51" fmla="*/ 1378013 h 3391524"/>
                  <a:gd name="connsiteX52" fmla="*/ 895917 w 3362066"/>
                  <a:gd name="connsiteY52" fmla="*/ 1596595 h 3391524"/>
                  <a:gd name="connsiteX53" fmla="*/ 1658571 w 3362066"/>
                  <a:gd name="connsiteY53" fmla="*/ 1596595 h 3391524"/>
                  <a:gd name="connsiteX54" fmla="*/ 1658571 w 3362066"/>
                  <a:gd name="connsiteY54" fmla="*/ 1018941 h 3391524"/>
                  <a:gd name="connsiteX55" fmla="*/ 974651 w 3362066"/>
                  <a:gd name="connsiteY55" fmla="*/ 1018941 h 3391524"/>
                  <a:gd name="connsiteX56" fmla="*/ 344777 w 3362066"/>
                  <a:gd name="connsiteY56" fmla="*/ 1018941 h 3391524"/>
                  <a:gd name="connsiteX57" fmla="*/ 302306 w 3362066"/>
                  <a:gd name="connsiteY57" fmla="*/ 1107107 h 3391524"/>
                  <a:gd name="connsiteX58" fmla="*/ 191269 w 3362066"/>
                  <a:gd name="connsiteY58" fmla="*/ 1541138 h 3391524"/>
                  <a:gd name="connsiteX59" fmla="*/ 188469 w 3362066"/>
                  <a:gd name="connsiteY59" fmla="*/ 1596595 h 3391524"/>
                  <a:gd name="connsiteX60" fmla="*/ 783608 w 3362066"/>
                  <a:gd name="connsiteY60" fmla="*/ 1596595 h 3391524"/>
                  <a:gd name="connsiteX61" fmla="*/ 785757 w 3362066"/>
                  <a:gd name="connsiteY61" fmla="*/ 1519797 h 3391524"/>
                  <a:gd name="connsiteX62" fmla="*/ 854291 w 3362066"/>
                  <a:gd name="connsiteY62" fmla="*/ 1036313 h 3391524"/>
                  <a:gd name="connsiteX63" fmla="*/ 858928 w 3362066"/>
                  <a:gd name="connsiteY63" fmla="*/ 1018941 h 3391524"/>
                  <a:gd name="connsiteX64" fmla="*/ 344777 w 3362066"/>
                  <a:gd name="connsiteY64" fmla="*/ 1018941 h 3391524"/>
                  <a:gd name="connsiteX65" fmla="*/ 1226253 w 3362066"/>
                  <a:gd name="connsiteY65" fmla="*/ 258097 h 3391524"/>
                  <a:gd name="connsiteX66" fmla="*/ 1096526 w 3362066"/>
                  <a:gd name="connsiteY66" fmla="*/ 306828 h 3391524"/>
                  <a:gd name="connsiteX67" fmla="*/ 528798 w 3362066"/>
                  <a:gd name="connsiteY67" fmla="*/ 733798 h 3391524"/>
                  <a:gd name="connsiteX68" fmla="*/ 465736 w 3362066"/>
                  <a:gd name="connsiteY68" fmla="*/ 818129 h 3391524"/>
                  <a:gd name="connsiteX69" fmla="*/ 917471 w 3362066"/>
                  <a:gd name="connsiteY69" fmla="*/ 818129 h 3391524"/>
                  <a:gd name="connsiteX70" fmla="*/ 940351 w 3362066"/>
                  <a:gd name="connsiteY70" fmla="*/ 750159 h 3391524"/>
                  <a:gd name="connsiteX71" fmla="*/ 1192472 w 3362066"/>
                  <a:gd name="connsiteY71" fmla="*/ 295136 h 3391524"/>
                  <a:gd name="connsiteX72" fmla="*/ 1226253 w 3362066"/>
                  <a:gd name="connsiteY72" fmla="*/ 258097 h 3391524"/>
                  <a:gd name="connsiteX73" fmla="*/ 1658571 w 3362066"/>
                  <a:gd name="connsiteY73" fmla="*/ 185574 h 3391524"/>
                  <a:gd name="connsiteX74" fmla="*/ 1522109 w 3362066"/>
                  <a:gd name="connsiteY74" fmla="*/ 193323 h 3391524"/>
                  <a:gd name="connsiteX75" fmla="*/ 1475452 w 3362066"/>
                  <a:gd name="connsiteY75" fmla="*/ 201008 h 3391524"/>
                  <a:gd name="connsiteX76" fmla="*/ 1469463 w 3362066"/>
                  <a:gd name="connsiteY76" fmla="*/ 203922 h 3391524"/>
                  <a:gd name="connsiteX77" fmla="*/ 1078885 w 3362066"/>
                  <a:gd name="connsiteY77" fmla="*/ 700898 h 3391524"/>
                  <a:gd name="connsiteX78" fmla="*/ 1032553 w 3362066"/>
                  <a:gd name="connsiteY78" fmla="*/ 818129 h 3391524"/>
                  <a:gd name="connsiteX79" fmla="*/ 1658571 w 3362066"/>
                  <a:gd name="connsiteY79" fmla="*/ 818129 h 3391524"/>
                  <a:gd name="connsiteX80" fmla="*/ 1658571 w 3362066"/>
                  <a:gd name="connsiteY80" fmla="*/ 185574 h 3391524"/>
                  <a:gd name="connsiteX81" fmla="*/ 1695762 w 3362066"/>
                  <a:gd name="connsiteY81" fmla="*/ 0 h 3391524"/>
                  <a:gd name="connsiteX82" fmla="*/ 2894847 w 3362066"/>
                  <a:gd name="connsiteY82" fmla="*/ 496677 h 3391524"/>
                  <a:gd name="connsiteX83" fmla="*/ 2952732 w 3362066"/>
                  <a:gd name="connsiteY83" fmla="*/ 560367 h 3391524"/>
                  <a:gd name="connsiteX84" fmla="*/ 2763757 w 3362066"/>
                  <a:gd name="connsiteY84" fmla="*/ 627279 h 3391524"/>
                  <a:gd name="connsiteX85" fmla="*/ 2294999 w 3362066"/>
                  <a:gd name="connsiteY85" fmla="*/ 306828 h 3391524"/>
                  <a:gd name="connsiteX86" fmla="*/ 2221829 w 3362066"/>
                  <a:gd name="connsiteY86" fmla="*/ 279343 h 3391524"/>
                  <a:gd name="connsiteX87" fmla="*/ 2434620 w 3362066"/>
                  <a:gd name="connsiteY87" fmla="*/ 620472 h 3391524"/>
                  <a:gd name="connsiteX88" fmla="*/ 2479189 w 3362066"/>
                  <a:gd name="connsiteY88" fmla="*/ 728039 h 3391524"/>
                  <a:gd name="connsiteX89" fmla="*/ 2375112 w 3362066"/>
                  <a:gd name="connsiteY89" fmla="*/ 764890 h 3391524"/>
                  <a:gd name="connsiteX90" fmla="*/ 2349822 w 3362066"/>
                  <a:gd name="connsiteY90" fmla="*/ 700898 h 3391524"/>
                  <a:gd name="connsiteX91" fmla="*/ 2034904 w 3362066"/>
                  <a:gd name="connsiteY91" fmla="*/ 256318 h 3391524"/>
                  <a:gd name="connsiteX92" fmla="*/ 1967195 w 3362066"/>
                  <a:gd name="connsiteY92" fmla="*/ 209428 h 3391524"/>
                  <a:gd name="connsiteX93" fmla="*/ 1869416 w 3362066"/>
                  <a:gd name="connsiteY93" fmla="*/ 193323 h 3391524"/>
                  <a:gd name="connsiteX94" fmla="*/ 1732947 w 3362066"/>
                  <a:gd name="connsiteY94" fmla="*/ 185573 h 3391524"/>
                  <a:gd name="connsiteX95" fmla="*/ 1732947 w 3362066"/>
                  <a:gd name="connsiteY95" fmla="*/ 818129 h 3391524"/>
                  <a:gd name="connsiteX96" fmla="*/ 2039422 w 3362066"/>
                  <a:gd name="connsiteY96" fmla="*/ 811348 h 3391524"/>
                  <a:gd name="connsiteX97" fmla="*/ 1919541 w 3362066"/>
                  <a:gd name="connsiteY97" fmla="*/ 1019749 h 3391524"/>
                  <a:gd name="connsiteX98" fmla="*/ 1732947 w 3362066"/>
                  <a:gd name="connsiteY98" fmla="*/ 1018941 h 3391524"/>
                  <a:gd name="connsiteX99" fmla="*/ 1732947 w 3362066"/>
                  <a:gd name="connsiteY99" fmla="*/ 1596595 h 3391524"/>
                  <a:gd name="connsiteX100" fmla="*/ 2063964 w 3362066"/>
                  <a:gd name="connsiteY100" fmla="*/ 1596595 h 3391524"/>
                  <a:gd name="connsiteX101" fmla="*/ 1924258 w 3362066"/>
                  <a:gd name="connsiteY101" fmla="*/ 1712711 h 3391524"/>
                  <a:gd name="connsiteX102" fmla="*/ 1815019 w 3362066"/>
                  <a:gd name="connsiteY102" fmla="*/ 1797408 h 3391524"/>
                  <a:gd name="connsiteX103" fmla="*/ 1732947 w 3362066"/>
                  <a:gd name="connsiteY103" fmla="*/ 1797408 h 3391524"/>
                  <a:gd name="connsiteX104" fmla="*/ 1732947 w 3362066"/>
                  <a:gd name="connsiteY104" fmla="*/ 1858449 h 3391524"/>
                  <a:gd name="connsiteX105" fmla="*/ 1658571 w 3362066"/>
                  <a:gd name="connsiteY105" fmla="*/ 1910772 h 3391524"/>
                  <a:gd name="connsiteX106" fmla="*/ 1658571 w 3362066"/>
                  <a:gd name="connsiteY106" fmla="*/ 1797408 h 3391524"/>
                  <a:gd name="connsiteX107" fmla="*/ 896447 w 3362066"/>
                  <a:gd name="connsiteY107" fmla="*/ 1797408 h 3391524"/>
                  <a:gd name="connsiteX108" fmla="*/ 915470 w 3362066"/>
                  <a:gd name="connsiteY108" fmla="*/ 2263856 h 3391524"/>
                  <a:gd name="connsiteX109" fmla="*/ 786331 w 3362066"/>
                  <a:gd name="connsiteY109" fmla="*/ 2271092 h 3391524"/>
                  <a:gd name="connsiteX110" fmla="*/ 783886 w 3362066"/>
                  <a:gd name="connsiteY110" fmla="*/ 1797408 h 3391524"/>
                  <a:gd name="connsiteX111" fmla="*/ 188594 w 3362066"/>
                  <a:gd name="connsiteY111" fmla="*/ 1797408 h 3391524"/>
                  <a:gd name="connsiteX112" fmla="*/ 191269 w 3362066"/>
                  <a:gd name="connsiteY112" fmla="*/ 1850386 h 3391524"/>
                  <a:gd name="connsiteX113" fmla="*/ 212326 w 3362066"/>
                  <a:gd name="connsiteY113" fmla="*/ 1991304 h 3391524"/>
                  <a:gd name="connsiteX114" fmla="*/ 235664 w 3362066"/>
                  <a:gd name="connsiteY114" fmla="*/ 2085719 h 3391524"/>
                  <a:gd name="connsiteX115" fmla="*/ 223447 w 3362066"/>
                  <a:gd name="connsiteY115" fmla="*/ 2076943 h 3391524"/>
                  <a:gd name="connsiteX116" fmla="*/ 65563 w 3362066"/>
                  <a:gd name="connsiteY116" fmla="*/ 1921896 h 3391524"/>
                  <a:gd name="connsiteX117" fmla="*/ 7652 w 3362066"/>
                  <a:gd name="connsiteY117" fmla="*/ 1847299 h 3391524"/>
                  <a:gd name="connsiteX118" fmla="*/ 0 w 3362066"/>
                  <a:gd name="connsiteY118" fmla="*/ 1695762 h 3391524"/>
                  <a:gd name="connsiteX119" fmla="*/ 1695762 w 3362066"/>
                  <a:gd name="connsiteY119" fmla="*/ 0 h 3391524"/>
                  <a:gd name="connsiteX0" fmla="*/ 2502887 w 3362066"/>
                  <a:gd name="connsiteY0" fmla="*/ 2590747 h 3391524"/>
                  <a:gd name="connsiteX1" fmla="*/ 2488354 w 3362066"/>
                  <a:gd name="connsiteY1" fmla="*/ 2633919 h 3391524"/>
                  <a:gd name="connsiteX2" fmla="*/ 2236234 w 3362066"/>
                  <a:gd name="connsiteY2" fmla="*/ 3088942 h 3391524"/>
                  <a:gd name="connsiteX3" fmla="*/ 2211102 w 3362066"/>
                  <a:gd name="connsiteY3" fmla="*/ 3116497 h 3391524"/>
                  <a:gd name="connsiteX4" fmla="*/ 2317868 w 3362066"/>
                  <a:gd name="connsiteY4" fmla="*/ 3074590 h 3391524"/>
                  <a:gd name="connsiteX5" fmla="*/ 2896651 w 3362066"/>
                  <a:gd name="connsiteY5" fmla="*/ 2615085 h 3391524"/>
                  <a:gd name="connsiteX6" fmla="*/ 2913629 w 3362066"/>
                  <a:gd name="connsiteY6" fmla="*/ 2590747 h 3391524"/>
                  <a:gd name="connsiteX7" fmla="*/ 2502887 w 3362066"/>
                  <a:gd name="connsiteY7" fmla="*/ 2590747 h 3391524"/>
                  <a:gd name="connsiteX8" fmla="*/ 3197400 w 3362066"/>
                  <a:gd name="connsiteY8" fmla="*/ 1869492 h 3391524"/>
                  <a:gd name="connsiteX9" fmla="*/ 3362066 w 3362066"/>
                  <a:gd name="connsiteY9" fmla="*/ 2004799 h 3391524"/>
                  <a:gd name="connsiteX10" fmla="*/ 3357072 w 3362066"/>
                  <a:gd name="connsiteY10" fmla="*/ 2037517 h 3391524"/>
                  <a:gd name="connsiteX11" fmla="*/ 1695762 w 3362066"/>
                  <a:gd name="connsiteY11" fmla="*/ 3391524 h 3391524"/>
                  <a:gd name="connsiteX12" fmla="*/ 496678 w 3362066"/>
                  <a:gd name="connsiteY12" fmla="*/ 2894847 h 3391524"/>
                  <a:gd name="connsiteX13" fmla="*/ 402889 w 3362066"/>
                  <a:gd name="connsiteY13" fmla="*/ 2791653 h 3391524"/>
                  <a:gd name="connsiteX14" fmla="*/ 459383 w 3362066"/>
                  <a:gd name="connsiteY14" fmla="*/ 2806055 h 3391524"/>
                  <a:gd name="connsiteX15" fmla="*/ 623945 w 3362066"/>
                  <a:gd name="connsiteY15" fmla="*/ 2833135 h 3391524"/>
                  <a:gd name="connsiteX16" fmla="*/ 713228 w 3362066"/>
                  <a:gd name="connsiteY16" fmla="*/ 2840220 h 3391524"/>
                  <a:gd name="connsiteX17" fmla="*/ 814530 w 3362066"/>
                  <a:gd name="connsiteY17" fmla="*/ 2924921 h 3391524"/>
                  <a:gd name="connsiteX18" fmla="*/ 1214569 w 3362066"/>
                  <a:gd name="connsiteY18" fmla="*/ 3129900 h 3391524"/>
                  <a:gd name="connsiteX19" fmla="*/ 1235048 w 3362066"/>
                  <a:gd name="connsiteY19" fmla="*/ 3135624 h 3391524"/>
                  <a:gd name="connsiteX20" fmla="*/ 1192472 w 3362066"/>
                  <a:gd name="connsiteY20" fmla="*/ 3088942 h 3391524"/>
                  <a:gd name="connsiteX21" fmla="*/ 1054329 w 3362066"/>
                  <a:gd name="connsiteY21" fmla="*/ 2883236 h 3391524"/>
                  <a:gd name="connsiteX22" fmla="*/ 1033273 w 3362066"/>
                  <a:gd name="connsiteY22" fmla="*/ 2841425 h 3391524"/>
                  <a:gd name="connsiteX23" fmla="*/ 1153493 w 3362066"/>
                  <a:gd name="connsiteY23" fmla="*/ 2831247 h 3391524"/>
                  <a:gd name="connsiteX24" fmla="*/ 1160637 w 3362066"/>
                  <a:gd name="connsiteY24" fmla="*/ 2845425 h 3391524"/>
                  <a:gd name="connsiteX25" fmla="*/ 1469463 w 3362066"/>
                  <a:gd name="connsiteY25" fmla="*/ 3180157 h 3391524"/>
                  <a:gd name="connsiteX26" fmla="*/ 1499316 w 3362066"/>
                  <a:gd name="connsiteY26" fmla="*/ 3194679 h 3391524"/>
                  <a:gd name="connsiteX27" fmla="*/ 1658571 w 3362066"/>
                  <a:gd name="connsiteY27" fmla="*/ 3205864 h 3391524"/>
                  <a:gd name="connsiteX28" fmla="*/ 1658571 w 3362066"/>
                  <a:gd name="connsiteY28" fmla="*/ 2711266 h 3391524"/>
                  <a:gd name="connsiteX29" fmla="*/ 1732947 w 3362066"/>
                  <a:gd name="connsiteY29" fmla="*/ 2685985 h 3391524"/>
                  <a:gd name="connsiteX30" fmla="*/ 1732947 w 3362066"/>
                  <a:gd name="connsiteY30" fmla="*/ 3205864 h 3391524"/>
                  <a:gd name="connsiteX31" fmla="*/ 1876534 w 3362066"/>
                  <a:gd name="connsiteY31" fmla="*/ 3197371 h 3391524"/>
                  <a:gd name="connsiteX32" fmla="*/ 1949663 w 3362066"/>
                  <a:gd name="connsiteY32" fmla="*/ 3184816 h 3391524"/>
                  <a:gd name="connsiteX33" fmla="*/ 1959242 w 3362066"/>
                  <a:gd name="connsiteY33" fmla="*/ 3180157 h 3391524"/>
                  <a:gd name="connsiteX34" fmla="*/ 2349822 w 3362066"/>
                  <a:gd name="connsiteY34" fmla="*/ 2683179 h 3391524"/>
                  <a:gd name="connsiteX35" fmla="*/ 2386352 w 3362066"/>
                  <a:gd name="connsiteY35" fmla="*/ 2590747 h 3391524"/>
                  <a:gd name="connsiteX36" fmla="*/ 1949981 w 3362066"/>
                  <a:gd name="connsiteY36" fmla="*/ 2590747 h 3391524"/>
                  <a:gd name="connsiteX37" fmla="*/ 2128828 w 3362066"/>
                  <a:gd name="connsiteY37" fmla="*/ 2495286 h 3391524"/>
                  <a:gd name="connsiteX38" fmla="*/ 2292703 w 3362066"/>
                  <a:gd name="connsiteY38" fmla="*/ 2389935 h 3391524"/>
                  <a:gd name="connsiteX39" fmla="*/ 2446941 w 3362066"/>
                  <a:gd name="connsiteY39" fmla="*/ 2389935 h 3391524"/>
                  <a:gd name="connsiteX40" fmla="*/ 2473156 w 3362066"/>
                  <a:gd name="connsiteY40" fmla="*/ 2298549 h 3391524"/>
                  <a:gd name="connsiteX41" fmla="*/ 2481168 w 3362066"/>
                  <a:gd name="connsiteY41" fmla="*/ 2249714 h 3391524"/>
                  <a:gd name="connsiteX42" fmla="*/ 2513452 w 3362066"/>
                  <a:gd name="connsiteY42" fmla="*/ 2225081 h 3391524"/>
                  <a:gd name="connsiteX43" fmla="*/ 2614348 w 3362066"/>
                  <a:gd name="connsiteY43" fmla="*/ 2134578 h 3391524"/>
                  <a:gd name="connsiteX44" fmla="*/ 2574415 w 3362066"/>
                  <a:gd name="connsiteY44" fmla="*/ 2347764 h 3391524"/>
                  <a:gd name="connsiteX45" fmla="*/ 2563159 w 3362066"/>
                  <a:gd name="connsiteY45" fmla="*/ 2389935 h 3391524"/>
                  <a:gd name="connsiteX46" fmla="*/ 3039367 w 3362066"/>
                  <a:gd name="connsiteY46" fmla="*/ 2389935 h 3391524"/>
                  <a:gd name="connsiteX47" fmla="*/ 3179199 w 3362066"/>
                  <a:gd name="connsiteY47" fmla="*/ 1991304 h 3391524"/>
                  <a:gd name="connsiteX48" fmla="*/ 3197400 w 3362066"/>
                  <a:gd name="connsiteY48" fmla="*/ 1869492 h 3391524"/>
                  <a:gd name="connsiteX49" fmla="*/ 974651 w 3362066"/>
                  <a:gd name="connsiteY49" fmla="*/ 1018941 h 3391524"/>
                  <a:gd name="connsiteX50" fmla="*/ 955549 w 3362066"/>
                  <a:gd name="connsiteY50" fmla="*/ 1085530 h 3391524"/>
                  <a:gd name="connsiteX51" fmla="*/ 907564 w 3362066"/>
                  <a:gd name="connsiteY51" fmla="*/ 1378013 h 3391524"/>
                  <a:gd name="connsiteX52" fmla="*/ 895917 w 3362066"/>
                  <a:gd name="connsiteY52" fmla="*/ 1596595 h 3391524"/>
                  <a:gd name="connsiteX53" fmla="*/ 1658571 w 3362066"/>
                  <a:gd name="connsiteY53" fmla="*/ 1596595 h 3391524"/>
                  <a:gd name="connsiteX54" fmla="*/ 1658571 w 3362066"/>
                  <a:gd name="connsiteY54" fmla="*/ 1018941 h 3391524"/>
                  <a:gd name="connsiteX55" fmla="*/ 974651 w 3362066"/>
                  <a:gd name="connsiteY55" fmla="*/ 1018941 h 3391524"/>
                  <a:gd name="connsiteX56" fmla="*/ 344777 w 3362066"/>
                  <a:gd name="connsiteY56" fmla="*/ 1018941 h 3391524"/>
                  <a:gd name="connsiteX57" fmla="*/ 302306 w 3362066"/>
                  <a:gd name="connsiteY57" fmla="*/ 1107107 h 3391524"/>
                  <a:gd name="connsiteX58" fmla="*/ 191269 w 3362066"/>
                  <a:gd name="connsiteY58" fmla="*/ 1541138 h 3391524"/>
                  <a:gd name="connsiteX59" fmla="*/ 188469 w 3362066"/>
                  <a:gd name="connsiteY59" fmla="*/ 1596595 h 3391524"/>
                  <a:gd name="connsiteX60" fmla="*/ 783608 w 3362066"/>
                  <a:gd name="connsiteY60" fmla="*/ 1596595 h 3391524"/>
                  <a:gd name="connsiteX61" fmla="*/ 785757 w 3362066"/>
                  <a:gd name="connsiteY61" fmla="*/ 1519797 h 3391524"/>
                  <a:gd name="connsiteX62" fmla="*/ 854291 w 3362066"/>
                  <a:gd name="connsiteY62" fmla="*/ 1036313 h 3391524"/>
                  <a:gd name="connsiteX63" fmla="*/ 858928 w 3362066"/>
                  <a:gd name="connsiteY63" fmla="*/ 1018941 h 3391524"/>
                  <a:gd name="connsiteX64" fmla="*/ 344777 w 3362066"/>
                  <a:gd name="connsiteY64" fmla="*/ 1018941 h 3391524"/>
                  <a:gd name="connsiteX65" fmla="*/ 1226253 w 3362066"/>
                  <a:gd name="connsiteY65" fmla="*/ 258097 h 3391524"/>
                  <a:gd name="connsiteX66" fmla="*/ 1096526 w 3362066"/>
                  <a:gd name="connsiteY66" fmla="*/ 306828 h 3391524"/>
                  <a:gd name="connsiteX67" fmla="*/ 528798 w 3362066"/>
                  <a:gd name="connsiteY67" fmla="*/ 733798 h 3391524"/>
                  <a:gd name="connsiteX68" fmla="*/ 465736 w 3362066"/>
                  <a:gd name="connsiteY68" fmla="*/ 818129 h 3391524"/>
                  <a:gd name="connsiteX69" fmla="*/ 917471 w 3362066"/>
                  <a:gd name="connsiteY69" fmla="*/ 818129 h 3391524"/>
                  <a:gd name="connsiteX70" fmla="*/ 940351 w 3362066"/>
                  <a:gd name="connsiteY70" fmla="*/ 750159 h 3391524"/>
                  <a:gd name="connsiteX71" fmla="*/ 1192472 w 3362066"/>
                  <a:gd name="connsiteY71" fmla="*/ 295136 h 3391524"/>
                  <a:gd name="connsiteX72" fmla="*/ 1226253 w 3362066"/>
                  <a:gd name="connsiteY72" fmla="*/ 258097 h 3391524"/>
                  <a:gd name="connsiteX73" fmla="*/ 1658571 w 3362066"/>
                  <a:gd name="connsiteY73" fmla="*/ 185574 h 3391524"/>
                  <a:gd name="connsiteX74" fmla="*/ 1522109 w 3362066"/>
                  <a:gd name="connsiteY74" fmla="*/ 193323 h 3391524"/>
                  <a:gd name="connsiteX75" fmla="*/ 1475452 w 3362066"/>
                  <a:gd name="connsiteY75" fmla="*/ 201008 h 3391524"/>
                  <a:gd name="connsiteX76" fmla="*/ 1469463 w 3362066"/>
                  <a:gd name="connsiteY76" fmla="*/ 203922 h 3391524"/>
                  <a:gd name="connsiteX77" fmla="*/ 1078885 w 3362066"/>
                  <a:gd name="connsiteY77" fmla="*/ 700898 h 3391524"/>
                  <a:gd name="connsiteX78" fmla="*/ 1032553 w 3362066"/>
                  <a:gd name="connsiteY78" fmla="*/ 818129 h 3391524"/>
                  <a:gd name="connsiteX79" fmla="*/ 1658571 w 3362066"/>
                  <a:gd name="connsiteY79" fmla="*/ 818129 h 3391524"/>
                  <a:gd name="connsiteX80" fmla="*/ 1658571 w 3362066"/>
                  <a:gd name="connsiteY80" fmla="*/ 185574 h 3391524"/>
                  <a:gd name="connsiteX81" fmla="*/ 1695762 w 3362066"/>
                  <a:gd name="connsiteY81" fmla="*/ 0 h 3391524"/>
                  <a:gd name="connsiteX82" fmla="*/ 2894847 w 3362066"/>
                  <a:gd name="connsiteY82" fmla="*/ 496677 h 3391524"/>
                  <a:gd name="connsiteX83" fmla="*/ 2952732 w 3362066"/>
                  <a:gd name="connsiteY83" fmla="*/ 560367 h 3391524"/>
                  <a:gd name="connsiteX84" fmla="*/ 2763757 w 3362066"/>
                  <a:gd name="connsiteY84" fmla="*/ 627279 h 3391524"/>
                  <a:gd name="connsiteX85" fmla="*/ 2294999 w 3362066"/>
                  <a:gd name="connsiteY85" fmla="*/ 306828 h 3391524"/>
                  <a:gd name="connsiteX86" fmla="*/ 2221829 w 3362066"/>
                  <a:gd name="connsiteY86" fmla="*/ 279343 h 3391524"/>
                  <a:gd name="connsiteX87" fmla="*/ 2434620 w 3362066"/>
                  <a:gd name="connsiteY87" fmla="*/ 620472 h 3391524"/>
                  <a:gd name="connsiteX88" fmla="*/ 2479189 w 3362066"/>
                  <a:gd name="connsiteY88" fmla="*/ 728039 h 3391524"/>
                  <a:gd name="connsiteX89" fmla="*/ 2375112 w 3362066"/>
                  <a:gd name="connsiteY89" fmla="*/ 764890 h 3391524"/>
                  <a:gd name="connsiteX90" fmla="*/ 2349822 w 3362066"/>
                  <a:gd name="connsiteY90" fmla="*/ 700898 h 3391524"/>
                  <a:gd name="connsiteX91" fmla="*/ 2034904 w 3362066"/>
                  <a:gd name="connsiteY91" fmla="*/ 256318 h 3391524"/>
                  <a:gd name="connsiteX92" fmla="*/ 1967195 w 3362066"/>
                  <a:gd name="connsiteY92" fmla="*/ 209428 h 3391524"/>
                  <a:gd name="connsiteX93" fmla="*/ 1869416 w 3362066"/>
                  <a:gd name="connsiteY93" fmla="*/ 193323 h 3391524"/>
                  <a:gd name="connsiteX94" fmla="*/ 1732947 w 3362066"/>
                  <a:gd name="connsiteY94" fmla="*/ 185573 h 3391524"/>
                  <a:gd name="connsiteX95" fmla="*/ 1732947 w 3362066"/>
                  <a:gd name="connsiteY95" fmla="*/ 818129 h 3391524"/>
                  <a:gd name="connsiteX96" fmla="*/ 2039422 w 3362066"/>
                  <a:gd name="connsiteY96" fmla="*/ 811348 h 3391524"/>
                  <a:gd name="connsiteX97" fmla="*/ 1919541 w 3362066"/>
                  <a:gd name="connsiteY97" fmla="*/ 1019749 h 3391524"/>
                  <a:gd name="connsiteX98" fmla="*/ 1732947 w 3362066"/>
                  <a:gd name="connsiteY98" fmla="*/ 1018941 h 3391524"/>
                  <a:gd name="connsiteX99" fmla="*/ 1732947 w 3362066"/>
                  <a:gd name="connsiteY99" fmla="*/ 1596595 h 3391524"/>
                  <a:gd name="connsiteX100" fmla="*/ 2063964 w 3362066"/>
                  <a:gd name="connsiteY100" fmla="*/ 1596595 h 3391524"/>
                  <a:gd name="connsiteX101" fmla="*/ 1924258 w 3362066"/>
                  <a:gd name="connsiteY101" fmla="*/ 1712711 h 3391524"/>
                  <a:gd name="connsiteX102" fmla="*/ 1815019 w 3362066"/>
                  <a:gd name="connsiteY102" fmla="*/ 1797408 h 3391524"/>
                  <a:gd name="connsiteX103" fmla="*/ 1732947 w 3362066"/>
                  <a:gd name="connsiteY103" fmla="*/ 1797408 h 3391524"/>
                  <a:gd name="connsiteX104" fmla="*/ 1732947 w 3362066"/>
                  <a:gd name="connsiteY104" fmla="*/ 1858449 h 3391524"/>
                  <a:gd name="connsiteX105" fmla="*/ 1658571 w 3362066"/>
                  <a:gd name="connsiteY105" fmla="*/ 1910772 h 3391524"/>
                  <a:gd name="connsiteX106" fmla="*/ 1658571 w 3362066"/>
                  <a:gd name="connsiteY106" fmla="*/ 1797408 h 3391524"/>
                  <a:gd name="connsiteX107" fmla="*/ 896447 w 3362066"/>
                  <a:gd name="connsiteY107" fmla="*/ 1797408 h 3391524"/>
                  <a:gd name="connsiteX108" fmla="*/ 915470 w 3362066"/>
                  <a:gd name="connsiteY108" fmla="*/ 2263856 h 3391524"/>
                  <a:gd name="connsiteX109" fmla="*/ 786331 w 3362066"/>
                  <a:gd name="connsiteY109" fmla="*/ 2271092 h 3391524"/>
                  <a:gd name="connsiteX110" fmla="*/ 783886 w 3362066"/>
                  <a:gd name="connsiteY110" fmla="*/ 1797408 h 3391524"/>
                  <a:gd name="connsiteX111" fmla="*/ 188594 w 3362066"/>
                  <a:gd name="connsiteY111" fmla="*/ 1797408 h 3391524"/>
                  <a:gd name="connsiteX112" fmla="*/ 191269 w 3362066"/>
                  <a:gd name="connsiteY112" fmla="*/ 1850386 h 3391524"/>
                  <a:gd name="connsiteX113" fmla="*/ 212326 w 3362066"/>
                  <a:gd name="connsiteY113" fmla="*/ 1991304 h 3391524"/>
                  <a:gd name="connsiteX114" fmla="*/ 235664 w 3362066"/>
                  <a:gd name="connsiteY114" fmla="*/ 2085719 h 3391524"/>
                  <a:gd name="connsiteX115" fmla="*/ 223447 w 3362066"/>
                  <a:gd name="connsiteY115" fmla="*/ 2076943 h 3391524"/>
                  <a:gd name="connsiteX116" fmla="*/ 65563 w 3362066"/>
                  <a:gd name="connsiteY116" fmla="*/ 1921896 h 3391524"/>
                  <a:gd name="connsiteX117" fmla="*/ 7652 w 3362066"/>
                  <a:gd name="connsiteY117" fmla="*/ 1847299 h 3391524"/>
                  <a:gd name="connsiteX118" fmla="*/ 0 w 3362066"/>
                  <a:gd name="connsiteY118" fmla="*/ 1695762 h 3391524"/>
                  <a:gd name="connsiteX119" fmla="*/ 1695762 w 3362066"/>
                  <a:gd name="connsiteY119" fmla="*/ 0 h 3391524"/>
                  <a:gd name="connsiteX0" fmla="*/ 2502887 w 3362066"/>
                  <a:gd name="connsiteY0" fmla="*/ 2590747 h 3391524"/>
                  <a:gd name="connsiteX1" fmla="*/ 2488354 w 3362066"/>
                  <a:gd name="connsiteY1" fmla="*/ 2633919 h 3391524"/>
                  <a:gd name="connsiteX2" fmla="*/ 2236234 w 3362066"/>
                  <a:gd name="connsiteY2" fmla="*/ 3088942 h 3391524"/>
                  <a:gd name="connsiteX3" fmla="*/ 2211102 w 3362066"/>
                  <a:gd name="connsiteY3" fmla="*/ 3116497 h 3391524"/>
                  <a:gd name="connsiteX4" fmla="*/ 2317868 w 3362066"/>
                  <a:gd name="connsiteY4" fmla="*/ 3074590 h 3391524"/>
                  <a:gd name="connsiteX5" fmla="*/ 2896651 w 3362066"/>
                  <a:gd name="connsiteY5" fmla="*/ 2615085 h 3391524"/>
                  <a:gd name="connsiteX6" fmla="*/ 2913629 w 3362066"/>
                  <a:gd name="connsiteY6" fmla="*/ 2590747 h 3391524"/>
                  <a:gd name="connsiteX7" fmla="*/ 2502887 w 3362066"/>
                  <a:gd name="connsiteY7" fmla="*/ 2590747 h 3391524"/>
                  <a:gd name="connsiteX8" fmla="*/ 3197400 w 3362066"/>
                  <a:gd name="connsiteY8" fmla="*/ 1869492 h 3391524"/>
                  <a:gd name="connsiteX9" fmla="*/ 3362066 w 3362066"/>
                  <a:gd name="connsiteY9" fmla="*/ 2004799 h 3391524"/>
                  <a:gd name="connsiteX10" fmla="*/ 3357072 w 3362066"/>
                  <a:gd name="connsiteY10" fmla="*/ 2037517 h 3391524"/>
                  <a:gd name="connsiteX11" fmla="*/ 1695762 w 3362066"/>
                  <a:gd name="connsiteY11" fmla="*/ 3391524 h 3391524"/>
                  <a:gd name="connsiteX12" fmla="*/ 496678 w 3362066"/>
                  <a:gd name="connsiteY12" fmla="*/ 2894847 h 3391524"/>
                  <a:gd name="connsiteX13" fmla="*/ 402889 w 3362066"/>
                  <a:gd name="connsiteY13" fmla="*/ 2791653 h 3391524"/>
                  <a:gd name="connsiteX14" fmla="*/ 459383 w 3362066"/>
                  <a:gd name="connsiteY14" fmla="*/ 2806055 h 3391524"/>
                  <a:gd name="connsiteX15" fmla="*/ 623945 w 3362066"/>
                  <a:gd name="connsiteY15" fmla="*/ 2833135 h 3391524"/>
                  <a:gd name="connsiteX16" fmla="*/ 713228 w 3362066"/>
                  <a:gd name="connsiteY16" fmla="*/ 2840220 h 3391524"/>
                  <a:gd name="connsiteX17" fmla="*/ 814530 w 3362066"/>
                  <a:gd name="connsiteY17" fmla="*/ 2924921 h 3391524"/>
                  <a:gd name="connsiteX18" fmla="*/ 1214569 w 3362066"/>
                  <a:gd name="connsiteY18" fmla="*/ 3129900 h 3391524"/>
                  <a:gd name="connsiteX19" fmla="*/ 1235048 w 3362066"/>
                  <a:gd name="connsiteY19" fmla="*/ 3135624 h 3391524"/>
                  <a:gd name="connsiteX20" fmla="*/ 1192472 w 3362066"/>
                  <a:gd name="connsiteY20" fmla="*/ 3088942 h 3391524"/>
                  <a:gd name="connsiteX21" fmla="*/ 1054329 w 3362066"/>
                  <a:gd name="connsiteY21" fmla="*/ 2883236 h 3391524"/>
                  <a:gd name="connsiteX22" fmla="*/ 1033273 w 3362066"/>
                  <a:gd name="connsiteY22" fmla="*/ 2841425 h 3391524"/>
                  <a:gd name="connsiteX23" fmla="*/ 1153493 w 3362066"/>
                  <a:gd name="connsiteY23" fmla="*/ 2831247 h 3391524"/>
                  <a:gd name="connsiteX24" fmla="*/ 1160637 w 3362066"/>
                  <a:gd name="connsiteY24" fmla="*/ 2845425 h 3391524"/>
                  <a:gd name="connsiteX25" fmla="*/ 1469463 w 3362066"/>
                  <a:gd name="connsiteY25" fmla="*/ 3180157 h 3391524"/>
                  <a:gd name="connsiteX26" fmla="*/ 1499316 w 3362066"/>
                  <a:gd name="connsiteY26" fmla="*/ 3194679 h 3391524"/>
                  <a:gd name="connsiteX27" fmla="*/ 1658571 w 3362066"/>
                  <a:gd name="connsiteY27" fmla="*/ 3205864 h 3391524"/>
                  <a:gd name="connsiteX28" fmla="*/ 1658571 w 3362066"/>
                  <a:gd name="connsiteY28" fmla="*/ 2711266 h 3391524"/>
                  <a:gd name="connsiteX29" fmla="*/ 1732947 w 3362066"/>
                  <a:gd name="connsiteY29" fmla="*/ 2685985 h 3391524"/>
                  <a:gd name="connsiteX30" fmla="*/ 1732947 w 3362066"/>
                  <a:gd name="connsiteY30" fmla="*/ 3205864 h 3391524"/>
                  <a:gd name="connsiteX31" fmla="*/ 1876534 w 3362066"/>
                  <a:gd name="connsiteY31" fmla="*/ 3197371 h 3391524"/>
                  <a:gd name="connsiteX32" fmla="*/ 1949663 w 3362066"/>
                  <a:gd name="connsiteY32" fmla="*/ 3184816 h 3391524"/>
                  <a:gd name="connsiteX33" fmla="*/ 1959242 w 3362066"/>
                  <a:gd name="connsiteY33" fmla="*/ 3180157 h 3391524"/>
                  <a:gd name="connsiteX34" fmla="*/ 2349822 w 3362066"/>
                  <a:gd name="connsiteY34" fmla="*/ 2683179 h 3391524"/>
                  <a:gd name="connsiteX35" fmla="*/ 2386352 w 3362066"/>
                  <a:gd name="connsiteY35" fmla="*/ 2590747 h 3391524"/>
                  <a:gd name="connsiteX36" fmla="*/ 1949981 w 3362066"/>
                  <a:gd name="connsiteY36" fmla="*/ 2590747 h 3391524"/>
                  <a:gd name="connsiteX37" fmla="*/ 2128828 w 3362066"/>
                  <a:gd name="connsiteY37" fmla="*/ 2495286 h 3391524"/>
                  <a:gd name="connsiteX38" fmla="*/ 2292703 w 3362066"/>
                  <a:gd name="connsiteY38" fmla="*/ 2389935 h 3391524"/>
                  <a:gd name="connsiteX39" fmla="*/ 2446941 w 3362066"/>
                  <a:gd name="connsiteY39" fmla="*/ 2389935 h 3391524"/>
                  <a:gd name="connsiteX40" fmla="*/ 2473156 w 3362066"/>
                  <a:gd name="connsiteY40" fmla="*/ 2298549 h 3391524"/>
                  <a:gd name="connsiteX41" fmla="*/ 2481168 w 3362066"/>
                  <a:gd name="connsiteY41" fmla="*/ 2249714 h 3391524"/>
                  <a:gd name="connsiteX42" fmla="*/ 2513452 w 3362066"/>
                  <a:gd name="connsiteY42" fmla="*/ 2225081 h 3391524"/>
                  <a:gd name="connsiteX43" fmla="*/ 2614348 w 3362066"/>
                  <a:gd name="connsiteY43" fmla="*/ 2134578 h 3391524"/>
                  <a:gd name="connsiteX44" fmla="*/ 2574415 w 3362066"/>
                  <a:gd name="connsiteY44" fmla="*/ 2347764 h 3391524"/>
                  <a:gd name="connsiteX45" fmla="*/ 2563159 w 3362066"/>
                  <a:gd name="connsiteY45" fmla="*/ 2389935 h 3391524"/>
                  <a:gd name="connsiteX46" fmla="*/ 3039367 w 3362066"/>
                  <a:gd name="connsiteY46" fmla="*/ 2389935 h 3391524"/>
                  <a:gd name="connsiteX47" fmla="*/ 3179199 w 3362066"/>
                  <a:gd name="connsiteY47" fmla="*/ 1991304 h 3391524"/>
                  <a:gd name="connsiteX48" fmla="*/ 3197400 w 3362066"/>
                  <a:gd name="connsiteY48" fmla="*/ 1869492 h 3391524"/>
                  <a:gd name="connsiteX49" fmla="*/ 974651 w 3362066"/>
                  <a:gd name="connsiteY49" fmla="*/ 1018941 h 3391524"/>
                  <a:gd name="connsiteX50" fmla="*/ 955549 w 3362066"/>
                  <a:gd name="connsiteY50" fmla="*/ 1085530 h 3391524"/>
                  <a:gd name="connsiteX51" fmla="*/ 907564 w 3362066"/>
                  <a:gd name="connsiteY51" fmla="*/ 1378013 h 3391524"/>
                  <a:gd name="connsiteX52" fmla="*/ 895917 w 3362066"/>
                  <a:gd name="connsiteY52" fmla="*/ 1596595 h 3391524"/>
                  <a:gd name="connsiteX53" fmla="*/ 1658571 w 3362066"/>
                  <a:gd name="connsiteY53" fmla="*/ 1596595 h 3391524"/>
                  <a:gd name="connsiteX54" fmla="*/ 1658571 w 3362066"/>
                  <a:gd name="connsiteY54" fmla="*/ 1018941 h 3391524"/>
                  <a:gd name="connsiteX55" fmla="*/ 974651 w 3362066"/>
                  <a:gd name="connsiteY55" fmla="*/ 1018941 h 3391524"/>
                  <a:gd name="connsiteX56" fmla="*/ 344777 w 3362066"/>
                  <a:gd name="connsiteY56" fmla="*/ 1018941 h 3391524"/>
                  <a:gd name="connsiteX57" fmla="*/ 302306 w 3362066"/>
                  <a:gd name="connsiteY57" fmla="*/ 1107107 h 3391524"/>
                  <a:gd name="connsiteX58" fmla="*/ 191269 w 3362066"/>
                  <a:gd name="connsiteY58" fmla="*/ 1541138 h 3391524"/>
                  <a:gd name="connsiteX59" fmla="*/ 188469 w 3362066"/>
                  <a:gd name="connsiteY59" fmla="*/ 1596595 h 3391524"/>
                  <a:gd name="connsiteX60" fmla="*/ 783608 w 3362066"/>
                  <a:gd name="connsiteY60" fmla="*/ 1596595 h 3391524"/>
                  <a:gd name="connsiteX61" fmla="*/ 785757 w 3362066"/>
                  <a:gd name="connsiteY61" fmla="*/ 1519797 h 3391524"/>
                  <a:gd name="connsiteX62" fmla="*/ 854291 w 3362066"/>
                  <a:gd name="connsiteY62" fmla="*/ 1036313 h 3391524"/>
                  <a:gd name="connsiteX63" fmla="*/ 858928 w 3362066"/>
                  <a:gd name="connsiteY63" fmla="*/ 1018941 h 3391524"/>
                  <a:gd name="connsiteX64" fmla="*/ 344777 w 3362066"/>
                  <a:gd name="connsiteY64" fmla="*/ 1018941 h 3391524"/>
                  <a:gd name="connsiteX65" fmla="*/ 1226253 w 3362066"/>
                  <a:gd name="connsiteY65" fmla="*/ 258097 h 3391524"/>
                  <a:gd name="connsiteX66" fmla="*/ 1096526 w 3362066"/>
                  <a:gd name="connsiteY66" fmla="*/ 306828 h 3391524"/>
                  <a:gd name="connsiteX67" fmla="*/ 528798 w 3362066"/>
                  <a:gd name="connsiteY67" fmla="*/ 733798 h 3391524"/>
                  <a:gd name="connsiteX68" fmla="*/ 465736 w 3362066"/>
                  <a:gd name="connsiteY68" fmla="*/ 818129 h 3391524"/>
                  <a:gd name="connsiteX69" fmla="*/ 917471 w 3362066"/>
                  <a:gd name="connsiteY69" fmla="*/ 818129 h 3391524"/>
                  <a:gd name="connsiteX70" fmla="*/ 940351 w 3362066"/>
                  <a:gd name="connsiteY70" fmla="*/ 750159 h 3391524"/>
                  <a:gd name="connsiteX71" fmla="*/ 1192472 w 3362066"/>
                  <a:gd name="connsiteY71" fmla="*/ 295136 h 3391524"/>
                  <a:gd name="connsiteX72" fmla="*/ 1226253 w 3362066"/>
                  <a:gd name="connsiteY72" fmla="*/ 258097 h 3391524"/>
                  <a:gd name="connsiteX73" fmla="*/ 1658571 w 3362066"/>
                  <a:gd name="connsiteY73" fmla="*/ 185574 h 3391524"/>
                  <a:gd name="connsiteX74" fmla="*/ 1522109 w 3362066"/>
                  <a:gd name="connsiteY74" fmla="*/ 193323 h 3391524"/>
                  <a:gd name="connsiteX75" fmla="*/ 1475452 w 3362066"/>
                  <a:gd name="connsiteY75" fmla="*/ 201008 h 3391524"/>
                  <a:gd name="connsiteX76" fmla="*/ 1469463 w 3362066"/>
                  <a:gd name="connsiteY76" fmla="*/ 203922 h 3391524"/>
                  <a:gd name="connsiteX77" fmla="*/ 1078885 w 3362066"/>
                  <a:gd name="connsiteY77" fmla="*/ 700898 h 3391524"/>
                  <a:gd name="connsiteX78" fmla="*/ 1032553 w 3362066"/>
                  <a:gd name="connsiteY78" fmla="*/ 818129 h 3391524"/>
                  <a:gd name="connsiteX79" fmla="*/ 1658571 w 3362066"/>
                  <a:gd name="connsiteY79" fmla="*/ 818129 h 3391524"/>
                  <a:gd name="connsiteX80" fmla="*/ 1658571 w 3362066"/>
                  <a:gd name="connsiteY80" fmla="*/ 185574 h 3391524"/>
                  <a:gd name="connsiteX81" fmla="*/ 1695762 w 3362066"/>
                  <a:gd name="connsiteY81" fmla="*/ 0 h 3391524"/>
                  <a:gd name="connsiteX82" fmla="*/ 2894847 w 3362066"/>
                  <a:gd name="connsiteY82" fmla="*/ 496677 h 3391524"/>
                  <a:gd name="connsiteX83" fmla="*/ 2952732 w 3362066"/>
                  <a:gd name="connsiteY83" fmla="*/ 560367 h 3391524"/>
                  <a:gd name="connsiteX84" fmla="*/ 2763757 w 3362066"/>
                  <a:gd name="connsiteY84" fmla="*/ 627279 h 3391524"/>
                  <a:gd name="connsiteX85" fmla="*/ 2294999 w 3362066"/>
                  <a:gd name="connsiteY85" fmla="*/ 306828 h 3391524"/>
                  <a:gd name="connsiteX86" fmla="*/ 2221829 w 3362066"/>
                  <a:gd name="connsiteY86" fmla="*/ 279343 h 3391524"/>
                  <a:gd name="connsiteX87" fmla="*/ 2434620 w 3362066"/>
                  <a:gd name="connsiteY87" fmla="*/ 620472 h 3391524"/>
                  <a:gd name="connsiteX88" fmla="*/ 2479189 w 3362066"/>
                  <a:gd name="connsiteY88" fmla="*/ 728039 h 3391524"/>
                  <a:gd name="connsiteX89" fmla="*/ 2375112 w 3362066"/>
                  <a:gd name="connsiteY89" fmla="*/ 764890 h 3391524"/>
                  <a:gd name="connsiteX90" fmla="*/ 2349822 w 3362066"/>
                  <a:gd name="connsiteY90" fmla="*/ 700898 h 3391524"/>
                  <a:gd name="connsiteX91" fmla="*/ 2034904 w 3362066"/>
                  <a:gd name="connsiteY91" fmla="*/ 256318 h 3391524"/>
                  <a:gd name="connsiteX92" fmla="*/ 1967195 w 3362066"/>
                  <a:gd name="connsiteY92" fmla="*/ 209428 h 3391524"/>
                  <a:gd name="connsiteX93" fmla="*/ 1869416 w 3362066"/>
                  <a:gd name="connsiteY93" fmla="*/ 193323 h 3391524"/>
                  <a:gd name="connsiteX94" fmla="*/ 1732947 w 3362066"/>
                  <a:gd name="connsiteY94" fmla="*/ 185573 h 3391524"/>
                  <a:gd name="connsiteX95" fmla="*/ 1732947 w 3362066"/>
                  <a:gd name="connsiteY95" fmla="*/ 818129 h 3391524"/>
                  <a:gd name="connsiteX96" fmla="*/ 2039422 w 3362066"/>
                  <a:gd name="connsiteY96" fmla="*/ 811348 h 3391524"/>
                  <a:gd name="connsiteX97" fmla="*/ 1919541 w 3362066"/>
                  <a:gd name="connsiteY97" fmla="*/ 1019749 h 3391524"/>
                  <a:gd name="connsiteX98" fmla="*/ 1732947 w 3362066"/>
                  <a:gd name="connsiteY98" fmla="*/ 1018941 h 3391524"/>
                  <a:gd name="connsiteX99" fmla="*/ 1732947 w 3362066"/>
                  <a:gd name="connsiteY99" fmla="*/ 1596595 h 3391524"/>
                  <a:gd name="connsiteX100" fmla="*/ 2063964 w 3362066"/>
                  <a:gd name="connsiteY100" fmla="*/ 1596595 h 3391524"/>
                  <a:gd name="connsiteX101" fmla="*/ 1924258 w 3362066"/>
                  <a:gd name="connsiteY101" fmla="*/ 1712711 h 3391524"/>
                  <a:gd name="connsiteX102" fmla="*/ 1815019 w 3362066"/>
                  <a:gd name="connsiteY102" fmla="*/ 1797408 h 3391524"/>
                  <a:gd name="connsiteX103" fmla="*/ 1732947 w 3362066"/>
                  <a:gd name="connsiteY103" fmla="*/ 1797408 h 3391524"/>
                  <a:gd name="connsiteX104" fmla="*/ 1732947 w 3362066"/>
                  <a:gd name="connsiteY104" fmla="*/ 1858449 h 3391524"/>
                  <a:gd name="connsiteX105" fmla="*/ 1658571 w 3362066"/>
                  <a:gd name="connsiteY105" fmla="*/ 1910772 h 3391524"/>
                  <a:gd name="connsiteX106" fmla="*/ 1658571 w 3362066"/>
                  <a:gd name="connsiteY106" fmla="*/ 1797408 h 3391524"/>
                  <a:gd name="connsiteX107" fmla="*/ 896447 w 3362066"/>
                  <a:gd name="connsiteY107" fmla="*/ 1797408 h 3391524"/>
                  <a:gd name="connsiteX108" fmla="*/ 905138 w 3362066"/>
                  <a:gd name="connsiteY108" fmla="*/ 2263856 h 3391524"/>
                  <a:gd name="connsiteX109" fmla="*/ 786331 w 3362066"/>
                  <a:gd name="connsiteY109" fmla="*/ 2271092 h 3391524"/>
                  <a:gd name="connsiteX110" fmla="*/ 783886 w 3362066"/>
                  <a:gd name="connsiteY110" fmla="*/ 1797408 h 3391524"/>
                  <a:gd name="connsiteX111" fmla="*/ 188594 w 3362066"/>
                  <a:gd name="connsiteY111" fmla="*/ 1797408 h 3391524"/>
                  <a:gd name="connsiteX112" fmla="*/ 191269 w 3362066"/>
                  <a:gd name="connsiteY112" fmla="*/ 1850386 h 3391524"/>
                  <a:gd name="connsiteX113" fmla="*/ 212326 w 3362066"/>
                  <a:gd name="connsiteY113" fmla="*/ 1991304 h 3391524"/>
                  <a:gd name="connsiteX114" fmla="*/ 235664 w 3362066"/>
                  <a:gd name="connsiteY114" fmla="*/ 2085719 h 3391524"/>
                  <a:gd name="connsiteX115" fmla="*/ 223447 w 3362066"/>
                  <a:gd name="connsiteY115" fmla="*/ 2076943 h 3391524"/>
                  <a:gd name="connsiteX116" fmla="*/ 65563 w 3362066"/>
                  <a:gd name="connsiteY116" fmla="*/ 1921896 h 3391524"/>
                  <a:gd name="connsiteX117" fmla="*/ 7652 w 3362066"/>
                  <a:gd name="connsiteY117" fmla="*/ 1847299 h 3391524"/>
                  <a:gd name="connsiteX118" fmla="*/ 0 w 3362066"/>
                  <a:gd name="connsiteY118" fmla="*/ 1695762 h 3391524"/>
                  <a:gd name="connsiteX119" fmla="*/ 1695762 w 3362066"/>
                  <a:gd name="connsiteY119" fmla="*/ 0 h 3391524"/>
                  <a:gd name="connsiteX0" fmla="*/ 2502887 w 3362066"/>
                  <a:gd name="connsiteY0" fmla="*/ 2590747 h 3391524"/>
                  <a:gd name="connsiteX1" fmla="*/ 2488354 w 3362066"/>
                  <a:gd name="connsiteY1" fmla="*/ 2633919 h 3391524"/>
                  <a:gd name="connsiteX2" fmla="*/ 2236234 w 3362066"/>
                  <a:gd name="connsiteY2" fmla="*/ 3088942 h 3391524"/>
                  <a:gd name="connsiteX3" fmla="*/ 2211102 w 3362066"/>
                  <a:gd name="connsiteY3" fmla="*/ 3116497 h 3391524"/>
                  <a:gd name="connsiteX4" fmla="*/ 2317868 w 3362066"/>
                  <a:gd name="connsiteY4" fmla="*/ 3074590 h 3391524"/>
                  <a:gd name="connsiteX5" fmla="*/ 2896651 w 3362066"/>
                  <a:gd name="connsiteY5" fmla="*/ 2615085 h 3391524"/>
                  <a:gd name="connsiteX6" fmla="*/ 2913629 w 3362066"/>
                  <a:gd name="connsiteY6" fmla="*/ 2590747 h 3391524"/>
                  <a:gd name="connsiteX7" fmla="*/ 2502887 w 3362066"/>
                  <a:gd name="connsiteY7" fmla="*/ 2590747 h 3391524"/>
                  <a:gd name="connsiteX8" fmla="*/ 3197400 w 3362066"/>
                  <a:gd name="connsiteY8" fmla="*/ 1869492 h 3391524"/>
                  <a:gd name="connsiteX9" fmla="*/ 3362066 w 3362066"/>
                  <a:gd name="connsiteY9" fmla="*/ 2004799 h 3391524"/>
                  <a:gd name="connsiteX10" fmla="*/ 3357072 w 3362066"/>
                  <a:gd name="connsiteY10" fmla="*/ 2037517 h 3391524"/>
                  <a:gd name="connsiteX11" fmla="*/ 1695762 w 3362066"/>
                  <a:gd name="connsiteY11" fmla="*/ 3391524 h 3391524"/>
                  <a:gd name="connsiteX12" fmla="*/ 496678 w 3362066"/>
                  <a:gd name="connsiteY12" fmla="*/ 2894847 h 3391524"/>
                  <a:gd name="connsiteX13" fmla="*/ 402889 w 3362066"/>
                  <a:gd name="connsiteY13" fmla="*/ 2791653 h 3391524"/>
                  <a:gd name="connsiteX14" fmla="*/ 459383 w 3362066"/>
                  <a:gd name="connsiteY14" fmla="*/ 2806055 h 3391524"/>
                  <a:gd name="connsiteX15" fmla="*/ 623945 w 3362066"/>
                  <a:gd name="connsiteY15" fmla="*/ 2833135 h 3391524"/>
                  <a:gd name="connsiteX16" fmla="*/ 713228 w 3362066"/>
                  <a:gd name="connsiteY16" fmla="*/ 2840220 h 3391524"/>
                  <a:gd name="connsiteX17" fmla="*/ 814530 w 3362066"/>
                  <a:gd name="connsiteY17" fmla="*/ 2924921 h 3391524"/>
                  <a:gd name="connsiteX18" fmla="*/ 1214569 w 3362066"/>
                  <a:gd name="connsiteY18" fmla="*/ 3129900 h 3391524"/>
                  <a:gd name="connsiteX19" fmla="*/ 1235048 w 3362066"/>
                  <a:gd name="connsiteY19" fmla="*/ 3135624 h 3391524"/>
                  <a:gd name="connsiteX20" fmla="*/ 1192472 w 3362066"/>
                  <a:gd name="connsiteY20" fmla="*/ 3088942 h 3391524"/>
                  <a:gd name="connsiteX21" fmla="*/ 1054329 w 3362066"/>
                  <a:gd name="connsiteY21" fmla="*/ 2883236 h 3391524"/>
                  <a:gd name="connsiteX22" fmla="*/ 1033273 w 3362066"/>
                  <a:gd name="connsiteY22" fmla="*/ 2841425 h 3391524"/>
                  <a:gd name="connsiteX23" fmla="*/ 1153493 w 3362066"/>
                  <a:gd name="connsiteY23" fmla="*/ 2831247 h 3391524"/>
                  <a:gd name="connsiteX24" fmla="*/ 1160637 w 3362066"/>
                  <a:gd name="connsiteY24" fmla="*/ 2845425 h 3391524"/>
                  <a:gd name="connsiteX25" fmla="*/ 1469463 w 3362066"/>
                  <a:gd name="connsiteY25" fmla="*/ 3180157 h 3391524"/>
                  <a:gd name="connsiteX26" fmla="*/ 1499316 w 3362066"/>
                  <a:gd name="connsiteY26" fmla="*/ 3194679 h 3391524"/>
                  <a:gd name="connsiteX27" fmla="*/ 1658571 w 3362066"/>
                  <a:gd name="connsiteY27" fmla="*/ 3205864 h 3391524"/>
                  <a:gd name="connsiteX28" fmla="*/ 1658571 w 3362066"/>
                  <a:gd name="connsiteY28" fmla="*/ 2711266 h 3391524"/>
                  <a:gd name="connsiteX29" fmla="*/ 1732947 w 3362066"/>
                  <a:gd name="connsiteY29" fmla="*/ 2685985 h 3391524"/>
                  <a:gd name="connsiteX30" fmla="*/ 1732947 w 3362066"/>
                  <a:gd name="connsiteY30" fmla="*/ 3205864 h 3391524"/>
                  <a:gd name="connsiteX31" fmla="*/ 1876534 w 3362066"/>
                  <a:gd name="connsiteY31" fmla="*/ 3197371 h 3391524"/>
                  <a:gd name="connsiteX32" fmla="*/ 1949663 w 3362066"/>
                  <a:gd name="connsiteY32" fmla="*/ 3184816 h 3391524"/>
                  <a:gd name="connsiteX33" fmla="*/ 1959242 w 3362066"/>
                  <a:gd name="connsiteY33" fmla="*/ 3180157 h 3391524"/>
                  <a:gd name="connsiteX34" fmla="*/ 2349822 w 3362066"/>
                  <a:gd name="connsiteY34" fmla="*/ 2683179 h 3391524"/>
                  <a:gd name="connsiteX35" fmla="*/ 2386352 w 3362066"/>
                  <a:gd name="connsiteY35" fmla="*/ 2590747 h 3391524"/>
                  <a:gd name="connsiteX36" fmla="*/ 1949981 w 3362066"/>
                  <a:gd name="connsiteY36" fmla="*/ 2590747 h 3391524"/>
                  <a:gd name="connsiteX37" fmla="*/ 2128828 w 3362066"/>
                  <a:gd name="connsiteY37" fmla="*/ 2495286 h 3391524"/>
                  <a:gd name="connsiteX38" fmla="*/ 2292703 w 3362066"/>
                  <a:gd name="connsiteY38" fmla="*/ 2389935 h 3391524"/>
                  <a:gd name="connsiteX39" fmla="*/ 2446941 w 3362066"/>
                  <a:gd name="connsiteY39" fmla="*/ 2389935 h 3391524"/>
                  <a:gd name="connsiteX40" fmla="*/ 2473156 w 3362066"/>
                  <a:gd name="connsiteY40" fmla="*/ 2298549 h 3391524"/>
                  <a:gd name="connsiteX41" fmla="*/ 2481168 w 3362066"/>
                  <a:gd name="connsiteY41" fmla="*/ 2249714 h 3391524"/>
                  <a:gd name="connsiteX42" fmla="*/ 2513452 w 3362066"/>
                  <a:gd name="connsiteY42" fmla="*/ 2225081 h 3391524"/>
                  <a:gd name="connsiteX43" fmla="*/ 2614348 w 3362066"/>
                  <a:gd name="connsiteY43" fmla="*/ 2134578 h 3391524"/>
                  <a:gd name="connsiteX44" fmla="*/ 2574415 w 3362066"/>
                  <a:gd name="connsiteY44" fmla="*/ 2347764 h 3391524"/>
                  <a:gd name="connsiteX45" fmla="*/ 2563159 w 3362066"/>
                  <a:gd name="connsiteY45" fmla="*/ 2389935 h 3391524"/>
                  <a:gd name="connsiteX46" fmla="*/ 3039367 w 3362066"/>
                  <a:gd name="connsiteY46" fmla="*/ 2389935 h 3391524"/>
                  <a:gd name="connsiteX47" fmla="*/ 3179199 w 3362066"/>
                  <a:gd name="connsiteY47" fmla="*/ 1991304 h 3391524"/>
                  <a:gd name="connsiteX48" fmla="*/ 3197400 w 3362066"/>
                  <a:gd name="connsiteY48" fmla="*/ 1869492 h 3391524"/>
                  <a:gd name="connsiteX49" fmla="*/ 974651 w 3362066"/>
                  <a:gd name="connsiteY49" fmla="*/ 1018941 h 3391524"/>
                  <a:gd name="connsiteX50" fmla="*/ 955549 w 3362066"/>
                  <a:gd name="connsiteY50" fmla="*/ 1085530 h 3391524"/>
                  <a:gd name="connsiteX51" fmla="*/ 907564 w 3362066"/>
                  <a:gd name="connsiteY51" fmla="*/ 1378013 h 3391524"/>
                  <a:gd name="connsiteX52" fmla="*/ 895917 w 3362066"/>
                  <a:gd name="connsiteY52" fmla="*/ 1596595 h 3391524"/>
                  <a:gd name="connsiteX53" fmla="*/ 1658571 w 3362066"/>
                  <a:gd name="connsiteY53" fmla="*/ 1596595 h 3391524"/>
                  <a:gd name="connsiteX54" fmla="*/ 1658571 w 3362066"/>
                  <a:gd name="connsiteY54" fmla="*/ 1018941 h 3391524"/>
                  <a:gd name="connsiteX55" fmla="*/ 974651 w 3362066"/>
                  <a:gd name="connsiteY55" fmla="*/ 1018941 h 3391524"/>
                  <a:gd name="connsiteX56" fmla="*/ 344777 w 3362066"/>
                  <a:gd name="connsiteY56" fmla="*/ 1018941 h 3391524"/>
                  <a:gd name="connsiteX57" fmla="*/ 302306 w 3362066"/>
                  <a:gd name="connsiteY57" fmla="*/ 1107107 h 3391524"/>
                  <a:gd name="connsiteX58" fmla="*/ 191269 w 3362066"/>
                  <a:gd name="connsiteY58" fmla="*/ 1541138 h 3391524"/>
                  <a:gd name="connsiteX59" fmla="*/ 188469 w 3362066"/>
                  <a:gd name="connsiteY59" fmla="*/ 1596595 h 3391524"/>
                  <a:gd name="connsiteX60" fmla="*/ 783608 w 3362066"/>
                  <a:gd name="connsiteY60" fmla="*/ 1596595 h 3391524"/>
                  <a:gd name="connsiteX61" fmla="*/ 785757 w 3362066"/>
                  <a:gd name="connsiteY61" fmla="*/ 1519797 h 3391524"/>
                  <a:gd name="connsiteX62" fmla="*/ 854291 w 3362066"/>
                  <a:gd name="connsiteY62" fmla="*/ 1036313 h 3391524"/>
                  <a:gd name="connsiteX63" fmla="*/ 858928 w 3362066"/>
                  <a:gd name="connsiteY63" fmla="*/ 1018941 h 3391524"/>
                  <a:gd name="connsiteX64" fmla="*/ 344777 w 3362066"/>
                  <a:gd name="connsiteY64" fmla="*/ 1018941 h 3391524"/>
                  <a:gd name="connsiteX65" fmla="*/ 1226253 w 3362066"/>
                  <a:gd name="connsiteY65" fmla="*/ 258097 h 3391524"/>
                  <a:gd name="connsiteX66" fmla="*/ 1096526 w 3362066"/>
                  <a:gd name="connsiteY66" fmla="*/ 306828 h 3391524"/>
                  <a:gd name="connsiteX67" fmla="*/ 528798 w 3362066"/>
                  <a:gd name="connsiteY67" fmla="*/ 733798 h 3391524"/>
                  <a:gd name="connsiteX68" fmla="*/ 465736 w 3362066"/>
                  <a:gd name="connsiteY68" fmla="*/ 818129 h 3391524"/>
                  <a:gd name="connsiteX69" fmla="*/ 917471 w 3362066"/>
                  <a:gd name="connsiteY69" fmla="*/ 818129 h 3391524"/>
                  <a:gd name="connsiteX70" fmla="*/ 940351 w 3362066"/>
                  <a:gd name="connsiteY70" fmla="*/ 750159 h 3391524"/>
                  <a:gd name="connsiteX71" fmla="*/ 1192472 w 3362066"/>
                  <a:gd name="connsiteY71" fmla="*/ 295136 h 3391524"/>
                  <a:gd name="connsiteX72" fmla="*/ 1226253 w 3362066"/>
                  <a:gd name="connsiteY72" fmla="*/ 258097 h 3391524"/>
                  <a:gd name="connsiteX73" fmla="*/ 1658571 w 3362066"/>
                  <a:gd name="connsiteY73" fmla="*/ 185574 h 3391524"/>
                  <a:gd name="connsiteX74" fmla="*/ 1522109 w 3362066"/>
                  <a:gd name="connsiteY74" fmla="*/ 193323 h 3391524"/>
                  <a:gd name="connsiteX75" fmla="*/ 1475452 w 3362066"/>
                  <a:gd name="connsiteY75" fmla="*/ 201008 h 3391524"/>
                  <a:gd name="connsiteX76" fmla="*/ 1469463 w 3362066"/>
                  <a:gd name="connsiteY76" fmla="*/ 203922 h 3391524"/>
                  <a:gd name="connsiteX77" fmla="*/ 1078885 w 3362066"/>
                  <a:gd name="connsiteY77" fmla="*/ 700898 h 3391524"/>
                  <a:gd name="connsiteX78" fmla="*/ 1032553 w 3362066"/>
                  <a:gd name="connsiteY78" fmla="*/ 818129 h 3391524"/>
                  <a:gd name="connsiteX79" fmla="*/ 1658571 w 3362066"/>
                  <a:gd name="connsiteY79" fmla="*/ 818129 h 3391524"/>
                  <a:gd name="connsiteX80" fmla="*/ 1658571 w 3362066"/>
                  <a:gd name="connsiteY80" fmla="*/ 185574 h 3391524"/>
                  <a:gd name="connsiteX81" fmla="*/ 1695762 w 3362066"/>
                  <a:gd name="connsiteY81" fmla="*/ 0 h 3391524"/>
                  <a:gd name="connsiteX82" fmla="*/ 2894847 w 3362066"/>
                  <a:gd name="connsiteY82" fmla="*/ 496677 h 3391524"/>
                  <a:gd name="connsiteX83" fmla="*/ 2952732 w 3362066"/>
                  <a:gd name="connsiteY83" fmla="*/ 560367 h 3391524"/>
                  <a:gd name="connsiteX84" fmla="*/ 2763757 w 3362066"/>
                  <a:gd name="connsiteY84" fmla="*/ 627279 h 3391524"/>
                  <a:gd name="connsiteX85" fmla="*/ 2294999 w 3362066"/>
                  <a:gd name="connsiteY85" fmla="*/ 306828 h 3391524"/>
                  <a:gd name="connsiteX86" fmla="*/ 2221829 w 3362066"/>
                  <a:gd name="connsiteY86" fmla="*/ 279343 h 3391524"/>
                  <a:gd name="connsiteX87" fmla="*/ 2434620 w 3362066"/>
                  <a:gd name="connsiteY87" fmla="*/ 620472 h 3391524"/>
                  <a:gd name="connsiteX88" fmla="*/ 2479189 w 3362066"/>
                  <a:gd name="connsiteY88" fmla="*/ 728039 h 3391524"/>
                  <a:gd name="connsiteX89" fmla="*/ 2375112 w 3362066"/>
                  <a:gd name="connsiteY89" fmla="*/ 764890 h 3391524"/>
                  <a:gd name="connsiteX90" fmla="*/ 2349822 w 3362066"/>
                  <a:gd name="connsiteY90" fmla="*/ 700898 h 3391524"/>
                  <a:gd name="connsiteX91" fmla="*/ 2034904 w 3362066"/>
                  <a:gd name="connsiteY91" fmla="*/ 256318 h 3391524"/>
                  <a:gd name="connsiteX92" fmla="*/ 1967195 w 3362066"/>
                  <a:gd name="connsiteY92" fmla="*/ 209428 h 3391524"/>
                  <a:gd name="connsiteX93" fmla="*/ 1869416 w 3362066"/>
                  <a:gd name="connsiteY93" fmla="*/ 193323 h 3391524"/>
                  <a:gd name="connsiteX94" fmla="*/ 1732947 w 3362066"/>
                  <a:gd name="connsiteY94" fmla="*/ 185573 h 3391524"/>
                  <a:gd name="connsiteX95" fmla="*/ 1732947 w 3362066"/>
                  <a:gd name="connsiteY95" fmla="*/ 818129 h 3391524"/>
                  <a:gd name="connsiteX96" fmla="*/ 2039422 w 3362066"/>
                  <a:gd name="connsiteY96" fmla="*/ 811348 h 3391524"/>
                  <a:gd name="connsiteX97" fmla="*/ 1919541 w 3362066"/>
                  <a:gd name="connsiteY97" fmla="*/ 1019749 h 3391524"/>
                  <a:gd name="connsiteX98" fmla="*/ 1732947 w 3362066"/>
                  <a:gd name="connsiteY98" fmla="*/ 1018941 h 3391524"/>
                  <a:gd name="connsiteX99" fmla="*/ 1732947 w 3362066"/>
                  <a:gd name="connsiteY99" fmla="*/ 1596595 h 3391524"/>
                  <a:gd name="connsiteX100" fmla="*/ 2063964 w 3362066"/>
                  <a:gd name="connsiteY100" fmla="*/ 1596595 h 3391524"/>
                  <a:gd name="connsiteX101" fmla="*/ 1924258 w 3362066"/>
                  <a:gd name="connsiteY101" fmla="*/ 1712711 h 3391524"/>
                  <a:gd name="connsiteX102" fmla="*/ 1815019 w 3362066"/>
                  <a:gd name="connsiteY102" fmla="*/ 1797408 h 3391524"/>
                  <a:gd name="connsiteX103" fmla="*/ 1732947 w 3362066"/>
                  <a:gd name="connsiteY103" fmla="*/ 1797408 h 3391524"/>
                  <a:gd name="connsiteX104" fmla="*/ 1732947 w 3362066"/>
                  <a:gd name="connsiteY104" fmla="*/ 1858449 h 3391524"/>
                  <a:gd name="connsiteX105" fmla="*/ 1658571 w 3362066"/>
                  <a:gd name="connsiteY105" fmla="*/ 1910772 h 3391524"/>
                  <a:gd name="connsiteX106" fmla="*/ 1658571 w 3362066"/>
                  <a:gd name="connsiteY106" fmla="*/ 1797408 h 3391524"/>
                  <a:gd name="connsiteX107" fmla="*/ 896447 w 3362066"/>
                  <a:gd name="connsiteY107" fmla="*/ 1797408 h 3391524"/>
                  <a:gd name="connsiteX108" fmla="*/ 905138 w 3362066"/>
                  <a:gd name="connsiteY108" fmla="*/ 2263856 h 3391524"/>
                  <a:gd name="connsiteX109" fmla="*/ 786331 w 3362066"/>
                  <a:gd name="connsiteY109" fmla="*/ 2271092 h 3391524"/>
                  <a:gd name="connsiteX110" fmla="*/ 783886 w 3362066"/>
                  <a:gd name="connsiteY110" fmla="*/ 1797408 h 3391524"/>
                  <a:gd name="connsiteX111" fmla="*/ 188594 w 3362066"/>
                  <a:gd name="connsiteY111" fmla="*/ 1797408 h 3391524"/>
                  <a:gd name="connsiteX112" fmla="*/ 191269 w 3362066"/>
                  <a:gd name="connsiteY112" fmla="*/ 1850386 h 3391524"/>
                  <a:gd name="connsiteX113" fmla="*/ 212326 w 3362066"/>
                  <a:gd name="connsiteY113" fmla="*/ 1991304 h 3391524"/>
                  <a:gd name="connsiteX114" fmla="*/ 235664 w 3362066"/>
                  <a:gd name="connsiteY114" fmla="*/ 2085719 h 3391524"/>
                  <a:gd name="connsiteX115" fmla="*/ 223447 w 3362066"/>
                  <a:gd name="connsiteY115" fmla="*/ 2076943 h 3391524"/>
                  <a:gd name="connsiteX116" fmla="*/ 65563 w 3362066"/>
                  <a:gd name="connsiteY116" fmla="*/ 1921896 h 3391524"/>
                  <a:gd name="connsiteX117" fmla="*/ 7652 w 3362066"/>
                  <a:gd name="connsiteY117" fmla="*/ 1847299 h 3391524"/>
                  <a:gd name="connsiteX118" fmla="*/ 0 w 3362066"/>
                  <a:gd name="connsiteY118" fmla="*/ 1695762 h 3391524"/>
                  <a:gd name="connsiteX119" fmla="*/ 1695762 w 3362066"/>
                  <a:gd name="connsiteY119" fmla="*/ 0 h 3391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</a:cxnLst>
                <a:rect l="l" t="t" r="r" b="b"/>
                <a:pathLst>
                  <a:path w="3362066" h="3391524">
                    <a:moveTo>
                      <a:pt x="2502887" y="2590747"/>
                    </a:moveTo>
                    <a:lnTo>
                      <a:pt x="2488354" y="2633919"/>
                    </a:lnTo>
                    <a:cubicBezTo>
                      <a:pt x="2421258" y="2813162"/>
                      <a:pt x="2335549" y="2967848"/>
                      <a:pt x="2236234" y="3088942"/>
                    </a:cubicBezTo>
                    <a:lnTo>
                      <a:pt x="2211102" y="3116497"/>
                    </a:lnTo>
                    <a:lnTo>
                      <a:pt x="2317868" y="3074590"/>
                    </a:lnTo>
                    <a:cubicBezTo>
                      <a:pt x="2546872" y="2971105"/>
                      <a:pt x="2745492" y="2812245"/>
                      <a:pt x="2896651" y="2615085"/>
                    </a:cubicBezTo>
                    <a:lnTo>
                      <a:pt x="2913629" y="2590747"/>
                    </a:lnTo>
                    <a:lnTo>
                      <a:pt x="2502887" y="2590747"/>
                    </a:lnTo>
                    <a:close/>
                    <a:moveTo>
                      <a:pt x="3197400" y="1869492"/>
                    </a:moveTo>
                    <a:lnTo>
                      <a:pt x="3362066" y="2004799"/>
                    </a:lnTo>
                    <a:lnTo>
                      <a:pt x="3357072" y="2037517"/>
                    </a:lnTo>
                    <a:cubicBezTo>
                      <a:pt x="3198949" y="2810247"/>
                      <a:pt x="2515237" y="3391524"/>
                      <a:pt x="1695762" y="3391524"/>
                    </a:cubicBezTo>
                    <a:cubicBezTo>
                      <a:pt x="1227491" y="3391524"/>
                      <a:pt x="803550" y="3201719"/>
                      <a:pt x="496678" y="2894847"/>
                    </a:cubicBezTo>
                    <a:lnTo>
                      <a:pt x="402889" y="2791653"/>
                    </a:lnTo>
                    <a:lnTo>
                      <a:pt x="459383" y="2806055"/>
                    </a:lnTo>
                    <a:cubicBezTo>
                      <a:pt x="512766" y="2817216"/>
                      <a:pt x="567687" y="2826291"/>
                      <a:pt x="623945" y="2833135"/>
                    </a:cubicBezTo>
                    <a:lnTo>
                      <a:pt x="713228" y="2840220"/>
                    </a:lnTo>
                    <a:lnTo>
                      <a:pt x="814530" y="2924921"/>
                    </a:lnTo>
                    <a:cubicBezTo>
                      <a:pt x="935708" y="3011953"/>
                      <a:pt x="1070284" y="3081509"/>
                      <a:pt x="1214569" y="3129900"/>
                    </a:cubicBezTo>
                    <a:lnTo>
                      <a:pt x="1235048" y="3135624"/>
                    </a:lnTo>
                    <a:lnTo>
                      <a:pt x="1192472" y="3088942"/>
                    </a:lnTo>
                    <a:cubicBezTo>
                      <a:pt x="1142814" y="3028395"/>
                      <a:pt x="1096558" y="2959450"/>
                      <a:pt x="1054329" y="2883236"/>
                    </a:cubicBezTo>
                    <a:lnTo>
                      <a:pt x="1033273" y="2841425"/>
                    </a:lnTo>
                    <a:lnTo>
                      <a:pt x="1153493" y="2831247"/>
                    </a:lnTo>
                    <a:lnTo>
                      <a:pt x="1160637" y="2845425"/>
                    </a:lnTo>
                    <a:cubicBezTo>
                      <a:pt x="1248385" y="2996325"/>
                      <a:pt x="1353422" y="3111867"/>
                      <a:pt x="1469463" y="3180157"/>
                    </a:cubicBezTo>
                    <a:lnTo>
                      <a:pt x="1499316" y="3194679"/>
                    </a:lnTo>
                    <a:lnTo>
                      <a:pt x="1658571" y="3205864"/>
                    </a:lnTo>
                    <a:lnTo>
                      <a:pt x="1658571" y="2711266"/>
                    </a:lnTo>
                    <a:lnTo>
                      <a:pt x="1732947" y="2685985"/>
                    </a:lnTo>
                    <a:lnTo>
                      <a:pt x="1732947" y="3205864"/>
                    </a:lnTo>
                    <a:lnTo>
                      <a:pt x="1876534" y="3197371"/>
                    </a:lnTo>
                    <a:lnTo>
                      <a:pt x="1949663" y="3184816"/>
                    </a:lnTo>
                    <a:lnTo>
                      <a:pt x="1959242" y="3180157"/>
                    </a:lnTo>
                    <a:cubicBezTo>
                      <a:pt x="2113964" y="3089103"/>
                      <a:pt x="2249123" y="2914046"/>
                      <a:pt x="2349822" y="2683179"/>
                    </a:cubicBezTo>
                    <a:lnTo>
                      <a:pt x="2386352" y="2590747"/>
                    </a:lnTo>
                    <a:lnTo>
                      <a:pt x="1949981" y="2590747"/>
                    </a:lnTo>
                    <a:lnTo>
                      <a:pt x="2128828" y="2495286"/>
                    </a:lnTo>
                    <a:lnTo>
                      <a:pt x="2292703" y="2389935"/>
                    </a:lnTo>
                    <a:lnTo>
                      <a:pt x="2446941" y="2389935"/>
                    </a:lnTo>
                    <a:lnTo>
                      <a:pt x="2473156" y="2298549"/>
                    </a:lnTo>
                    <a:lnTo>
                      <a:pt x="2481168" y="2249714"/>
                    </a:lnTo>
                    <a:lnTo>
                      <a:pt x="2513452" y="2225081"/>
                    </a:lnTo>
                    <a:lnTo>
                      <a:pt x="2614348" y="2134578"/>
                    </a:lnTo>
                    <a:lnTo>
                      <a:pt x="2574415" y="2347764"/>
                    </a:lnTo>
                    <a:lnTo>
                      <a:pt x="2563159" y="2389935"/>
                    </a:lnTo>
                    <a:lnTo>
                      <a:pt x="3039367" y="2389935"/>
                    </a:lnTo>
                    <a:cubicBezTo>
                      <a:pt x="3142805" y="2251892"/>
                      <a:pt x="3153252" y="2129347"/>
                      <a:pt x="3179199" y="1991304"/>
                    </a:cubicBezTo>
                    <a:lnTo>
                      <a:pt x="3197400" y="1869492"/>
                    </a:lnTo>
                    <a:close/>
                    <a:moveTo>
                      <a:pt x="974651" y="1018941"/>
                    </a:moveTo>
                    <a:lnTo>
                      <a:pt x="955549" y="1085530"/>
                    </a:lnTo>
                    <a:cubicBezTo>
                      <a:pt x="934712" y="1178738"/>
                      <a:pt x="918533" y="1276581"/>
                      <a:pt x="907564" y="1378013"/>
                    </a:cubicBezTo>
                    <a:lnTo>
                      <a:pt x="895917" y="1596595"/>
                    </a:lnTo>
                    <a:lnTo>
                      <a:pt x="1658571" y="1596595"/>
                    </a:lnTo>
                    <a:lnTo>
                      <a:pt x="1658571" y="1018941"/>
                    </a:lnTo>
                    <a:lnTo>
                      <a:pt x="974651" y="1018941"/>
                    </a:lnTo>
                    <a:close/>
                    <a:moveTo>
                      <a:pt x="344777" y="1018941"/>
                    </a:moveTo>
                    <a:lnTo>
                      <a:pt x="302306" y="1107107"/>
                    </a:lnTo>
                    <a:cubicBezTo>
                      <a:pt x="244911" y="1242803"/>
                      <a:pt x="206758" y="1388621"/>
                      <a:pt x="191269" y="1541138"/>
                    </a:cubicBezTo>
                    <a:lnTo>
                      <a:pt x="188469" y="1596595"/>
                    </a:lnTo>
                    <a:lnTo>
                      <a:pt x="783608" y="1596595"/>
                    </a:lnTo>
                    <a:cubicBezTo>
                      <a:pt x="784324" y="1570996"/>
                      <a:pt x="785041" y="1545396"/>
                      <a:pt x="785757" y="1519797"/>
                    </a:cubicBezTo>
                    <a:cubicBezTo>
                      <a:pt x="795318" y="1349903"/>
                      <a:pt x="818865" y="1187471"/>
                      <a:pt x="854291" y="1036313"/>
                    </a:cubicBezTo>
                    <a:lnTo>
                      <a:pt x="858928" y="1018941"/>
                    </a:lnTo>
                    <a:lnTo>
                      <a:pt x="344777" y="1018941"/>
                    </a:lnTo>
                    <a:close/>
                    <a:moveTo>
                      <a:pt x="1226253" y="258097"/>
                    </a:moveTo>
                    <a:lnTo>
                      <a:pt x="1096526" y="306828"/>
                    </a:lnTo>
                    <a:cubicBezTo>
                      <a:pt x="874766" y="402633"/>
                      <a:pt x="680488" y="549991"/>
                      <a:pt x="528798" y="733798"/>
                    </a:cubicBezTo>
                    <a:lnTo>
                      <a:pt x="465736" y="818129"/>
                    </a:lnTo>
                    <a:lnTo>
                      <a:pt x="917471" y="818129"/>
                    </a:lnTo>
                    <a:lnTo>
                      <a:pt x="940351" y="750159"/>
                    </a:lnTo>
                    <a:cubicBezTo>
                      <a:pt x="1007447" y="570915"/>
                      <a:pt x="1093156" y="416230"/>
                      <a:pt x="1192472" y="295136"/>
                    </a:cubicBezTo>
                    <a:lnTo>
                      <a:pt x="1226253" y="258097"/>
                    </a:lnTo>
                    <a:close/>
                    <a:moveTo>
                      <a:pt x="1658571" y="185574"/>
                    </a:moveTo>
                    <a:lnTo>
                      <a:pt x="1522109" y="193323"/>
                    </a:lnTo>
                    <a:lnTo>
                      <a:pt x="1475452" y="201008"/>
                    </a:lnTo>
                    <a:lnTo>
                      <a:pt x="1469463" y="203922"/>
                    </a:lnTo>
                    <a:cubicBezTo>
                      <a:pt x="1314742" y="294976"/>
                      <a:pt x="1179582" y="470033"/>
                      <a:pt x="1078885" y="700898"/>
                    </a:cubicBezTo>
                    <a:lnTo>
                      <a:pt x="1032553" y="818129"/>
                    </a:lnTo>
                    <a:lnTo>
                      <a:pt x="1658571" y="818129"/>
                    </a:lnTo>
                    <a:lnTo>
                      <a:pt x="1658571" y="185574"/>
                    </a:lnTo>
                    <a:close/>
                    <a:moveTo>
                      <a:pt x="1695762" y="0"/>
                    </a:moveTo>
                    <a:cubicBezTo>
                      <a:pt x="2164034" y="0"/>
                      <a:pt x="2587974" y="189805"/>
                      <a:pt x="2894847" y="496677"/>
                    </a:cubicBezTo>
                    <a:lnTo>
                      <a:pt x="2952732" y="560367"/>
                    </a:lnTo>
                    <a:lnTo>
                      <a:pt x="2763757" y="627279"/>
                    </a:lnTo>
                    <a:lnTo>
                      <a:pt x="2294999" y="306828"/>
                    </a:lnTo>
                    <a:lnTo>
                      <a:pt x="2221829" y="279343"/>
                    </a:lnTo>
                    <a:lnTo>
                      <a:pt x="2434620" y="620472"/>
                    </a:lnTo>
                    <a:lnTo>
                      <a:pt x="2479189" y="728039"/>
                    </a:lnTo>
                    <a:lnTo>
                      <a:pt x="2375112" y="764890"/>
                    </a:lnTo>
                    <a:lnTo>
                      <a:pt x="2349822" y="700898"/>
                    </a:lnTo>
                    <a:cubicBezTo>
                      <a:pt x="2265907" y="508510"/>
                      <a:pt x="2158060" y="354878"/>
                      <a:pt x="2034904" y="256318"/>
                    </a:cubicBezTo>
                    <a:lnTo>
                      <a:pt x="1967195" y="209428"/>
                    </a:lnTo>
                    <a:lnTo>
                      <a:pt x="1869416" y="193323"/>
                    </a:lnTo>
                    <a:lnTo>
                      <a:pt x="1732947" y="185573"/>
                    </a:lnTo>
                    <a:lnTo>
                      <a:pt x="1732947" y="818129"/>
                    </a:lnTo>
                    <a:lnTo>
                      <a:pt x="2039422" y="811348"/>
                    </a:lnTo>
                    <a:lnTo>
                      <a:pt x="1919541" y="1019749"/>
                    </a:lnTo>
                    <a:lnTo>
                      <a:pt x="1732947" y="1018941"/>
                    </a:lnTo>
                    <a:lnTo>
                      <a:pt x="1732947" y="1596595"/>
                    </a:lnTo>
                    <a:lnTo>
                      <a:pt x="2063964" y="1596595"/>
                    </a:lnTo>
                    <a:lnTo>
                      <a:pt x="1924258" y="1712711"/>
                    </a:lnTo>
                    <a:lnTo>
                      <a:pt x="1815019" y="1797408"/>
                    </a:lnTo>
                    <a:lnTo>
                      <a:pt x="1732947" y="1797408"/>
                    </a:lnTo>
                    <a:lnTo>
                      <a:pt x="1732947" y="1858449"/>
                    </a:lnTo>
                    <a:lnTo>
                      <a:pt x="1658571" y="1910772"/>
                    </a:lnTo>
                    <a:lnTo>
                      <a:pt x="1658571" y="1797408"/>
                    </a:lnTo>
                    <a:lnTo>
                      <a:pt x="896447" y="1797408"/>
                    </a:lnTo>
                    <a:cubicBezTo>
                      <a:pt x="890557" y="2011190"/>
                      <a:pt x="896799" y="1993764"/>
                      <a:pt x="905138" y="2263856"/>
                    </a:cubicBezTo>
                    <a:lnTo>
                      <a:pt x="786331" y="2271092"/>
                    </a:lnTo>
                    <a:cubicBezTo>
                      <a:pt x="795397" y="2095195"/>
                      <a:pt x="785353" y="2041670"/>
                      <a:pt x="783886" y="1797408"/>
                    </a:cubicBezTo>
                    <a:lnTo>
                      <a:pt x="188594" y="1797408"/>
                    </a:lnTo>
                    <a:lnTo>
                      <a:pt x="191269" y="1850386"/>
                    </a:lnTo>
                    <a:cubicBezTo>
                      <a:pt x="196110" y="1898048"/>
                      <a:pt x="203163" y="1945056"/>
                      <a:pt x="212326" y="1991304"/>
                    </a:cubicBezTo>
                    <a:lnTo>
                      <a:pt x="235664" y="2085719"/>
                    </a:lnTo>
                    <a:lnTo>
                      <a:pt x="223447" y="2076943"/>
                    </a:lnTo>
                    <a:cubicBezTo>
                      <a:pt x="169529" y="2033757"/>
                      <a:pt x="116809" y="1982344"/>
                      <a:pt x="65563" y="1921896"/>
                    </a:cubicBezTo>
                    <a:lnTo>
                      <a:pt x="7652" y="1847299"/>
                    </a:lnTo>
                    <a:lnTo>
                      <a:pt x="0" y="1695762"/>
                    </a:lnTo>
                    <a:cubicBezTo>
                      <a:pt x="0" y="759219"/>
                      <a:pt x="759219" y="0"/>
                      <a:pt x="1695762" y="0"/>
                    </a:cubicBezTo>
                    <a:close/>
                  </a:path>
                </a:pathLst>
              </a:cu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7" name="Freeform 234">
                <a:extLst>
                  <a:ext uri="{FF2B5EF4-FFF2-40B4-BE49-F238E27FC236}">
                    <a16:creationId xmlns:a16="http://schemas.microsoft.com/office/drawing/2014/main" id="{A8A47791-AE80-65C5-5583-BC1F6A5FBB4F}"/>
                  </a:ext>
                </a:extLst>
              </p:cNvPr>
              <p:cNvSpPr/>
              <p:nvPr/>
            </p:nvSpPr>
            <p:spPr>
              <a:xfrm rot="4481485">
                <a:off x="4177162" y="1285500"/>
                <a:ext cx="1472198" cy="3717126"/>
              </a:xfrm>
              <a:custGeom>
                <a:avLst/>
                <a:gdLst>
                  <a:gd name="connsiteX0" fmla="*/ 0 w 1479755"/>
                  <a:gd name="connsiteY0" fmla="*/ 0 h 3714855"/>
                  <a:gd name="connsiteX1" fmla="*/ 1188936 w 1479755"/>
                  <a:gd name="connsiteY1" fmla="*/ 331910 h 3714855"/>
                  <a:gd name="connsiteX2" fmla="*/ 864813 w 1479755"/>
                  <a:gd name="connsiteY2" fmla="*/ 589079 h 3714855"/>
                  <a:gd name="connsiteX3" fmla="*/ 1050997 w 1479755"/>
                  <a:gd name="connsiteY3" fmla="*/ 925282 h 3714855"/>
                  <a:gd name="connsiteX4" fmla="*/ 1050747 w 1479755"/>
                  <a:gd name="connsiteY4" fmla="*/ 3592169 h 3714855"/>
                  <a:gd name="connsiteX5" fmla="*/ 592836 w 1479755"/>
                  <a:gd name="connsiteY5" fmla="*/ 3713710 h 3714855"/>
                  <a:gd name="connsiteX6" fmla="*/ 485076 w 1479755"/>
                  <a:gd name="connsiteY6" fmla="*/ 951998 h 3714855"/>
                  <a:gd name="connsiteX7" fmla="*/ 463706 w 1479755"/>
                  <a:gd name="connsiteY7" fmla="*/ 907329 h 3714855"/>
                  <a:gd name="connsiteX8" fmla="*/ 88282 w 1479755"/>
                  <a:gd name="connsiteY8" fmla="*/ 1205202 h 3714855"/>
                  <a:gd name="connsiteX0" fmla="*/ 0 w 1479755"/>
                  <a:gd name="connsiteY0" fmla="*/ 0 h 3718276"/>
                  <a:gd name="connsiteX1" fmla="*/ 1188936 w 1479755"/>
                  <a:gd name="connsiteY1" fmla="*/ 331910 h 3718276"/>
                  <a:gd name="connsiteX2" fmla="*/ 864813 w 1479755"/>
                  <a:gd name="connsiteY2" fmla="*/ 589079 h 3718276"/>
                  <a:gd name="connsiteX3" fmla="*/ 1050997 w 1479755"/>
                  <a:gd name="connsiteY3" fmla="*/ 925282 h 3718276"/>
                  <a:gd name="connsiteX4" fmla="*/ 1050747 w 1479755"/>
                  <a:gd name="connsiteY4" fmla="*/ 3592169 h 3718276"/>
                  <a:gd name="connsiteX5" fmla="*/ 592836 w 1479755"/>
                  <a:gd name="connsiteY5" fmla="*/ 3713710 h 3718276"/>
                  <a:gd name="connsiteX6" fmla="*/ 485076 w 1479755"/>
                  <a:gd name="connsiteY6" fmla="*/ 951998 h 3718276"/>
                  <a:gd name="connsiteX7" fmla="*/ 463706 w 1479755"/>
                  <a:gd name="connsiteY7" fmla="*/ 907329 h 3718276"/>
                  <a:gd name="connsiteX8" fmla="*/ 88282 w 1479755"/>
                  <a:gd name="connsiteY8" fmla="*/ 1205202 h 3718276"/>
                  <a:gd name="connsiteX9" fmla="*/ 0 w 1479755"/>
                  <a:gd name="connsiteY9" fmla="*/ 0 h 3718276"/>
                  <a:gd name="connsiteX0" fmla="*/ 0 w 1479755"/>
                  <a:gd name="connsiteY0" fmla="*/ 0 h 3725513"/>
                  <a:gd name="connsiteX1" fmla="*/ 1188936 w 1479755"/>
                  <a:gd name="connsiteY1" fmla="*/ 331910 h 3725513"/>
                  <a:gd name="connsiteX2" fmla="*/ 864813 w 1479755"/>
                  <a:gd name="connsiteY2" fmla="*/ 589079 h 3725513"/>
                  <a:gd name="connsiteX3" fmla="*/ 1050997 w 1479755"/>
                  <a:gd name="connsiteY3" fmla="*/ 925282 h 3725513"/>
                  <a:gd name="connsiteX4" fmla="*/ 1050747 w 1479755"/>
                  <a:gd name="connsiteY4" fmla="*/ 3592169 h 3725513"/>
                  <a:gd name="connsiteX5" fmla="*/ 592836 w 1479755"/>
                  <a:gd name="connsiteY5" fmla="*/ 3713710 h 3725513"/>
                  <a:gd name="connsiteX6" fmla="*/ 485076 w 1479755"/>
                  <a:gd name="connsiteY6" fmla="*/ 951998 h 3725513"/>
                  <a:gd name="connsiteX7" fmla="*/ 463706 w 1479755"/>
                  <a:gd name="connsiteY7" fmla="*/ 907329 h 3725513"/>
                  <a:gd name="connsiteX8" fmla="*/ 88282 w 1479755"/>
                  <a:gd name="connsiteY8" fmla="*/ 1205202 h 3725513"/>
                  <a:gd name="connsiteX9" fmla="*/ 0 w 1479755"/>
                  <a:gd name="connsiteY9" fmla="*/ 0 h 3725513"/>
                  <a:gd name="connsiteX0" fmla="*/ 0 w 1479755"/>
                  <a:gd name="connsiteY0" fmla="*/ 0 h 3713710"/>
                  <a:gd name="connsiteX1" fmla="*/ 1188936 w 1479755"/>
                  <a:gd name="connsiteY1" fmla="*/ 331910 h 3713710"/>
                  <a:gd name="connsiteX2" fmla="*/ 864813 w 1479755"/>
                  <a:gd name="connsiteY2" fmla="*/ 589079 h 3713710"/>
                  <a:gd name="connsiteX3" fmla="*/ 1050997 w 1479755"/>
                  <a:gd name="connsiteY3" fmla="*/ 925282 h 3713710"/>
                  <a:gd name="connsiteX4" fmla="*/ 1050747 w 1479755"/>
                  <a:gd name="connsiteY4" fmla="*/ 3592169 h 3713710"/>
                  <a:gd name="connsiteX5" fmla="*/ 592836 w 1479755"/>
                  <a:gd name="connsiteY5" fmla="*/ 3713710 h 3713710"/>
                  <a:gd name="connsiteX6" fmla="*/ 485076 w 1479755"/>
                  <a:gd name="connsiteY6" fmla="*/ 951998 h 3713710"/>
                  <a:gd name="connsiteX7" fmla="*/ 463706 w 1479755"/>
                  <a:gd name="connsiteY7" fmla="*/ 907329 h 3713710"/>
                  <a:gd name="connsiteX8" fmla="*/ 88282 w 1479755"/>
                  <a:gd name="connsiteY8" fmla="*/ 1205202 h 3713710"/>
                  <a:gd name="connsiteX9" fmla="*/ 0 w 1479755"/>
                  <a:gd name="connsiteY9" fmla="*/ 0 h 3713710"/>
                  <a:gd name="connsiteX0" fmla="*/ 0 w 1479755"/>
                  <a:gd name="connsiteY0" fmla="*/ 0 h 3713710"/>
                  <a:gd name="connsiteX1" fmla="*/ 1188936 w 1479755"/>
                  <a:gd name="connsiteY1" fmla="*/ 331910 h 3713710"/>
                  <a:gd name="connsiteX2" fmla="*/ 864813 w 1479755"/>
                  <a:gd name="connsiteY2" fmla="*/ 589079 h 3713710"/>
                  <a:gd name="connsiteX3" fmla="*/ 1050997 w 1479755"/>
                  <a:gd name="connsiteY3" fmla="*/ 925282 h 3713710"/>
                  <a:gd name="connsiteX4" fmla="*/ 1050747 w 1479755"/>
                  <a:gd name="connsiteY4" fmla="*/ 3592169 h 3713710"/>
                  <a:gd name="connsiteX5" fmla="*/ 592836 w 1479755"/>
                  <a:gd name="connsiteY5" fmla="*/ 3713710 h 3713710"/>
                  <a:gd name="connsiteX6" fmla="*/ 485076 w 1479755"/>
                  <a:gd name="connsiteY6" fmla="*/ 951998 h 3713710"/>
                  <a:gd name="connsiteX7" fmla="*/ 463706 w 1479755"/>
                  <a:gd name="connsiteY7" fmla="*/ 907329 h 3713710"/>
                  <a:gd name="connsiteX8" fmla="*/ 88282 w 1479755"/>
                  <a:gd name="connsiteY8" fmla="*/ 1205202 h 3713710"/>
                  <a:gd name="connsiteX9" fmla="*/ 0 w 1479755"/>
                  <a:gd name="connsiteY9" fmla="*/ 0 h 3713710"/>
                  <a:gd name="connsiteX0" fmla="*/ 0 w 1472196"/>
                  <a:gd name="connsiteY0" fmla="*/ 0 h 3713710"/>
                  <a:gd name="connsiteX1" fmla="*/ 1188936 w 1472196"/>
                  <a:gd name="connsiteY1" fmla="*/ 331910 h 3713710"/>
                  <a:gd name="connsiteX2" fmla="*/ 864813 w 1472196"/>
                  <a:gd name="connsiteY2" fmla="*/ 589079 h 3713710"/>
                  <a:gd name="connsiteX3" fmla="*/ 1050997 w 1472196"/>
                  <a:gd name="connsiteY3" fmla="*/ 925282 h 3713710"/>
                  <a:gd name="connsiteX4" fmla="*/ 1037164 w 1472196"/>
                  <a:gd name="connsiteY4" fmla="*/ 3583093 h 3713710"/>
                  <a:gd name="connsiteX5" fmla="*/ 592836 w 1472196"/>
                  <a:gd name="connsiteY5" fmla="*/ 3713710 h 3713710"/>
                  <a:gd name="connsiteX6" fmla="*/ 485076 w 1472196"/>
                  <a:gd name="connsiteY6" fmla="*/ 951998 h 3713710"/>
                  <a:gd name="connsiteX7" fmla="*/ 463706 w 1472196"/>
                  <a:gd name="connsiteY7" fmla="*/ 907329 h 3713710"/>
                  <a:gd name="connsiteX8" fmla="*/ 88282 w 1472196"/>
                  <a:gd name="connsiteY8" fmla="*/ 1205202 h 3713710"/>
                  <a:gd name="connsiteX9" fmla="*/ 0 w 1472196"/>
                  <a:gd name="connsiteY9" fmla="*/ 0 h 3713710"/>
                  <a:gd name="connsiteX0" fmla="*/ 0 w 1472196"/>
                  <a:gd name="connsiteY0" fmla="*/ 0 h 3717124"/>
                  <a:gd name="connsiteX1" fmla="*/ 1188936 w 1472196"/>
                  <a:gd name="connsiteY1" fmla="*/ 331910 h 3717124"/>
                  <a:gd name="connsiteX2" fmla="*/ 864813 w 1472196"/>
                  <a:gd name="connsiteY2" fmla="*/ 589079 h 3717124"/>
                  <a:gd name="connsiteX3" fmla="*/ 1050997 w 1472196"/>
                  <a:gd name="connsiteY3" fmla="*/ 925282 h 3717124"/>
                  <a:gd name="connsiteX4" fmla="*/ 1037164 w 1472196"/>
                  <a:gd name="connsiteY4" fmla="*/ 3583093 h 3717124"/>
                  <a:gd name="connsiteX5" fmla="*/ 592836 w 1472196"/>
                  <a:gd name="connsiteY5" fmla="*/ 3713710 h 3717124"/>
                  <a:gd name="connsiteX6" fmla="*/ 485076 w 1472196"/>
                  <a:gd name="connsiteY6" fmla="*/ 951998 h 3717124"/>
                  <a:gd name="connsiteX7" fmla="*/ 463706 w 1472196"/>
                  <a:gd name="connsiteY7" fmla="*/ 907329 h 3717124"/>
                  <a:gd name="connsiteX8" fmla="*/ 88282 w 1472196"/>
                  <a:gd name="connsiteY8" fmla="*/ 1205202 h 3717124"/>
                  <a:gd name="connsiteX9" fmla="*/ 0 w 1472196"/>
                  <a:gd name="connsiteY9" fmla="*/ 0 h 3717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72196" h="3717124">
                    <a:moveTo>
                      <a:pt x="0" y="0"/>
                    </a:moveTo>
                    <a:lnTo>
                      <a:pt x="1188936" y="331910"/>
                    </a:lnTo>
                    <a:lnTo>
                      <a:pt x="864813" y="589079"/>
                    </a:lnTo>
                    <a:lnTo>
                      <a:pt x="1050997" y="925282"/>
                    </a:lnTo>
                    <a:cubicBezTo>
                      <a:pt x="1524596" y="1867666"/>
                      <a:pt x="1699557" y="2920475"/>
                      <a:pt x="1037164" y="3583093"/>
                    </a:cubicBezTo>
                    <a:cubicBezTo>
                      <a:pt x="828853" y="3768493"/>
                      <a:pt x="723685" y="3704280"/>
                      <a:pt x="592836" y="3713710"/>
                    </a:cubicBezTo>
                    <a:cubicBezTo>
                      <a:pt x="1645275" y="3048201"/>
                      <a:pt x="875934" y="1745143"/>
                      <a:pt x="485076" y="951998"/>
                    </a:cubicBezTo>
                    <a:lnTo>
                      <a:pt x="463706" y="907329"/>
                    </a:lnTo>
                    <a:lnTo>
                      <a:pt x="88282" y="120520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7B156261-9EF5-81AA-D034-4293A9DB5E23}"/>
                </a:ext>
              </a:extLst>
            </p:cNvPr>
            <p:cNvGrpSpPr/>
            <p:nvPr/>
          </p:nvGrpSpPr>
          <p:grpSpPr>
            <a:xfrm>
              <a:off x="2111213" y="2184834"/>
              <a:ext cx="424016" cy="375126"/>
              <a:chOff x="367041" y="1418606"/>
              <a:chExt cx="424016" cy="375126"/>
            </a:xfrm>
          </p:grpSpPr>
          <p:sp>
            <p:nvSpPr>
              <p:cNvPr id="22" name="Freeform 1543">
                <a:extLst>
                  <a:ext uri="{FF2B5EF4-FFF2-40B4-BE49-F238E27FC236}">
                    <a16:creationId xmlns:a16="http://schemas.microsoft.com/office/drawing/2014/main" id="{A7ED6A7F-8D17-5C6E-8CE7-D286D6A7FD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4751" y="1556661"/>
                <a:ext cx="146306" cy="214041"/>
              </a:xfrm>
              <a:custGeom>
                <a:avLst/>
                <a:gdLst>
                  <a:gd name="T0" fmla="*/ 108 w 108"/>
                  <a:gd name="T1" fmla="*/ 158 h 158"/>
                  <a:gd name="T2" fmla="*/ 36 w 108"/>
                  <a:gd name="T3" fmla="*/ 158 h 158"/>
                  <a:gd name="T4" fmla="*/ 36 w 108"/>
                  <a:gd name="T5" fmla="*/ 133 h 158"/>
                  <a:gd name="T6" fmla="*/ 36 w 108"/>
                  <a:gd name="T7" fmla="*/ 130 h 158"/>
                  <a:gd name="T8" fmla="*/ 35 w 108"/>
                  <a:gd name="T9" fmla="*/ 126 h 158"/>
                  <a:gd name="T10" fmla="*/ 33 w 108"/>
                  <a:gd name="T11" fmla="*/ 123 h 158"/>
                  <a:gd name="T12" fmla="*/ 32 w 108"/>
                  <a:gd name="T13" fmla="*/ 121 h 158"/>
                  <a:gd name="T14" fmla="*/ 30 w 108"/>
                  <a:gd name="T15" fmla="*/ 120 h 158"/>
                  <a:gd name="T16" fmla="*/ 29 w 108"/>
                  <a:gd name="T17" fmla="*/ 120 h 158"/>
                  <a:gd name="T18" fmla="*/ 0 w 108"/>
                  <a:gd name="T19" fmla="*/ 111 h 158"/>
                  <a:gd name="T20" fmla="*/ 20 w 108"/>
                  <a:gd name="T21" fmla="*/ 107 h 158"/>
                  <a:gd name="T22" fmla="*/ 29 w 108"/>
                  <a:gd name="T23" fmla="*/ 87 h 158"/>
                  <a:gd name="T24" fmla="*/ 25 w 108"/>
                  <a:gd name="T25" fmla="*/ 84 h 158"/>
                  <a:gd name="T26" fmla="*/ 22 w 108"/>
                  <a:gd name="T27" fmla="*/ 81 h 158"/>
                  <a:gd name="T28" fmla="*/ 20 w 108"/>
                  <a:gd name="T29" fmla="*/ 77 h 158"/>
                  <a:gd name="T30" fmla="*/ 19 w 108"/>
                  <a:gd name="T31" fmla="*/ 74 h 158"/>
                  <a:gd name="T32" fmla="*/ 19 w 108"/>
                  <a:gd name="T33" fmla="*/ 71 h 158"/>
                  <a:gd name="T34" fmla="*/ 17 w 108"/>
                  <a:gd name="T35" fmla="*/ 70 h 158"/>
                  <a:gd name="T36" fmla="*/ 17 w 108"/>
                  <a:gd name="T37" fmla="*/ 67 h 158"/>
                  <a:gd name="T38" fmla="*/ 16 w 108"/>
                  <a:gd name="T39" fmla="*/ 59 h 158"/>
                  <a:gd name="T40" fmla="*/ 15 w 108"/>
                  <a:gd name="T41" fmla="*/ 48 h 158"/>
                  <a:gd name="T42" fmla="*/ 13 w 108"/>
                  <a:gd name="T43" fmla="*/ 35 h 158"/>
                  <a:gd name="T44" fmla="*/ 13 w 108"/>
                  <a:gd name="T45" fmla="*/ 22 h 158"/>
                  <a:gd name="T46" fmla="*/ 15 w 108"/>
                  <a:gd name="T47" fmla="*/ 13 h 158"/>
                  <a:gd name="T48" fmla="*/ 20 w 108"/>
                  <a:gd name="T49" fmla="*/ 8 h 158"/>
                  <a:gd name="T50" fmla="*/ 29 w 108"/>
                  <a:gd name="T51" fmla="*/ 3 h 158"/>
                  <a:gd name="T52" fmla="*/ 36 w 108"/>
                  <a:gd name="T53" fmla="*/ 2 h 158"/>
                  <a:gd name="T54" fmla="*/ 42 w 108"/>
                  <a:gd name="T55" fmla="*/ 0 h 158"/>
                  <a:gd name="T56" fmla="*/ 43 w 108"/>
                  <a:gd name="T57" fmla="*/ 0 h 158"/>
                  <a:gd name="T58" fmla="*/ 43 w 108"/>
                  <a:gd name="T59" fmla="*/ 0 h 158"/>
                  <a:gd name="T60" fmla="*/ 46 w 108"/>
                  <a:gd name="T61" fmla="*/ 0 h 158"/>
                  <a:gd name="T62" fmla="*/ 52 w 108"/>
                  <a:gd name="T63" fmla="*/ 2 h 158"/>
                  <a:gd name="T64" fmla="*/ 59 w 108"/>
                  <a:gd name="T65" fmla="*/ 3 h 158"/>
                  <a:gd name="T66" fmla="*/ 66 w 108"/>
                  <a:gd name="T67" fmla="*/ 8 h 158"/>
                  <a:gd name="T68" fmla="*/ 72 w 108"/>
                  <a:gd name="T69" fmla="*/ 13 h 158"/>
                  <a:gd name="T70" fmla="*/ 75 w 108"/>
                  <a:gd name="T71" fmla="*/ 22 h 158"/>
                  <a:gd name="T72" fmla="*/ 74 w 108"/>
                  <a:gd name="T73" fmla="*/ 35 h 158"/>
                  <a:gd name="T74" fmla="*/ 74 w 108"/>
                  <a:gd name="T75" fmla="*/ 48 h 158"/>
                  <a:gd name="T76" fmla="*/ 71 w 108"/>
                  <a:gd name="T77" fmla="*/ 59 h 158"/>
                  <a:gd name="T78" fmla="*/ 71 w 108"/>
                  <a:gd name="T79" fmla="*/ 67 h 158"/>
                  <a:gd name="T80" fmla="*/ 69 w 108"/>
                  <a:gd name="T81" fmla="*/ 70 h 158"/>
                  <a:gd name="T82" fmla="*/ 69 w 108"/>
                  <a:gd name="T83" fmla="*/ 71 h 158"/>
                  <a:gd name="T84" fmla="*/ 68 w 108"/>
                  <a:gd name="T85" fmla="*/ 74 h 158"/>
                  <a:gd name="T86" fmla="*/ 68 w 108"/>
                  <a:gd name="T87" fmla="*/ 77 h 158"/>
                  <a:gd name="T88" fmla="*/ 65 w 108"/>
                  <a:gd name="T89" fmla="*/ 81 h 158"/>
                  <a:gd name="T90" fmla="*/ 62 w 108"/>
                  <a:gd name="T91" fmla="*/ 84 h 158"/>
                  <a:gd name="T92" fmla="*/ 59 w 108"/>
                  <a:gd name="T93" fmla="*/ 87 h 158"/>
                  <a:gd name="T94" fmla="*/ 66 w 108"/>
                  <a:gd name="T95" fmla="*/ 107 h 158"/>
                  <a:gd name="T96" fmla="*/ 103 w 108"/>
                  <a:gd name="T97" fmla="*/ 116 h 158"/>
                  <a:gd name="T98" fmla="*/ 104 w 108"/>
                  <a:gd name="T99" fmla="*/ 117 h 158"/>
                  <a:gd name="T100" fmla="*/ 105 w 108"/>
                  <a:gd name="T101" fmla="*/ 119 h 158"/>
                  <a:gd name="T102" fmla="*/ 107 w 108"/>
                  <a:gd name="T103" fmla="*/ 120 h 158"/>
                  <a:gd name="T104" fmla="*/ 108 w 108"/>
                  <a:gd name="T105" fmla="*/ 123 h 158"/>
                  <a:gd name="T106" fmla="*/ 108 w 108"/>
                  <a:gd name="T107" fmla="*/ 127 h 158"/>
                  <a:gd name="T108" fmla="*/ 108 w 108"/>
                  <a:gd name="T109" fmla="*/ 134 h 158"/>
                  <a:gd name="T110" fmla="*/ 108 w 108"/>
                  <a:gd name="T111" fmla="*/ 145 h 158"/>
                  <a:gd name="T112" fmla="*/ 108 w 108"/>
                  <a:gd name="T113" fmla="*/ 158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08" h="158">
                    <a:moveTo>
                      <a:pt x="108" y="158"/>
                    </a:moveTo>
                    <a:lnTo>
                      <a:pt x="36" y="158"/>
                    </a:lnTo>
                    <a:lnTo>
                      <a:pt x="36" y="133"/>
                    </a:lnTo>
                    <a:lnTo>
                      <a:pt x="36" y="130"/>
                    </a:lnTo>
                    <a:lnTo>
                      <a:pt x="35" y="126"/>
                    </a:lnTo>
                    <a:lnTo>
                      <a:pt x="33" y="123"/>
                    </a:lnTo>
                    <a:lnTo>
                      <a:pt x="32" y="121"/>
                    </a:lnTo>
                    <a:lnTo>
                      <a:pt x="30" y="120"/>
                    </a:lnTo>
                    <a:lnTo>
                      <a:pt x="29" y="120"/>
                    </a:lnTo>
                    <a:lnTo>
                      <a:pt x="0" y="111"/>
                    </a:lnTo>
                    <a:lnTo>
                      <a:pt x="20" y="107"/>
                    </a:lnTo>
                    <a:lnTo>
                      <a:pt x="29" y="87"/>
                    </a:lnTo>
                    <a:lnTo>
                      <a:pt x="25" y="84"/>
                    </a:lnTo>
                    <a:lnTo>
                      <a:pt x="22" y="81"/>
                    </a:lnTo>
                    <a:lnTo>
                      <a:pt x="20" y="77"/>
                    </a:lnTo>
                    <a:lnTo>
                      <a:pt x="19" y="74"/>
                    </a:lnTo>
                    <a:lnTo>
                      <a:pt x="19" y="71"/>
                    </a:lnTo>
                    <a:lnTo>
                      <a:pt x="17" y="70"/>
                    </a:lnTo>
                    <a:lnTo>
                      <a:pt x="17" y="67"/>
                    </a:lnTo>
                    <a:lnTo>
                      <a:pt x="16" y="59"/>
                    </a:lnTo>
                    <a:lnTo>
                      <a:pt x="15" y="48"/>
                    </a:lnTo>
                    <a:lnTo>
                      <a:pt x="13" y="35"/>
                    </a:lnTo>
                    <a:lnTo>
                      <a:pt x="13" y="22"/>
                    </a:lnTo>
                    <a:lnTo>
                      <a:pt x="15" y="13"/>
                    </a:lnTo>
                    <a:lnTo>
                      <a:pt x="20" y="8"/>
                    </a:lnTo>
                    <a:lnTo>
                      <a:pt x="29" y="3"/>
                    </a:lnTo>
                    <a:lnTo>
                      <a:pt x="36" y="2"/>
                    </a:lnTo>
                    <a:lnTo>
                      <a:pt x="42" y="0"/>
                    </a:lnTo>
                    <a:lnTo>
                      <a:pt x="43" y="0"/>
                    </a:lnTo>
                    <a:lnTo>
                      <a:pt x="43" y="0"/>
                    </a:lnTo>
                    <a:lnTo>
                      <a:pt x="46" y="0"/>
                    </a:lnTo>
                    <a:lnTo>
                      <a:pt x="52" y="2"/>
                    </a:lnTo>
                    <a:lnTo>
                      <a:pt x="59" y="3"/>
                    </a:lnTo>
                    <a:lnTo>
                      <a:pt x="66" y="8"/>
                    </a:lnTo>
                    <a:lnTo>
                      <a:pt x="72" y="13"/>
                    </a:lnTo>
                    <a:lnTo>
                      <a:pt x="75" y="22"/>
                    </a:lnTo>
                    <a:lnTo>
                      <a:pt x="74" y="35"/>
                    </a:lnTo>
                    <a:lnTo>
                      <a:pt x="74" y="48"/>
                    </a:lnTo>
                    <a:lnTo>
                      <a:pt x="71" y="59"/>
                    </a:lnTo>
                    <a:lnTo>
                      <a:pt x="71" y="67"/>
                    </a:lnTo>
                    <a:lnTo>
                      <a:pt x="69" y="70"/>
                    </a:lnTo>
                    <a:lnTo>
                      <a:pt x="69" y="71"/>
                    </a:lnTo>
                    <a:lnTo>
                      <a:pt x="68" y="74"/>
                    </a:lnTo>
                    <a:lnTo>
                      <a:pt x="68" y="77"/>
                    </a:lnTo>
                    <a:lnTo>
                      <a:pt x="65" y="81"/>
                    </a:lnTo>
                    <a:lnTo>
                      <a:pt x="62" y="84"/>
                    </a:lnTo>
                    <a:lnTo>
                      <a:pt x="59" y="87"/>
                    </a:lnTo>
                    <a:lnTo>
                      <a:pt x="66" y="107"/>
                    </a:lnTo>
                    <a:lnTo>
                      <a:pt x="103" y="116"/>
                    </a:lnTo>
                    <a:lnTo>
                      <a:pt x="104" y="117"/>
                    </a:lnTo>
                    <a:lnTo>
                      <a:pt x="105" y="119"/>
                    </a:lnTo>
                    <a:lnTo>
                      <a:pt x="107" y="120"/>
                    </a:lnTo>
                    <a:lnTo>
                      <a:pt x="108" y="123"/>
                    </a:lnTo>
                    <a:lnTo>
                      <a:pt x="108" y="127"/>
                    </a:lnTo>
                    <a:lnTo>
                      <a:pt x="108" y="134"/>
                    </a:lnTo>
                    <a:lnTo>
                      <a:pt x="108" y="145"/>
                    </a:lnTo>
                    <a:lnTo>
                      <a:pt x="108" y="158"/>
                    </a:ln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" name="Freeform 1547">
                <a:extLst>
                  <a:ext uri="{FF2B5EF4-FFF2-40B4-BE49-F238E27FC236}">
                    <a16:creationId xmlns:a16="http://schemas.microsoft.com/office/drawing/2014/main" id="{622C1504-0DDF-5B69-356F-DAB75ACA2E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2706" y="1537695"/>
                <a:ext cx="211330" cy="256037"/>
              </a:xfrm>
              <a:custGeom>
                <a:avLst/>
                <a:gdLst>
                  <a:gd name="T0" fmla="*/ 101 w 156"/>
                  <a:gd name="T1" fmla="*/ 189 h 189"/>
                  <a:gd name="T2" fmla="*/ 0 w 156"/>
                  <a:gd name="T3" fmla="*/ 189 h 189"/>
                  <a:gd name="T4" fmla="*/ 0 w 156"/>
                  <a:gd name="T5" fmla="*/ 185 h 189"/>
                  <a:gd name="T6" fmla="*/ 0 w 156"/>
                  <a:gd name="T7" fmla="*/ 174 h 189"/>
                  <a:gd name="T8" fmla="*/ 0 w 156"/>
                  <a:gd name="T9" fmla="*/ 161 h 189"/>
                  <a:gd name="T10" fmla="*/ 0 w 156"/>
                  <a:gd name="T11" fmla="*/ 153 h 189"/>
                  <a:gd name="T12" fmla="*/ 2 w 156"/>
                  <a:gd name="T13" fmla="*/ 148 h 189"/>
                  <a:gd name="T14" fmla="*/ 3 w 156"/>
                  <a:gd name="T15" fmla="*/ 146 h 189"/>
                  <a:gd name="T16" fmla="*/ 5 w 156"/>
                  <a:gd name="T17" fmla="*/ 143 h 189"/>
                  <a:gd name="T18" fmla="*/ 6 w 156"/>
                  <a:gd name="T19" fmla="*/ 140 h 189"/>
                  <a:gd name="T20" fmla="*/ 7 w 156"/>
                  <a:gd name="T21" fmla="*/ 140 h 189"/>
                  <a:gd name="T22" fmla="*/ 51 w 156"/>
                  <a:gd name="T23" fmla="*/ 128 h 189"/>
                  <a:gd name="T24" fmla="*/ 59 w 156"/>
                  <a:gd name="T25" fmla="*/ 104 h 189"/>
                  <a:gd name="T26" fmla="*/ 56 w 156"/>
                  <a:gd name="T27" fmla="*/ 101 h 189"/>
                  <a:gd name="T28" fmla="*/ 54 w 156"/>
                  <a:gd name="T29" fmla="*/ 98 h 189"/>
                  <a:gd name="T30" fmla="*/ 51 w 156"/>
                  <a:gd name="T31" fmla="*/ 94 h 189"/>
                  <a:gd name="T32" fmla="*/ 49 w 156"/>
                  <a:gd name="T33" fmla="*/ 91 h 189"/>
                  <a:gd name="T34" fmla="*/ 48 w 156"/>
                  <a:gd name="T35" fmla="*/ 88 h 189"/>
                  <a:gd name="T36" fmla="*/ 48 w 156"/>
                  <a:gd name="T37" fmla="*/ 85 h 189"/>
                  <a:gd name="T38" fmla="*/ 48 w 156"/>
                  <a:gd name="T39" fmla="*/ 84 h 189"/>
                  <a:gd name="T40" fmla="*/ 46 w 156"/>
                  <a:gd name="T41" fmla="*/ 81 h 189"/>
                  <a:gd name="T42" fmla="*/ 45 w 156"/>
                  <a:gd name="T43" fmla="*/ 71 h 189"/>
                  <a:gd name="T44" fmla="*/ 43 w 156"/>
                  <a:gd name="T45" fmla="*/ 58 h 189"/>
                  <a:gd name="T46" fmla="*/ 42 w 156"/>
                  <a:gd name="T47" fmla="*/ 42 h 189"/>
                  <a:gd name="T48" fmla="*/ 42 w 156"/>
                  <a:gd name="T49" fmla="*/ 26 h 189"/>
                  <a:gd name="T50" fmla="*/ 43 w 156"/>
                  <a:gd name="T51" fmla="*/ 16 h 189"/>
                  <a:gd name="T52" fmla="*/ 51 w 156"/>
                  <a:gd name="T53" fmla="*/ 9 h 189"/>
                  <a:gd name="T54" fmla="*/ 59 w 156"/>
                  <a:gd name="T55" fmla="*/ 4 h 189"/>
                  <a:gd name="T56" fmla="*/ 69 w 156"/>
                  <a:gd name="T57" fmla="*/ 1 h 189"/>
                  <a:gd name="T58" fmla="*/ 75 w 156"/>
                  <a:gd name="T59" fmla="*/ 0 h 189"/>
                  <a:gd name="T60" fmla="*/ 78 w 156"/>
                  <a:gd name="T61" fmla="*/ 0 h 189"/>
                  <a:gd name="T62" fmla="*/ 80 w 156"/>
                  <a:gd name="T63" fmla="*/ 0 h 189"/>
                  <a:gd name="T64" fmla="*/ 81 w 156"/>
                  <a:gd name="T65" fmla="*/ 0 h 189"/>
                  <a:gd name="T66" fmla="*/ 88 w 156"/>
                  <a:gd name="T67" fmla="*/ 1 h 189"/>
                  <a:gd name="T68" fmla="*/ 97 w 156"/>
                  <a:gd name="T69" fmla="*/ 4 h 189"/>
                  <a:gd name="T70" fmla="*/ 107 w 156"/>
                  <a:gd name="T71" fmla="*/ 9 h 189"/>
                  <a:gd name="T72" fmla="*/ 113 w 156"/>
                  <a:gd name="T73" fmla="*/ 16 h 189"/>
                  <a:gd name="T74" fmla="*/ 116 w 156"/>
                  <a:gd name="T75" fmla="*/ 26 h 189"/>
                  <a:gd name="T76" fmla="*/ 116 w 156"/>
                  <a:gd name="T77" fmla="*/ 42 h 189"/>
                  <a:gd name="T78" fmla="*/ 114 w 156"/>
                  <a:gd name="T79" fmla="*/ 58 h 189"/>
                  <a:gd name="T80" fmla="*/ 113 w 156"/>
                  <a:gd name="T81" fmla="*/ 71 h 189"/>
                  <a:gd name="T82" fmla="*/ 110 w 156"/>
                  <a:gd name="T83" fmla="*/ 81 h 189"/>
                  <a:gd name="T84" fmla="*/ 110 w 156"/>
                  <a:gd name="T85" fmla="*/ 84 h 189"/>
                  <a:gd name="T86" fmla="*/ 110 w 156"/>
                  <a:gd name="T87" fmla="*/ 85 h 189"/>
                  <a:gd name="T88" fmla="*/ 108 w 156"/>
                  <a:gd name="T89" fmla="*/ 88 h 189"/>
                  <a:gd name="T90" fmla="*/ 108 w 156"/>
                  <a:gd name="T91" fmla="*/ 91 h 189"/>
                  <a:gd name="T92" fmla="*/ 105 w 156"/>
                  <a:gd name="T93" fmla="*/ 94 h 189"/>
                  <a:gd name="T94" fmla="*/ 104 w 156"/>
                  <a:gd name="T95" fmla="*/ 98 h 189"/>
                  <a:gd name="T96" fmla="*/ 101 w 156"/>
                  <a:gd name="T97" fmla="*/ 101 h 189"/>
                  <a:gd name="T98" fmla="*/ 97 w 156"/>
                  <a:gd name="T99" fmla="*/ 104 h 189"/>
                  <a:gd name="T100" fmla="*/ 107 w 156"/>
                  <a:gd name="T101" fmla="*/ 128 h 189"/>
                  <a:gd name="T102" fmla="*/ 150 w 156"/>
                  <a:gd name="T103" fmla="*/ 140 h 189"/>
                  <a:gd name="T104" fmla="*/ 152 w 156"/>
                  <a:gd name="T105" fmla="*/ 140 h 189"/>
                  <a:gd name="T106" fmla="*/ 153 w 156"/>
                  <a:gd name="T107" fmla="*/ 143 h 189"/>
                  <a:gd name="T108" fmla="*/ 155 w 156"/>
                  <a:gd name="T109" fmla="*/ 146 h 189"/>
                  <a:gd name="T110" fmla="*/ 156 w 156"/>
                  <a:gd name="T111" fmla="*/ 148 h 189"/>
                  <a:gd name="T112" fmla="*/ 156 w 156"/>
                  <a:gd name="T113" fmla="*/ 153 h 189"/>
                  <a:gd name="T114" fmla="*/ 156 w 156"/>
                  <a:gd name="T115" fmla="*/ 161 h 189"/>
                  <a:gd name="T116" fmla="*/ 156 w 156"/>
                  <a:gd name="T117" fmla="*/ 174 h 189"/>
                  <a:gd name="T118" fmla="*/ 156 w 156"/>
                  <a:gd name="T119" fmla="*/ 185 h 189"/>
                  <a:gd name="T120" fmla="*/ 156 w 156"/>
                  <a:gd name="T121" fmla="*/ 189 h 189"/>
                  <a:gd name="T122" fmla="*/ 101 w 156"/>
                  <a:gd name="T123" fmla="*/ 189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56" h="189">
                    <a:moveTo>
                      <a:pt x="101" y="189"/>
                    </a:moveTo>
                    <a:lnTo>
                      <a:pt x="0" y="189"/>
                    </a:lnTo>
                    <a:lnTo>
                      <a:pt x="0" y="185"/>
                    </a:lnTo>
                    <a:lnTo>
                      <a:pt x="0" y="174"/>
                    </a:lnTo>
                    <a:lnTo>
                      <a:pt x="0" y="161"/>
                    </a:lnTo>
                    <a:lnTo>
                      <a:pt x="0" y="153"/>
                    </a:lnTo>
                    <a:lnTo>
                      <a:pt x="2" y="148"/>
                    </a:lnTo>
                    <a:lnTo>
                      <a:pt x="3" y="146"/>
                    </a:lnTo>
                    <a:lnTo>
                      <a:pt x="5" y="143"/>
                    </a:lnTo>
                    <a:lnTo>
                      <a:pt x="6" y="140"/>
                    </a:lnTo>
                    <a:lnTo>
                      <a:pt x="7" y="140"/>
                    </a:lnTo>
                    <a:lnTo>
                      <a:pt x="51" y="128"/>
                    </a:lnTo>
                    <a:lnTo>
                      <a:pt x="59" y="104"/>
                    </a:lnTo>
                    <a:lnTo>
                      <a:pt x="56" y="101"/>
                    </a:lnTo>
                    <a:lnTo>
                      <a:pt x="54" y="98"/>
                    </a:lnTo>
                    <a:lnTo>
                      <a:pt x="51" y="94"/>
                    </a:lnTo>
                    <a:lnTo>
                      <a:pt x="49" y="91"/>
                    </a:lnTo>
                    <a:lnTo>
                      <a:pt x="48" y="88"/>
                    </a:lnTo>
                    <a:lnTo>
                      <a:pt x="48" y="85"/>
                    </a:lnTo>
                    <a:lnTo>
                      <a:pt x="48" y="84"/>
                    </a:lnTo>
                    <a:lnTo>
                      <a:pt x="46" y="81"/>
                    </a:lnTo>
                    <a:lnTo>
                      <a:pt x="45" y="71"/>
                    </a:lnTo>
                    <a:lnTo>
                      <a:pt x="43" y="58"/>
                    </a:lnTo>
                    <a:lnTo>
                      <a:pt x="42" y="42"/>
                    </a:lnTo>
                    <a:lnTo>
                      <a:pt x="42" y="26"/>
                    </a:lnTo>
                    <a:lnTo>
                      <a:pt x="43" y="16"/>
                    </a:lnTo>
                    <a:lnTo>
                      <a:pt x="51" y="9"/>
                    </a:lnTo>
                    <a:lnTo>
                      <a:pt x="59" y="4"/>
                    </a:lnTo>
                    <a:lnTo>
                      <a:pt x="69" y="1"/>
                    </a:lnTo>
                    <a:lnTo>
                      <a:pt x="75" y="0"/>
                    </a:lnTo>
                    <a:lnTo>
                      <a:pt x="78" y="0"/>
                    </a:lnTo>
                    <a:lnTo>
                      <a:pt x="80" y="0"/>
                    </a:lnTo>
                    <a:lnTo>
                      <a:pt x="81" y="0"/>
                    </a:lnTo>
                    <a:lnTo>
                      <a:pt x="88" y="1"/>
                    </a:lnTo>
                    <a:lnTo>
                      <a:pt x="97" y="4"/>
                    </a:lnTo>
                    <a:lnTo>
                      <a:pt x="107" y="9"/>
                    </a:lnTo>
                    <a:lnTo>
                      <a:pt x="113" y="16"/>
                    </a:lnTo>
                    <a:lnTo>
                      <a:pt x="116" y="26"/>
                    </a:lnTo>
                    <a:lnTo>
                      <a:pt x="116" y="42"/>
                    </a:lnTo>
                    <a:lnTo>
                      <a:pt x="114" y="58"/>
                    </a:lnTo>
                    <a:lnTo>
                      <a:pt x="113" y="71"/>
                    </a:lnTo>
                    <a:lnTo>
                      <a:pt x="110" y="81"/>
                    </a:lnTo>
                    <a:lnTo>
                      <a:pt x="110" y="84"/>
                    </a:lnTo>
                    <a:lnTo>
                      <a:pt x="110" y="85"/>
                    </a:lnTo>
                    <a:lnTo>
                      <a:pt x="108" y="88"/>
                    </a:lnTo>
                    <a:lnTo>
                      <a:pt x="108" y="91"/>
                    </a:lnTo>
                    <a:lnTo>
                      <a:pt x="105" y="94"/>
                    </a:lnTo>
                    <a:lnTo>
                      <a:pt x="104" y="98"/>
                    </a:lnTo>
                    <a:lnTo>
                      <a:pt x="101" y="101"/>
                    </a:lnTo>
                    <a:lnTo>
                      <a:pt x="97" y="104"/>
                    </a:lnTo>
                    <a:lnTo>
                      <a:pt x="107" y="128"/>
                    </a:lnTo>
                    <a:lnTo>
                      <a:pt x="150" y="140"/>
                    </a:lnTo>
                    <a:lnTo>
                      <a:pt x="152" y="140"/>
                    </a:lnTo>
                    <a:lnTo>
                      <a:pt x="153" y="143"/>
                    </a:lnTo>
                    <a:lnTo>
                      <a:pt x="155" y="146"/>
                    </a:lnTo>
                    <a:lnTo>
                      <a:pt x="156" y="148"/>
                    </a:lnTo>
                    <a:lnTo>
                      <a:pt x="156" y="153"/>
                    </a:lnTo>
                    <a:lnTo>
                      <a:pt x="156" y="161"/>
                    </a:lnTo>
                    <a:lnTo>
                      <a:pt x="156" y="174"/>
                    </a:lnTo>
                    <a:lnTo>
                      <a:pt x="156" y="185"/>
                    </a:lnTo>
                    <a:lnTo>
                      <a:pt x="156" y="189"/>
                    </a:lnTo>
                    <a:lnTo>
                      <a:pt x="101" y="189"/>
                    </a:ln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" name="Freeform 1548">
                <a:extLst>
                  <a:ext uri="{FF2B5EF4-FFF2-40B4-BE49-F238E27FC236}">
                    <a16:creationId xmlns:a16="http://schemas.microsoft.com/office/drawing/2014/main" id="{CCF392E6-FE46-ECB6-75B8-5A8D70D811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7041" y="1556661"/>
                <a:ext cx="146306" cy="214041"/>
              </a:xfrm>
              <a:custGeom>
                <a:avLst/>
                <a:gdLst>
                  <a:gd name="T0" fmla="*/ 46 w 108"/>
                  <a:gd name="T1" fmla="*/ 158 h 158"/>
                  <a:gd name="T2" fmla="*/ 0 w 108"/>
                  <a:gd name="T3" fmla="*/ 158 h 158"/>
                  <a:gd name="T4" fmla="*/ 0 w 108"/>
                  <a:gd name="T5" fmla="*/ 153 h 158"/>
                  <a:gd name="T6" fmla="*/ 0 w 108"/>
                  <a:gd name="T7" fmla="*/ 145 h 158"/>
                  <a:gd name="T8" fmla="*/ 0 w 108"/>
                  <a:gd name="T9" fmla="*/ 134 h 158"/>
                  <a:gd name="T10" fmla="*/ 0 w 108"/>
                  <a:gd name="T11" fmla="*/ 127 h 158"/>
                  <a:gd name="T12" fmla="*/ 0 w 108"/>
                  <a:gd name="T13" fmla="*/ 123 h 158"/>
                  <a:gd name="T14" fmla="*/ 2 w 108"/>
                  <a:gd name="T15" fmla="*/ 120 h 158"/>
                  <a:gd name="T16" fmla="*/ 3 w 108"/>
                  <a:gd name="T17" fmla="*/ 119 h 158"/>
                  <a:gd name="T18" fmla="*/ 5 w 108"/>
                  <a:gd name="T19" fmla="*/ 117 h 158"/>
                  <a:gd name="T20" fmla="*/ 6 w 108"/>
                  <a:gd name="T21" fmla="*/ 116 h 158"/>
                  <a:gd name="T22" fmla="*/ 42 w 108"/>
                  <a:gd name="T23" fmla="*/ 107 h 158"/>
                  <a:gd name="T24" fmla="*/ 49 w 108"/>
                  <a:gd name="T25" fmla="*/ 87 h 158"/>
                  <a:gd name="T26" fmla="*/ 46 w 108"/>
                  <a:gd name="T27" fmla="*/ 84 h 158"/>
                  <a:gd name="T28" fmla="*/ 44 w 108"/>
                  <a:gd name="T29" fmla="*/ 81 h 158"/>
                  <a:gd name="T30" fmla="*/ 42 w 108"/>
                  <a:gd name="T31" fmla="*/ 77 h 158"/>
                  <a:gd name="T32" fmla="*/ 41 w 108"/>
                  <a:gd name="T33" fmla="*/ 74 h 158"/>
                  <a:gd name="T34" fmla="*/ 39 w 108"/>
                  <a:gd name="T35" fmla="*/ 71 h 158"/>
                  <a:gd name="T36" fmla="*/ 39 w 108"/>
                  <a:gd name="T37" fmla="*/ 70 h 158"/>
                  <a:gd name="T38" fmla="*/ 39 w 108"/>
                  <a:gd name="T39" fmla="*/ 67 h 158"/>
                  <a:gd name="T40" fmla="*/ 38 w 108"/>
                  <a:gd name="T41" fmla="*/ 59 h 158"/>
                  <a:gd name="T42" fmla="*/ 36 w 108"/>
                  <a:gd name="T43" fmla="*/ 48 h 158"/>
                  <a:gd name="T44" fmla="*/ 35 w 108"/>
                  <a:gd name="T45" fmla="*/ 35 h 158"/>
                  <a:gd name="T46" fmla="*/ 33 w 108"/>
                  <a:gd name="T47" fmla="*/ 22 h 158"/>
                  <a:gd name="T48" fmla="*/ 36 w 108"/>
                  <a:gd name="T49" fmla="*/ 13 h 158"/>
                  <a:gd name="T50" fmla="*/ 42 w 108"/>
                  <a:gd name="T51" fmla="*/ 8 h 158"/>
                  <a:gd name="T52" fmla="*/ 49 w 108"/>
                  <a:gd name="T53" fmla="*/ 3 h 158"/>
                  <a:gd name="T54" fmla="*/ 57 w 108"/>
                  <a:gd name="T55" fmla="*/ 2 h 158"/>
                  <a:gd name="T56" fmla="*/ 62 w 108"/>
                  <a:gd name="T57" fmla="*/ 0 h 158"/>
                  <a:gd name="T58" fmla="*/ 65 w 108"/>
                  <a:gd name="T59" fmla="*/ 0 h 158"/>
                  <a:gd name="T60" fmla="*/ 65 w 108"/>
                  <a:gd name="T61" fmla="*/ 0 h 158"/>
                  <a:gd name="T62" fmla="*/ 67 w 108"/>
                  <a:gd name="T63" fmla="*/ 0 h 158"/>
                  <a:gd name="T64" fmla="*/ 72 w 108"/>
                  <a:gd name="T65" fmla="*/ 2 h 158"/>
                  <a:gd name="T66" fmla="*/ 81 w 108"/>
                  <a:gd name="T67" fmla="*/ 3 h 158"/>
                  <a:gd name="T68" fmla="*/ 88 w 108"/>
                  <a:gd name="T69" fmla="*/ 8 h 158"/>
                  <a:gd name="T70" fmla="*/ 94 w 108"/>
                  <a:gd name="T71" fmla="*/ 13 h 158"/>
                  <a:gd name="T72" fmla="*/ 95 w 108"/>
                  <a:gd name="T73" fmla="*/ 22 h 158"/>
                  <a:gd name="T74" fmla="*/ 95 w 108"/>
                  <a:gd name="T75" fmla="*/ 35 h 158"/>
                  <a:gd name="T76" fmla="*/ 94 w 108"/>
                  <a:gd name="T77" fmla="*/ 48 h 158"/>
                  <a:gd name="T78" fmla="*/ 93 w 108"/>
                  <a:gd name="T79" fmla="*/ 59 h 158"/>
                  <a:gd name="T80" fmla="*/ 91 w 108"/>
                  <a:gd name="T81" fmla="*/ 67 h 158"/>
                  <a:gd name="T82" fmla="*/ 91 w 108"/>
                  <a:gd name="T83" fmla="*/ 70 h 158"/>
                  <a:gd name="T84" fmla="*/ 91 w 108"/>
                  <a:gd name="T85" fmla="*/ 71 h 158"/>
                  <a:gd name="T86" fmla="*/ 90 w 108"/>
                  <a:gd name="T87" fmla="*/ 74 h 158"/>
                  <a:gd name="T88" fmla="*/ 88 w 108"/>
                  <a:gd name="T89" fmla="*/ 77 h 158"/>
                  <a:gd name="T90" fmla="*/ 87 w 108"/>
                  <a:gd name="T91" fmla="*/ 81 h 158"/>
                  <a:gd name="T92" fmla="*/ 84 w 108"/>
                  <a:gd name="T93" fmla="*/ 84 h 158"/>
                  <a:gd name="T94" fmla="*/ 81 w 108"/>
                  <a:gd name="T95" fmla="*/ 87 h 158"/>
                  <a:gd name="T96" fmla="*/ 88 w 108"/>
                  <a:gd name="T97" fmla="*/ 107 h 158"/>
                  <a:gd name="T98" fmla="*/ 108 w 108"/>
                  <a:gd name="T99" fmla="*/ 111 h 158"/>
                  <a:gd name="T100" fmla="*/ 80 w 108"/>
                  <a:gd name="T101" fmla="*/ 120 h 158"/>
                  <a:gd name="T102" fmla="*/ 78 w 108"/>
                  <a:gd name="T103" fmla="*/ 120 h 158"/>
                  <a:gd name="T104" fmla="*/ 77 w 108"/>
                  <a:gd name="T105" fmla="*/ 121 h 158"/>
                  <a:gd name="T106" fmla="*/ 75 w 108"/>
                  <a:gd name="T107" fmla="*/ 123 h 158"/>
                  <a:gd name="T108" fmla="*/ 74 w 108"/>
                  <a:gd name="T109" fmla="*/ 126 h 158"/>
                  <a:gd name="T110" fmla="*/ 72 w 108"/>
                  <a:gd name="T111" fmla="*/ 130 h 158"/>
                  <a:gd name="T112" fmla="*/ 72 w 108"/>
                  <a:gd name="T113" fmla="*/ 133 h 158"/>
                  <a:gd name="T114" fmla="*/ 72 w 108"/>
                  <a:gd name="T115" fmla="*/ 158 h 158"/>
                  <a:gd name="T116" fmla="*/ 46 w 108"/>
                  <a:gd name="T117" fmla="*/ 158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08" h="158">
                    <a:moveTo>
                      <a:pt x="46" y="158"/>
                    </a:moveTo>
                    <a:lnTo>
                      <a:pt x="0" y="158"/>
                    </a:lnTo>
                    <a:lnTo>
                      <a:pt x="0" y="153"/>
                    </a:lnTo>
                    <a:lnTo>
                      <a:pt x="0" y="145"/>
                    </a:lnTo>
                    <a:lnTo>
                      <a:pt x="0" y="134"/>
                    </a:lnTo>
                    <a:lnTo>
                      <a:pt x="0" y="127"/>
                    </a:lnTo>
                    <a:lnTo>
                      <a:pt x="0" y="123"/>
                    </a:lnTo>
                    <a:lnTo>
                      <a:pt x="2" y="120"/>
                    </a:lnTo>
                    <a:lnTo>
                      <a:pt x="3" y="119"/>
                    </a:lnTo>
                    <a:lnTo>
                      <a:pt x="5" y="117"/>
                    </a:lnTo>
                    <a:lnTo>
                      <a:pt x="6" y="116"/>
                    </a:lnTo>
                    <a:lnTo>
                      <a:pt x="42" y="107"/>
                    </a:lnTo>
                    <a:lnTo>
                      <a:pt x="49" y="87"/>
                    </a:lnTo>
                    <a:lnTo>
                      <a:pt x="46" y="84"/>
                    </a:lnTo>
                    <a:lnTo>
                      <a:pt x="44" y="81"/>
                    </a:lnTo>
                    <a:lnTo>
                      <a:pt x="42" y="77"/>
                    </a:lnTo>
                    <a:lnTo>
                      <a:pt x="41" y="74"/>
                    </a:lnTo>
                    <a:lnTo>
                      <a:pt x="39" y="71"/>
                    </a:lnTo>
                    <a:lnTo>
                      <a:pt x="39" y="70"/>
                    </a:lnTo>
                    <a:lnTo>
                      <a:pt x="39" y="67"/>
                    </a:lnTo>
                    <a:lnTo>
                      <a:pt x="38" y="59"/>
                    </a:lnTo>
                    <a:lnTo>
                      <a:pt x="36" y="48"/>
                    </a:lnTo>
                    <a:lnTo>
                      <a:pt x="35" y="35"/>
                    </a:lnTo>
                    <a:lnTo>
                      <a:pt x="33" y="22"/>
                    </a:lnTo>
                    <a:lnTo>
                      <a:pt x="36" y="13"/>
                    </a:lnTo>
                    <a:lnTo>
                      <a:pt x="42" y="8"/>
                    </a:lnTo>
                    <a:lnTo>
                      <a:pt x="49" y="3"/>
                    </a:lnTo>
                    <a:lnTo>
                      <a:pt x="57" y="2"/>
                    </a:lnTo>
                    <a:lnTo>
                      <a:pt x="62" y="0"/>
                    </a:lnTo>
                    <a:lnTo>
                      <a:pt x="65" y="0"/>
                    </a:lnTo>
                    <a:lnTo>
                      <a:pt x="65" y="0"/>
                    </a:lnTo>
                    <a:lnTo>
                      <a:pt x="67" y="0"/>
                    </a:lnTo>
                    <a:lnTo>
                      <a:pt x="72" y="2"/>
                    </a:lnTo>
                    <a:lnTo>
                      <a:pt x="81" y="3"/>
                    </a:lnTo>
                    <a:lnTo>
                      <a:pt x="88" y="8"/>
                    </a:lnTo>
                    <a:lnTo>
                      <a:pt x="94" y="13"/>
                    </a:lnTo>
                    <a:lnTo>
                      <a:pt x="95" y="22"/>
                    </a:lnTo>
                    <a:lnTo>
                      <a:pt x="95" y="35"/>
                    </a:lnTo>
                    <a:lnTo>
                      <a:pt x="94" y="48"/>
                    </a:lnTo>
                    <a:lnTo>
                      <a:pt x="93" y="59"/>
                    </a:lnTo>
                    <a:lnTo>
                      <a:pt x="91" y="67"/>
                    </a:lnTo>
                    <a:lnTo>
                      <a:pt x="91" y="70"/>
                    </a:lnTo>
                    <a:lnTo>
                      <a:pt x="91" y="71"/>
                    </a:lnTo>
                    <a:lnTo>
                      <a:pt x="90" y="74"/>
                    </a:lnTo>
                    <a:lnTo>
                      <a:pt x="88" y="77"/>
                    </a:lnTo>
                    <a:lnTo>
                      <a:pt x="87" y="81"/>
                    </a:lnTo>
                    <a:lnTo>
                      <a:pt x="84" y="84"/>
                    </a:lnTo>
                    <a:lnTo>
                      <a:pt x="81" y="87"/>
                    </a:lnTo>
                    <a:lnTo>
                      <a:pt x="88" y="107"/>
                    </a:lnTo>
                    <a:lnTo>
                      <a:pt x="108" y="111"/>
                    </a:lnTo>
                    <a:lnTo>
                      <a:pt x="80" y="120"/>
                    </a:lnTo>
                    <a:lnTo>
                      <a:pt x="78" y="120"/>
                    </a:lnTo>
                    <a:lnTo>
                      <a:pt x="77" y="121"/>
                    </a:lnTo>
                    <a:lnTo>
                      <a:pt x="75" y="123"/>
                    </a:lnTo>
                    <a:lnTo>
                      <a:pt x="74" y="126"/>
                    </a:lnTo>
                    <a:lnTo>
                      <a:pt x="72" y="130"/>
                    </a:lnTo>
                    <a:lnTo>
                      <a:pt x="72" y="133"/>
                    </a:lnTo>
                    <a:lnTo>
                      <a:pt x="72" y="158"/>
                    </a:lnTo>
                    <a:lnTo>
                      <a:pt x="46" y="158"/>
                    </a:ln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" name="Freeform 702">
                <a:extLst>
                  <a:ext uri="{FF2B5EF4-FFF2-40B4-BE49-F238E27FC236}">
                    <a16:creationId xmlns:a16="http://schemas.microsoft.com/office/drawing/2014/main" id="{3D2CFE0C-2CCF-2330-2E62-DE519526B3B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980000">
                <a:off x="504848" y="1418606"/>
                <a:ext cx="255896" cy="118973"/>
              </a:xfrm>
              <a:custGeom>
                <a:avLst/>
                <a:gdLst>
                  <a:gd name="T0" fmla="*/ 455 w 810"/>
                  <a:gd name="T1" fmla="*/ 251 h 388"/>
                  <a:gd name="T2" fmla="*/ 543 w 810"/>
                  <a:gd name="T3" fmla="*/ 276 h 388"/>
                  <a:gd name="T4" fmla="*/ 607 w 810"/>
                  <a:gd name="T5" fmla="*/ 314 h 388"/>
                  <a:gd name="T6" fmla="*/ 595 w 810"/>
                  <a:gd name="T7" fmla="*/ 378 h 388"/>
                  <a:gd name="T8" fmla="*/ 547 w 810"/>
                  <a:gd name="T9" fmla="*/ 342 h 388"/>
                  <a:gd name="T10" fmla="*/ 479 w 810"/>
                  <a:gd name="T11" fmla="*/ 313 h 388"/>
                  <a:gd name="T12" fmla="*/ 397 w 810"/>
                  <a:gd name="T13" fmla="*/ 304 h 388"/>
                  <a:gd name="T14" fmla="*/ 318 w 810"/>
                  <a:gd name="T15" fmla="*/ 321 h 388"/>
                  <a:gd name="T16" fmla="*/ 246 w 810"/>
                  <a:gd name="T17" fmla="*/ 360 h 388"/>
                  <a:gd name="T18" fmla="*/ 175 w 810"/>
                  <a:gd name="T19" fmla="*/ 348 h 388"/>
                  <a:gd name="T20" fmla="*/ 245 w 810"/>
                  <a:gd name="T21" fmla="*/ 293 h 388"/>
                  <a:gd name="T22" fmla="*/ 324 w 810"/>
                  <a:gd name="T23" fmla="*/ 259 h 388"/>
                  <a:gd name="T24" fmla="*/ 411 w 810"/>
                  <a:gd name="T25" fmla="*/ 248 h 388"/>
                  <a:gd name="T26" fmla="*/ 485 w 810"/>
                  <a:gd name="T27" fmla="*/ 130 h 388"/>
                  <a:gd name="T28" fmla="*/ 594 w 810"/>
                  <a:gd name="T29" fmla="*/ 163 h 388"/>
                  <a:gd name="T30" fmla="*/ 684 w 810"/>
                  <a:gd name="T31" fmla="*/ 216 h 388"/>
                  <a:gd name="T32" fmla="*/ 682 w 810"/>
                  <a:gd name="T33" fmla="*/ 291 h 388"/>
                  <a:gd name="T34" fmla="*/ 611 w 810"/>
                  <a:gd name="T35" fmla="*/ 236 h 388"/>
                  <a:gd name="T36" fmla="*/ 521 w 810"/>
                  <a:gd name="T37" fmla="*/ 196 h 388"/>
                  <a:gd name="T38" fmla="*/ 419 w 810"/>
                  <a:gd name="T39" fmla="*/ 180 h 388"/>
                  <a:gd name="T40" fmla="*/ 318 w 810"/>
                  <a:gd name="T41" fmla="*/ 191 h 388"/>
                  <a:gd name="T42" fmla="*/ 231 w 810"/>
                  <a:gd name="T43" fmla="*/ 224 h 388"/>
                  <a:gd name="T44" fmla="*/ 159 w 810"/>
                  <a:gd name="T45" fmla="*/ 270 h 388"/>
                  <a:gd name="T46" fmla="*/ 88 w 810"/>
                  <a:gd name="T47" fmla="*/ 260 h 388"/>
                  <a:gd name="T48" fmla="*/ 173 w 810"/>
                  <a:gd name="T49" fmla="*/ 192 h 388"/>
                  <a:gd name="T50" fmla="*/ 270 w 810"/>
                  <a:gd name="T51" fmla="*/ 146 h 388"/>
                  <a:gd name="T52" fmla="*/ 376 w 810"/>
                  <a:gd name="T53" fmla="*/ 125 h 388"/>
                  <a:gd name="T54" fmla="*/ 412 w 810"/>
                  <a:gd name="T55" fmla="*/ 0 h 388"/>
                  <a:gd name="T56" fmla="*/ 529 w 810"/>
                  <a:gd name="T57" fmla="*/ 12 h 388"/>
                  <a:gd name="T58" fmla="*/ 644 w 810"/>
                  <a:gd name="T59" fmla="*/ 50 h 388"/>
                  <a:gd name="T60" fmla="*/ 734 w 810"/>
                  <a:gd name="T61" fmla="*/ 100 h 388"/>
                  <a:gd name="T62" fmla="*/ 810 w 810"/>
                  <a:gd name="T63" fmla="*/ 163 h 388"/>
                  <a:gd name="T64" fmla="*/ 737 w 810"/>
                  <a:gd name="T65" fmla="*/ 173 h 388"/>
                  <a:gd name="T66" fmla="*/ 662 w 810"/>
                  <a:gd name="T67" fmla="*/ 121 h 388"/>
                  <a:gd name="T68" fmla="*/ 564 w 810"/>
                  <a:gd name="T69" fmla="*/ 80 h 388"/>
                  <a:gd name="T70" fmla="*/ 449 w 810"/>
                  <a:gd name="T71" fmla="*/ 57 h 388"/>
                  <a:gd name="T72" fmla="*/ 336 w 810"/>
                  <a:gd name="T73" fmla="*/ 62 h 388"/>
                  <a:gd name="T74" fmla="*/ 225 w 810"/>
                  <a:gd name="T75" fmla="*/ 90 h 388"/>
                  <a:gd name="T76" fmla="*/ 127 w 810"/>
                  <a:gd name="T77" fmla="*/ 141 h 388"/>
                  <a:gd name="T78" fmla="*/ 40 w 810"/>
                  <a:gd name="T79" fmla="*/ 212 h 388"/>
                  <a:gd name="T80" fmla="*/ 43 w 810"/>
                  <a:gd name="T81" fmla="*/ 132 h 388"/>
                  <a:gd name="T82" fmla="*/ 138 w 810"/>
                  <a:gd name="T83" fmla="*/ 69 h 388"/>
                  <a:gd name="T84" fmla="*/ 243 w 810"/>
                  <a:gd name="T85" fmla="*/ 24 h 388"/>
                  <a:gd name="T86" fmla="*/ 355 w 810"/>
                  <a:gd name="T87" fmla="*/ 2 h 3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10" h="388">
                    <a:moveTo>
                      <a:pt x="411" y="248"/>
                    </a:moveTo>
                    <a:lnTo>
                      <a:pt x="455" y="251"/>
                    </a:lnTo>
                    <a:lnTo>
                      <a:pt x="499" y="260"/>
                    </a:lnTo>
                    <a:lnTo>
                      <a:pt x="543" y="276"/>
                    </a:lnTo>
                    <a:lnTo>
                      <a:pt x="577" y="293"/>
                    </a:lnTo>
                    <a:lnTo>
                      <a:pt x="607" y="314"/>
                    </a:lnTo>
                    <a:lnTo>
                      <a:pt x="635" y="338"/>
                    </a:lnTo>
                    <a:lnTo>
                      <a:pt x="595" y="378"/>
                    </a:lnTo>
                    <a:lnTo>
                      <a:pt x="572" y="359"/>
                    </a:lnTo>
                    <a:lnTo>
                      <a:pt x="547" y="342"/>
                    </a:lnTo>
                    <a:lnTo>
                      <a:pt x="519" y="327"/>
                    </a:lnTo>
                    <a:lnTo>
                      <a:pt x="479" y="313"/>
                    </a:lnTo>
                    <a:lnTo>
                      <a:pt x="438" y="305"/>
                    </a:lnTo>
                    <a:lnTo>
                      <a:pt x="397" y="304"/>
                    </a:lnTo>
                    <a:lnTo>
                      <a:pt x="356" y="310"/>
                    </a:lnTo>
                    <a:lnTo>
                      <a:pt x="318" y="321"/>
                    </a:lnTo>
                    <a:lnTo>
                      <a:pt x="280" y="338"/>
                    </a:lnTo>
                    <a:lnTo>
                      <a:pt x="246" y="360"/>
                    </a:lnTo>
                    <a:lnTo>
                      <a:pt x="215" y="388"/>
                    </a:lnTo>
                    <a:lnTo>
                      <a:pt x="175" y="348"/>
                    </a:lnTo>
                    <a:lnTo>
                      <a:pt x="208" y="318"/>
                    </a:lnTo>
                    <a:lnTo>
                      <a:pt x="245" y="293"/>
                    </a:lnTo>
                    <a:lnTo>
                      <a:pt x="283" y="274"/>
                    </a:lnTo>
                    <a:lnTo>
                      <a:pt x="324" y="259"/>
                    </a:lnTo>
                    <a:lnTo>
                      <a:pt x="367" y="251"/>
                    </a:lnTo>
                    <a:lnTo>
                      <a:pt x="411" y="248"/>
                    </a:lnTo>
                    <a:close/>
                    <a:moveTo>
                      <a:pt x="431" y="124"/>
                    </a:moveTo>
                    <a:lnTo>
                      <a:pt x="485" y="130"/>
                    </a:lnTo>
                    <a:lnTo>
                      <a:pt x="539" y="142"/>
                    </a:lnTo>
                    <a:lnTo>
                      <a:pt x="594" y="163"/>
                    </a:lnTo>
                    <a:lnTo>
                      <a:pt x="640" y="187"/>
                    </a:lnTo>
                    <a:lnTo>
                      <a:pt x="684" y="216"/>
                    </a:lnTo>
                    <a:lnTo>
                      <a:pt x="723" y="251"/>
                    </a:lnTo>
                    <a:lnTo>
                      <a:pt x="682" y="291"/>
                    </a:lnTo>
                    <a:lnTo>
                      <a:pt x="648" y="261"/>
                    </a:lnTo>
                    <a:lnTo>
                      <a:pt x="611" y="236"/>
                    </a:lnTo>
                    <a:lnTo>
                      <a:pt x="571" y="214"/>
                    </a:lnTo>
                    <a:lnTo>
                      <a:pt x="521" y="196"/>
                    </a:lnTo>
                    <a:lnTo>
                      <a:pt x="470" y="185"/>
                    </a:lnTo>
                    <a:lnTo>
                      <a:pt x="419" y="180"/>
                    </a:lnTo>
                    <a:lnTo>
                      <a:pt x="367" y="182"/>
                    </a:lnTo>
                    <a:lnTo>
                      <a:pt x="318" y="191"/>
                    </a:lnTo>
                    <a:lnTo>
                      <a:pt x="270" y="205"/>
                    </a:lnTo>
                    <a:lnTo>
                      <a:pt x="231" y="224"/>
                    </a:lnTo>
                    <a:lnTo>
                      <a:pt x="193" y="244"/>
                    </a:lnTo>
                    <a:lnTo>
                      <a:pt x="159" y="270"/>
                    </a:lnTo>
                    <a:lnTo>
                      <a:pt x="128" y="300"/>
                    </a:lnTo>
                    <a:lnTo>
                      <a:pt x="88" y="260"/>
                    </a:lnTo>
                    <a:lnTo>
                      <a:pt x="128" y="223"/>
                    </a:lnTo>
                    <a:lnTo>
                      <a:pt x="173" y="192"/>
                    </a:lnTo>
                    <a:lnTo>
                      <a:pt x="220" y="166"/>
                    </a:lnTo>
                    <a:lnTo>
                      <a:pt x="270" y="146"/>
                    </a:lnTo>
                    <a:lnTo>
                      <a:pt x="322" y="132"/>
                    </a:lnTo>
                    <a:lnTo>
                      <a:pt x="376" y="125"/>
                    </a:lnTo>
                    <a:lnTo>
                      <a:pt x="431" y="124"/>
                    </a:lnTo>
                    <a:close/>
                    <a:moveTo>
                      <a:pt x="412" y="0"/>
                    </a:moveTo>
                    <a:lnTo>
                      <a:pt x="471" y="3"/>
                    </a:lnTo>
                    <a:lnTo>
                      <a:pt x="529" y="12"/>
                    </a:lnTo>
                    <a:lnTo>
                      <a:pt x="586" y="28"/>
                    </a:lnTo>
                    <a:lnTo>
                      <a:pt x="644" y="50"/>
                    </a:lnTo>
                    <a:lnTo>
                      <a:pt x="690" y="73"/>
                    </a:lnTo>
                    <a:lnTo>
                      <a:pt x="734" y="100"/>
                    </a:lnTo>
                    <a:lnTo>
                      <a:pt x="774" y="130"/>
                    </a:lnTo>
                    <a:lnTo>
                      <a:pt x="810" y="163"/>
                    </a:lnTo>
                    <a:lnTo>
                      <a:pt x="770" y="202"/>
                    </a:lnTo>
                    <a:lnTo>
                      <a:pt x="737" y="173"/>
                    </a:lnTo>
                    <a:lnTo>
                      <a:pt x="701" y="146"/>
                    </a:lnTo>
                    <a:lnTo>
                      <a:pt x="662" y="121"/>
                    </a:lnTo>
                    <a:lnTo>
                      <a:pt x="620" y="101"/>
                    </a:lnTo>
                    <a:lnTo>
                      <a:pt x="564" y="80"/>
                    </a:lnTo>
                    <a:lnTo>
                      <a:pt x="507" y="65"/>
                    </a:lnTo>
                    <a:lnTo>
                      <a:pt x="449" y="57"/>
                    </a:lnTo>
                    <a:lnTo>
                      <a:pt x="392" y="56"/>
                    </a:lnTo>
                    <a:lnTo>
                      <a:pt x="336" y="62"/>
                    </a:lnTo>
                    <a:lnTo>
                      <a:pt x="280" y="73"/>
                    </a:lnTo>
                    <a:lnTo>
                      <a:pt x="225" y="90"/>
                    </a:lnTo>
                    <a:lnTo>
                      <a:pt x="175" y="113"/>
                    </a:lnTo>
                    <a:lnTo>
                      <a:pt x="127" y="141"/>
                    </a:lnTo>
                    <a:lnTo>
                      <a:pt x="82" y="174"/>
                    </a:lnTo>
                    <a:lnTo>
                      <a:pt x="40" y="212"/>
                    </a:lnTo>
                    <a:lnTo>
                      <a:pt x="0" y="173"/>
                    </a:lnTo>
                    <a:lnTo>
                      <a:pt x="43" y="132"/>
                    </a:lnTo>
                    <a:lnTo>
                      <a:pt x="89" y="98"/>
                    </a:lnTo>
                    <a:lnTo>
                      <a:pt x="138" y="69"/>
                    </a:lnTo>
                    <a:lnTo>
                      <a:pt x="190" y="43"/>
                    </a:lnTo>
                    <a:lnTo>
                      <a:pt x="243" y="24"/>
                    </a:lnTo>
                    <a:lnTo>
                      <a:pt x="298" y="11"/>
                    </a:lnTo>
                    <a:lnTo>
                      <a:pt x="355" y="2"/>
                    </a:lnTo>
                    <a:lnTo>
                      <a:pt x="412" y="0"/>
                    </a:lnTo>
                    <a:close/>
                  </a:path>
                </a:pathLst>
              </a:custGeom>
              <a:solidFill>
                <a:sysClr val="windowText" lastClr="000000">
                  <a:lumMod val="75000"/>
                  <a:lumOff val="25000"/>
                </a:sys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E8F1519B-3638-00AA-0EF0-EB53B4FE1413}"/>
                </a:ext>
              </a:extLst>
            </p:cNvPr>
            <p:cNvGrpSpPr/>
            <p:nvPr/>
          </p:nvGrpSpPr>
          <p:grpSpPr>
            <a:xfrm>
              <a:off x="3399192" y="1202820"/>
              <a:ext cx="737442" cy="577256"/>
              <a:chOff x="8263266" y="4085759"/>
              <a:chExt cx="737442" cy="577256"/>
            </a:xfrm>
            <a:solidFill>
              <a:sysClr val="windowText" lastClr="000000"/>
            </a:solidFill>
          </p:grpSpPr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0235C36E-E41E-11FD-0B30-D4687F018692}"/>
                  </a:ext>
                </a:extLst>
              </p:cNvPr>
              <p:cNvSpPr/>
              <p:nvPr/>
            </p:nvSpPr>
            <p:spPr>
              <a:xfrm>
                <a:off x="8603584" y="4085759"/>
                <a:ext cx="122394" cy="118414"/>
              </a:xfrm>
              <a:prstGeom prst="ellipse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" name="Rounded Rectangle 80">
                <a:extLst>
                  <a:ext uri="{FF2B5EF4-FFF2-40B4-BE49-F238E27FC236}">
                    <a16:creationId xmlns:a16="http://schemas.microsoft.com/office/drawing/2014/main" id="{43A9D876-F324-5EC7-495C-2351601DC54B}"/>
                  </a:ext>
                </a:extLst>
              </p:cNvPr>
              <p:cNvSpPr/>
              <p:nvPr/>
            </p:nvSpPr>
            <p:spPr>
              <a:xfrm rot="16200000">
                <a:off x="8361228" y="4191423"/>
                <a:ext cx="153515" cy="241636"/>
              </a:xfrm>
              <a:custGeom>
                <a:avLst/>
                <a:gdLst/>
                <a:ahLst/>
                <a:cxnLst/>
                <a:rect l="l" t="t" r="r" b="b"/>
                <a:pathLst>
                  <a:path w="734730" h="1156478">
                    <a:moveTo>
                      <a:pt x="734724" y="76205"/>
                    </a:moveTo>
                    <a:cubicBezTo>
                      <a:pt x="735112" y="106293"/>
                      <a:pt x="717783" y="135118"/>
                      <a:pt x="688489" y="147956"/>
                    </a:cubicBezTo>
                    <a:lnTo>
                      <a:pt x="154430" y="382003"/>
                    </a:lnTo>
                    <a:lnTo>
                      <a:pt x="154430" y="1079263"/>
                    </a:lnTo>
                    <a:cubicBezTo>
                      <a:pt x="154430" y="1121908"/>
                      <a:pt x="119860" y="1156478"/>
                      <a:pt x="77215" y="1156478"/>
                    </a:cubicBezTo>
                    <a:cubicBezTo>
                      <a:pt x="34570" y="1156478"/>
                      <a:pt x="0" y="1121908"/>
                      <a:pt x="0" y="1079263"/>
                    </a:cubicBezTo>
                    <a:lnTo>
                      <a:pt x="0" y="335519"/>
                    </a:lnTo>
                    <a:lnTo>
                      <a:pt x="1398" y="328594"/>
                    </a:lnTo>
                    <a:cubicBezTo>
                      <a:pt x="1777" y="299831"/>
                      <a:pt x="18867" y="272803"/>
                      <a:pt x="46969" y="260488"/>
                    </a:cubicBezTo>
                    <a:lnTo>
                      <a:pt x="626503" y="6513"/>
                    </a:lnTo>
                    <a:cubicBezTo>
                      <a:pt x="665562" y="-10605"/>
                      <a:pt x="711101" y="7182"/>
                      <a:pt x="728218" y="46241"/>
                    </a:cubicBezTo>
                    <a:cubicBezTo>
                      <a:pt x="732497" y="56006"/>
                      <a:pt x="734595" y="66176"/>
                      <a:pt x="734724" y="76205"/>
                    </a:cubicBezTo>
                    <a:close/>
                  </a:path>
                </a:pathLst>
              </a:cu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EBEE5C57-F9C9-84FD-02E5-40AE626F562F}"/>
                  </a:ext>
                </a:extLst>
              </p:cNvPr>
              <p:cNvSpPr/>
              <p:nvPr/>
            </p:nvSpPr>
            <p:spPr>
              <a:xfrm>
                <a:off x="8263266" y="4398213"/>
                <a:ext cx="333352" cy="19902"/>
              </a:xfrm>
              <a:prstGeom prst="rect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" name="Rounded Rectangle 82">
                <a:extLst>
                  <a:ext uri="{FF2B5EF4-FFF2-40B4-BE49-F238E27FC236}">
                    <a16:creationId xmlns:a16="http://schemas.microsoft.com/office/drawing/2014/main" id="{F3B6088B-55CF-9C7E-B28E-54C03F1F9B81}"/>
                  </a:ext>
                </a:extLst>
              </p:cNvPr>
              <p:cNvSpPr/>
              <p:nvPr/>
            </p:nvSpPr>
            <p:spPr>
              <a:xfrm rot="5400000">
                <a:off x="8720562" y="4236939"/>
                <a:ext cx="287221" cy="273070"/>
              </a:xfrm>
              <a:custGeom>
                <a:avLst/>
                <a:gdLst>
                  <a:gd name="connsiteX0" fmla="*/ 313 w 1375646"/>
                  <a:gd name="connsiteY0" fmla="*/ 89490 h 1306926"/>
                  <a:gd name="connsiteX1" fmla="*/ 4009 w 1375646"/>
                  <a:gd name="connsiteY1" fmla="*/ 57018 h 1306926"/>
                  <a:gd name="connsiteX2" fmla="*/ 107630 w 1375646"/>
                  <a:gd name="connsiteY2" fmla="*/ 4009 h 1306926"/>
                  <a:gd name="connsiteX3" fmla="*/ 1321513 w 1375646"/>
                  <a:gd name="connsiteY3" fmla="*/ 396253 h 1306926"/>
                  <a:gd name="connsiteX4" fmla="*/ 1374522 w 1375646"/>
                  <a:gd name="connsiteY4" fmla="*/ 499875 h 1306926"/>
                  <a:gd name="connsiteX5" fmla="*/ 1372474 w 1375646"/>
                  <a:gd name="connsiteY5" fmla="*/ 503520 h 1306926"/>
                  <a:gd name="connsiteX6" fmla="*/ 1372473 w 1375646"/>
                  <a:gd name="connsiteY6" fmla="*/ 1222042 h 1306926"/>
                  <a:gd name="connsiteX7" fmla="*/ 1287589 w 1375646"/>
                  <a:gd name="connsiteY7" fmla="*/ 1306926 h 1306926"/>
                  <a:gd name="connsiteX8" fmla="*/ 1287590 w 1375646"/>
                  <a:gd name="connsiteY8" fmla="*/ 1306925 h 1306926"/>
                  <a:gd name="connsiteX9" fmla="*/ 1202706 w 1375646"/>
                  <a:gd name="connsiteY9" fmla="*/ 1222041 h 1306926"/>
                  <a:gd name="connsiteX10" fmla="*/ 1202706 w 1375646"/>
                  <a:gd name="connsiteY10" fmla="*/ 530848 h 1306926"/>
                  <a:gd name="connsiteX11" fmla="*/ 57018 w 1375646"/>
                  <a:gd name="connsiteY11" fmla="*/ 160639 h 1306926"/>
                  <a:gd name="connsiteX12" fmla="*/ 313 w 1375646"/>
                  <a:gd name="connsiteY12" fmla="*/ 89490 h 1306926"/>
                  <a:gd name="connsiteX0" fmla="*/ 313 w 1374651"/>
                  <a:gd name="connsiteY0" fmla="*/ 89490 h 1306926"/>
                  <a:gd name="connsiteX1" fmla="*/ 4009 w 1374651"/>
                  <a:gd name="connsiteY1" fmla="*/ 57018 h 1306926"/>
                  <a:gd name="connsiteX2" fmla="*/ 107630 w 1374651"/>
                  <a:gd name="connsiteY2" fmla="*/ 4009 h 1306926"/>
                  <a:gd name="connsiteX3" fmla="*/ 1321513 w 1374651"/>
                  <a:gd name="connsiteY3" fmla="*/ 396253 h 1306926"/>
                  <a:gd name="connsiteX4" fmla="*/ 1374522 w 1374651"/>
                  <a:gd name="connsiteY4" fmla="*/ 499875 h 1306926"/>
                  <a:gd name="connsiteX5" fmla="*/ 1372474 w 1374651"/>
                  <a:gd name="connsiteY5" fmla="*/ 503520 h 1306926"/>
                  <a:gd name="connsiteX6" fmla="*/ 1372473 w 1374651"/>
                  <a:gd name="connsiteY6" fmla="*/ 1222042 h 1306926"/>
                  <a:gd name="connsiteX7" fmla="*/ 1287589 w 1374651"/>
                  <a:gd name="connsiteY7" fmla="*/ 1306926 h 1306926"/>
                  <a:gd name="connsiteX8" fmla="*/ 1287590 w 1374651"/>
                  <a:gd name="connsiteY8" fmla="*/ 1306925 h 1306926"/>
                  <a:gd name="connsiteX9" fmla="*/ 1202706 w 1374651"/>
                  <a:gd name="connsiteY9" fmla="*/ 1222041 h 1306926"/>
                  <a:gd name="connsiteX10" fmla="*/ 1202706 w 1374651"/>
                  <a:gd name="connsiteY10" fmla="*/ 530848 h 1306926"/>
                  <a:gd name="connsiteX11" fmla="*/ 57018 w 1374651"/>
                  <a:gd name="connsiteY11" fmla="*/ 160639 h 1306926"/>
                  <a:gd name="connsiteX12" fmla="*/ 313 w 1374651"/>
                  <a:gd name="connsiteY12" fmla="*/ 89490 h 1306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374651" h="1306926">
                    <a:moveTo>
                      <a:pt x="313" y="89490"/>
                    </a:moveTo>
                    <a:cubicBezTo>
                      <a:pt x="-623" y="78840"/>
                      <a:pt x="515" y="67831"/>
                      <a:pt x="4009" y="57018"/>
                    </a:cubicBezTo>
                    <a:cubicBezTo>
                      <a:pt x="17985" y="13766"/>
                      <a:pt x="64378" y="-9967"/>
                      <a:pt x="107630" y="4009"/>
                    </a:cubicBezTo>
                    <a:lnTo>
                      <a:pt x="1321513" y="396253"/>
                    </a:lnTo>
                    <a:cubicBezTo>
                      <a:pt x="1364765" y="410230"/>
                      <a:pt x="1376029" y="452466"/>
                      <a:pt x="1374522" y="499875"/>
                    </a:cubicBezTo>
                    <a:lnTo>
                      <a:pt x="1372474" y="503520"/>
                    </a:lnTo>
                    <a:cubicBezTo>
                      <a:pt x="1372474" y="743027"/>
                      <a:pt x="1372473" y="982535"/>
                      <a:pt x="1372473" y="1222042"/>
                    </a:cubicBezTo>
                    <a:cubicBezTo>
                      <a:pt x="1372473" y="1268922"/>
                      <a:pt x="1334469" y="1306926"/>
                      <a:pt x="1287589" y="1306926"/>
                    </a:cubicBezTo>
                    <a:lnTo>
                      <a:pt x="1287590" y="1306925"/>
                    </a:lnTo>
                    <a:cubicBezTo>
                      <a:pt x="1240710" y="1306925"/>
                      <a:pt x="1202706" y="1268921"/>
                      <a:pt x="1202706" y="1222041"/>
                    </a:cubicBezTo>
                    <a:lnTo>
                      <a:pt x="1202706" y="530848"/>
                    </a:lnTo>
                    <a:lnTo>
                      <a:pt x="57018" y="160639"/>
                    </a:lnTo>
                    <a:cubicBezTo>
                      <a:pt x="24579" y="150157"/>
                      <a:pt x="3119" y="121440"/>
                      <a:pt x="313" y="89490"/>
                    </a:cubicBezTo>
                    <a:close/>
                  </a:path>
                </a:pathLst>
              </a:cu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" name="Rectangle 83">
                <a:extLst>
                  <a:ext uri="{FF2B5EF4-FFF2-40B4-BE49-F238E27FC236}">
                    <a16:creationId xmlns:a16="http://schemas.microsoft.com/office/drawing/2014/main" id="{D1497695-F27C-3622-BA4A-A08BB258EB03}"/>
                  </a:ext>
                </a:extLst>
              </p:cNvPr>
              <p:cNvSpPr/>
              <p:nvPr/>
            </p:nvSpPr>
            <p:spPr>
              <a:xfrm>
                <a:off x="8470122" y="4191845"/>
                <a:ext cx="417127" cy="471170"/>
              </a:xfrm>
              <a:custGeom>
                <a:avLst/>
                <a:gdLst>
                  <a:gd name="connsiteX0" fmla="*/ 0 w 1543050"/>
                  <a:gd name="connsiteY0" fmla="*/ 0 h 2514600"/>
                  <a:gd name="connsiteX1" fmla="*/ 1543050 w 1543050"/>
                  <a:gd name="connsiteY1" fmla="*/ 0 h 2514600"/>
                  <a:gd name="connsiteX2" fmla="*/ 1543050 w 1543050"/>
                  <a:gd name="connsiteY2" fmla="*/ 2514600 h 2514600"/>
                  <a:gd name="connsiteX3" fmla="*/ 0 w 1543050"/>
                  <a:gd name="connsiteY3" fmla="*/ 2514600 h 2514600"/>
                  <a:gd name="connsiteX4" fmla="*/ 0 w 1543050"/>
                  <a:gd name="connsiteY4" fmla="*/ 0 h 2514600"/>
                  <a:gd name="connsiteX0" fmla="*/ 0 w 2063750"/>
                  <a:gd name="connsiteY0" fmla="*/ 831850 h 2514600"/>
                  <a:gd name="connsiteX1" fmla="*/ 2063750 w 2063750"/>
                  <a:gd name="connsiteY1" fmla="*/ 0 h 2514600"/>
                  <a:gd name="connsiteX2" fmla="*/ 2063750 w 2063750"/>
                  <a:gd name="connsiteY2" fmla="*/ 2514600 h 2514600"/>
                  <a:gd name="connsiteX3" fmla="*/ 520700 w 2063750"/>
                  <a:gd name="connsiteY3" fmla="*/ 2514600 h 2514600"/>
                  <a:gd name="connsiteX4" fmla="*/ 0 w 2063750"/>
                  <a:gd name="connsiteY4" fmla="*/ 831850 h 2514600"/>
                  <a:gd name="connsiteX0" fmla="*/ 0 w 2063750"/>
                  <a:gd name="connsiteY0" fmla="*/ 831850 h 2514600"/>
                  <a:gd name="connsiteX1" fmla="*/ 558800 w 2063750"/>
                  <a:gd name="connsiteY1" fmla="*/ 793750 h 2514600"/>
                  <a:gd name="connsiteX2" fmla="*/ 2063750 w 2063750"/>
                  <a:gd name="connsiteY2" fmla="*/ 0 h 2514600"/>
                  <a:gd name="connsiteX3" fmla="*/ 2063750 w 2063750"/>
                  <a:gd name="connsiteY3" fmla="*/ 2514600 h 2514600"/>
                  <a:gd name="connsiteX4" fmla="*/ 520700 w 2063750"/>
                  <a:gd name="connsiteY4" fmla="*/ 2514600 h 2514600"/>
                  <a:gd name="connsiteX5" fmla="*/ 0 w 2063750"/>
                  <a:gd name="connsiteY5" fmla="*/ 831850 h 2514600"/>
                  <a:gd name="connsiteX0" fmla="*/ 0 w 2063750"/>
                  <a:gd name="connsiteY0" fmla="*/ 831850 h 2514600"/>
                  <a:gd name="connsiteX1" fmla="*/ 577850 w 2063750"/>
                  <a:gd name="connsiteY1" fmla="*/ 781050 h 2514600"/>
                  <a:gd name="connsiteX2" fmla="*/ 2063750 w 2063750"/>
                  <a:gd name="connsiteY2" fmla="*/ 0 h 2514600"/>
                  <a:gd name="connsiteX3" fmla="*/ 2063750 w 2063750"/>
                  <a:gd name="connsiteY3" fmla="*/ 2514600 h 2514600"/>
                  <a:gd name="connsiteX4" fmla="*/ 520700 w 2063750"/>
                  <a:gd name="connsiteY4" fmla="*/ 2514600 h 2514600"/>
                  <a:gd name="connsiteX5" fmla="*/ 0 w 2063750"/>
                  <a:gd name="connsiteY5" fmla="*/ 831850 h 2514600"/>
                  <a:gd name="connsiteX0" fmla="*/ 0 w 2063750"/>
                  <a:gd name="connsiteY0" fmla="*/ 831850 h 2514600"/>
                  <a:gd name="connsiteX1" fmla="*/ 577850 w 2063750"/>
                  <a:gd name="connsiteY1" fmla="*/ 781050 h 2514600"/>
                  <a:gd name="connsiteX2" fmla="*/ 2063750 w 2063750"/>
                  <a:gd name="connsiteY2" fmla="*/ 0 h 2514600"/>
                  <a:gd name="connsiteX3" fmla="*/ 2063750 w 2063750"/>
                  <a:gd name="connsiteY3" fmla="*/ 2514600 h 2514600"/>
                  <a:gd name="connsiteX4" fmla="*/ 520700 w 2063750"/>
                  <a:gd name="connsiteY4" fmla="*/ 2514600 h 2514600"/>
                  <a:gd name="connsiteX5" fmla="*/ 0 w 2063750"/>
                  <a:gd name="connsiteY5" fmla="*/ 831850 h 2514600"/>
                  <a:gd name="connsiteX0" fmla="*/ 0 w 2063750"/>
                  <a:gd name="connsiteY0" fmla="*/ 831850 h 2514600"/>
                  <a:gd name="connsiteX1" fmla="*/ 577850 w 2063750"/>
                  <a:gd name="connsiteY1" fmla="*/ 781050 h 2514600"/>
                  <a:gd name="connsiteX2" fmla="*/ 2063750 w 2063750"/>
                  <a:gd name="connsiteY2" fmla="*/ 0 h 2514600"/>
                  <a:gd name="connsiteX3" fmla="*/ 2063750 w 2063750"/>
                  <a:gd name="connsiteY3" fmla="*/ 2514600 h 2514600"/>
                  <a:gd name="connsiteX4" fmla="*/ 520700 w 2063750"/>
                  <a:gd name="connsiteY4" fmla="*/ 2514600 h 2514600"/>
                  <a:gd name="connsiteX5" fmla="*/ 0 w 2063750"/>
                  <a:gd name="connsiteY5" fmla="*/ 831850 h 2514600"/>
                  <a:gd name="connsiteX0" fmla="*/ 57150 w 2120900"/>
                  <a:gd name="connsiteY0" fmla="*/ 831850 h 2514600"/>
                  <a:gd name="connsiteX1" fmla="*/ 635000 w 2120900"/>
                  <a:gd name="connsiteY1" fmla="*/ 781050 h 2514600"/>
                  <a:gd name="connsiteX2" fmla="*/ 2120900 w 2120900"/>
                  <a:gd name="connsiteY2" fmla="*/ 0 h 2514600"/>
                  <a:gd name="connsiteX3" fmla="*/ 2120900 w 2120900"/>
                  <a:gd name="connsiteY3" fmla="*/ 2514600 h 2514600"/>
                  <a:gd name="connsiteX4" fmla="*/ 577850 w 2120900"/>
                  <a:gd name="connsiteY4" fmla="*/ 2514600 h 2514600"/>
                  <a:gd name="connsiteX5" fmla="*/ 0 w 2120900"/>
                  <a:gd name="connsiteY5" fmla="*/ 1009650 h 2514600"/>
                  <a:gd name="connsiteX6" fmla="*/ 57150 w 2120900"/>
                  <a:gd name="connsiteY6" fmla="*/ 831850 h 2514600"/>
                  <a:gd name="connsiteX0" fmla="*/ 77779 w 2141529"/>
                  <a:gd name="connsiteY0" fmla="*/ 831850 h 2514600"/>
                  <a:gd name="connsiteX1" fmla="*/ 655629 w 2141529"/>
                  <a:gd name="connsiteY1" fmla="*/ 781050 h 2514600"/>
                  <a:gd name="connsiteX2" fmla="*/ 2141529 w 2141529"/>
                  <a:gd name="connsiteY2" fmla="*/ 0 h 2514600"/>
                  <a:gd name="connsiteX3" fmla="*/ 2141529 w 2141529"/>
                  <a:gd name="connsiteY3" fmla="*/ 2514600 h 2514600"/>
                  <a:gd name="connsiteX4" fmla="*/ 598479 w 2141529"/>
                  <a:gd name="connsiteY4" fmla="*/ 2514600 h 2514600"/>
                  <a:gd name="connsiteX5" fmla="*/ 20629 w 2141529"/>
                  <a:gd name="connsiteY5" fmla="*/ 1009650 h 2514600"/>
                  <a:gd name="connsiteX6" fmla="*/ 77779 w 2141529"/>
                  <a:gd name="connsiteY6" fmla="*/ 831850 h 2514600"/>
                  <a:gd name="connsiteX0" fmla="*/ 88940 w 2152690"/>
                  <a:gd name="connsiteY0" fmla="*/ 831850 h 2514600"/>
                  <a:gd name="connsiteX1" fmla="*/ 666790 w 2152690"/>
                  <a:gd name="connsiteY1" fmla="*/ 781050 h 2514600"/>
                  <a:gd name="connsiteX2" fmla="*/ 2152690 w 2152690"/>
                  <a:gd name="connsiteY2" fmla="*/ 0 h 2514600"/>
                  <a:gd name="connsiteX3" fmla="*/ 2152690 w 2152690"/>
                  <a:gd name="connsiteY3" fmla="*/ 2514600 h 2514600"/>
                  <a:gd name="connsiteX4" fmla="*/ 609640 w 2152690"/>
                  <a:gd name="connsiteY4" fmla="*/ 2514600 h 2514600"/>
                  <a:gd name="connsiteX5" fmla="*/ 31790 w 2152690"/>
                  <a:gd name="connsiteY5" fmla="*/ 1009650 h 2514600"/>
                  <a:gd name="connsiteX6" fmla="*/ 88940 w 2152690"/>
                  <a:gd name="connsiteY6" fmla="*/ 831850 h 2514600"/>
                  <a:gd name="connsiteX0" fmla="*/ 88940 w 2152690"/>
                  <a:gd name="connsiteY0" fmla="*/ 831850 h 2514600"/>
                  <a:gd name="connsiteX1" fmla="*/ 666790 w 2152690"/>
                  <a:gd name="connsiteY1" fmla="*/ 781050 h 2514600"/>
                  <a:gd name="connsiteX2" fmla="*/ 2152690 w 2152690"/>
                  <a:gd name="connsiteY2" fmla="*/ 0 h 2514600"/>
                  <a:gd name="connsiteX3" fmla="*/ 2152690 w 2152690"/>
                  <a:gd name="connsiteY3" fmla="*/ 2514600 h 2514600"/>
                  <a:gd name="connsiteX4" fmla="*/ 723940 w 2152690"/>
                  <a:gd name="connsiteY4" fmla="*/ 1098550 h 2514600"/>
                  <a:gd name="connsiteX5" fmla="*/ 31790 w 2152690"/>
                  <a:gd name="connsiteY5" fmla="*/ 1009650 h 2514600"/>
                  <a:gd name="connsiteX6" fmla="*/ 88940 w 2152690"/>
                  <a:gd name="connsiteY6" fmla="*/ 831850 h 2514600"/>
                  <a:gd name="connsiteX0" fmla="*/ 88940 w 2152690"/>
                  <a:gd name="connsiteY0" fmla="*/ 831850 h 2514600"/>
                  <a:gd name="connsiteX1" fmla="*/ 666790 w 2152690"/>
                  <a:gd name="connsiteY1" fmla="*/ 781050 h 2514600"/>
                  <a:gd name="connsiteX2" fmla="*/ 2152690 w 2152690"/>
                  <a:gd name="connsiteY2" fmla="*/ 0 h 2514600"/>
                  <a:gd name="connsiteX3" fmla="*/ 2152690 w 2152690"/>
                  <a:gd name="connsiteY3" fmla="*/ 2514600 h 2514600"/>
                  <a:gd name="connsiteX4" fmla="*/ 723940 w 2152690"/>
                  <a:gd name="connsiteY4" fmla="*/ 1098550 h 2514600"/>
                  <a:gd name="connsiteX5" fmla="*/ 31790 w 2152690"/>
                  <a:gd name="connsiteY5" fmla="*/ 1009650 h 2514600"/>
                  <a:gd name="connsiteX6" fmla="*/ 88940 w 2152690"/>
                  <a:gd name="connsiteY6" fmla="*/ 831850 h 2514600"/>
                  <a:gd name="connsiteX0" fmla="*/ 88940 w 2152690"/>
                  <a:gd name="connsiteY0" fmla="*/ 831850 h 2514600"/>
                  <a:gd name="connsiteX1" fmla="*/ 666790 w 2152690"/>
                  <a:gd name="connsiteY1" fmla="*/ 781050 h 2514600"/>
                  <a:gd name="connsiteX2" fmla="*/ 2152690 w 2152690"/>
                  <a:gd name="connsiteY2" fmla="*/ 0 h 2514600"/>
                  <a:gd name="connsiteX3" fmla="*/ 2152690 w 2152690"/>
                  <a:gd name="connsiteY3" fmla="*/ 2514600 h 2514600"/>
                  <a:gd name="connsiteX4" fmla="*/ 723940 w 2152690"/>
                  <a:gd name="connsiteY4" fmla="*/ 1098550 h 2514600"/>
                  <a:gd name="connsiteX5" fmla="*/ 31790 w 2152690"/>
                  <a:gd name="connsiteY5" fmla="*/ 1009650 h 2514600"/>
                  <a:gd name="connsiteX6" fmla="*/ 88940 w 2152690"/>
                  <a:gd name="connsiteY6" fmla="*/ 831850 h 2514600"/>
                  <a:gd name="connsiteX0" fmla="*/ 88940 w 2152690"/>
                  <a:gd name="connsiteY0" fmla="*/ 831850 h 2514600"/>
                  <a:gd name="connsiteX1" fmla="*/ 666790 w 2152690"/>
                  <a:gd name="connsiteY1" fmla="*/ 781050 h 2514600"/>
                  <a:gd name="connsiteX2" fmla="*/ 2152690 w 2152690"/>
                  <a:gd name="connsiteY2" fmla="*/ 0 h 2514600"/>
                  <a:gd name="connsiteX3" fmla="*/ 2152690 w 2152690"/>
                  <a:gd name="connsiteY3" fmla="*/ 2514600 h 2514600"/>
                  <a:gd name="connsiteX4" fmla="*/ 723940 w 2152690"/>
                  <a:gd name="connsiteY4" fmla="*/ 1098550 h 2514600"/>
                  <a:gd name="connsiteX5" fmla="*/ 31790 w 2152690"/>
                  <a:gd name="connsiteY5" fmla="*/ 1009650 h 2514600"/>
                  <a:gd name="connsiteX6" fmla="*/ 88940 w 2152690"/>
                  <a:gd name="connsiteY6" fmla="*/ 831850 h 2514600"/>
                  <a:gd name="connsiteX0" fmla="*/ 88940 w 2152690"/>
                  <a:gd name="connsiteY0" fmla="*/ 831850 h 2514600"/>
                  <a:gd name="connsiteX1" fmla="*/ 666790 w 2152690"/>
                  <a:gd name="connsiteY1" fmla="*/ 781050 h 2514600"/>
                  <a:gd name="connsiteX2" fmla="*/ 2152690 w 2152690"/>
                  <a:gd name="connsiteY2" fmla="*/ 0 h 2514600"/>
                  <a:gd name="connsiteX3" fmla="*/ 2152690 w 2152690"/>
                  <a:gd name="connsiteY3" fmla="*/ 2514600 h 2514600"/>
                  <a:gd name="connsiteX4" fmla="*/ 723940 w 2152690"/>
                  <a:gd name="connsiteY4" fmla="*/ 1098550 h 2514600"/>
                  <a:gd name="connsiteX5" fmla="*/ 31790 w 2152690"/>
                  <a:gd name="connsiteY5" fmla="*/ 1009650 h 2514600"/>
                  <a:gd name="connsiteX6" fmla="*/ 88940 w 2152690"/>
                  <a:gd name="connsiteY6" fmla="*/ 831850 h 2514600"/>
                  <a:gd name="connsiteX0" fmla="*/ 88940 w 2152690"/>
                  <a:gd name="connsiteY0" fmla="*/ 831850 h 2514600"/>
                  <a:gd name="connsiteX1" fmla="*/ 666790 w 2152690"/>
                  <a:gd name="connsiteY1" fmla="*/ 781050 h 2514600"/>
                  <a:gd name="connsiteX2" fmla="*/ 2152690 w 2152690"/>
                  <a:gd name="connsiteY2" fmla="*/ 0 h 2514600"/>
                  <a:gd name="connsiteX3" fmla="*/ 2152690 w 2152690"/>
                  <a:gd name="connsiteY3" fmla="*/ 2514600 h 2514600"/>
                  <a:gd name="connsiteX4" fmla="*/ 1085891 w 2152690"/>
                  <a:gd name="connsiteY4" fmla="*/ 863600 h 2514600"/>
                  <a:gd name="connsiteX5" fmla="*/ 723940 w 2152690"/>
                  <a:gd name="connsiteY5" fmla="*/ 1098550 h 2514600"/>
                  <a:gd name="connsiteX6" fmla="*/ 31790 w 2152690"/>
                  <a:gd name="connsiteY6" fmla="*/ 1009650 h 2514600"/>
                  <a:gd name="connsiteX7" fmla="*/ 88940 w 2152690"/>
                  <a:gd name="connsiteY7" fmla="*/ 831850 h 2514600"/>
                  <a:gd name="connsiteX0" fmla="*/ 88940 w 2152690"/>
                  <a:gd name="connsiteY0" fmla="*/ 831850 h 2514600"/>
                  <a:gd name="connsiteX1" fmla="*/ 666790 w 2152690"/>
                  <a:gd name="connsiteY1" fmla="*/ 781050 h 2514600"/>
                  <a:gd name="connsiteX2" fmla="*/ 2152690 w 2152690"/>
                  <a:gd name="connsiteY2" fmla="*/ 0 h 2514600"/>
                  <a:gd name="connsiteX3" fmla="*/ 2152690 w 2152690"/>
                  <a:gd name="connsiteY3" fmla="*/ 2514600 h 2514600"/>
                  <a:gd name="connsiteX4" fmla="*/ 1085891 w 2152690"/>
                  <a:gd name="connsiteY4" fmla="*/ 863600 h 2514600"/>
                  <a:gd name="connsiteX5" fmla="*/ 723940 w 2152690"/>
                  <a:gd name="connsiteY5" fmla="*/ 1098550 h 2514600"/>
                  <a:gd name="connsiteX6" fmla="*/ 31790 w 2152690"/>
                  <a:gd name="connsiteY6" fmla="*/ 1009650 h 2514600"/>
                  <a:gd name="connsiteX7" fmla="*/ 88940 w 2152690"/>
                  <a:gd name="connsiteY7" fmla="*/ 831850 h 2514600"/>
                  <a:gd name="connsiteX0" fmla="*/ 88940 w 2152690"/>
                  <a:gd name="connsiteY0" fmla="*/ 831850 h 2543263"/>
                  <a:gd name="connsiteX1" fmla="*/ 666790 w 2152690"/>
                  <a:gd name="connsiteY1" fmla="*/ 781050 h 2543263"/>
                  <a:gd name="connsiteX2" fmla="*/ 2152690 w 2152690"/>
                  <a:gd name="connsiteY2" fmla="*/ 0 h 2543263"/>
                  <a:gd name="connsiteX3" fmla="*/ 2152690 w 2152690"/>
                  <a:gd name="connsiteY3" fmla="*/ 2514600 h 2543263"/>
                  <a:gd name="connsiteX4" fmla="*/ 1371641 w 2152690"/>
                  <a:gd name="connsiteY4" fmla="*/ 1327150 h 2543263"/>
                  <a:gd name="connsiteX5" fmla="*/ 1085891 w 2152690"/>
                  <a:gd name="connsiteY5" fmla="*/ 863600 h 2543263"/>
                  <a:gd name="connsiteX6" fmla="*/ 723940 w 2152690"/>
                  <a:gd name="connsiteY6" fmla="*/ 1098550 h 2543263"/>
                  <a:gd name="connsiteX7" fmla="*/ 31790 w 2152690"/>
                  <a:gd name="connsiteY7" fmla="*/ 1009650 h 2543263"/>
                  <a:gd name="connsiteX8" fmla="*/ 88940 w 2152690"/>
                  <a:gd name="connsiteY8" fmla="*/ 831850 h 2543263"/>
                  <a:gd name="connsiteX0" fmla="*/ 88940 w 2152690"/>
                  <a:gd name="connsiteY0" fmla="*/ 831850 h 2543263"/>
                  <a:gd name="connsiteX1" fmla="*/ 666790 w 2152690"/>
                  <a:gd name="connsiteY1" fmla="*/ 781050 h 2543263"/>
                  <a:gd name="connsiteX2" fmla="*/ 2152690 w 2152690"/>
                  <a:gd name="connsiteY2" fmla="*/ 0 h 2543263"/>
                  <a:gd name="connsiteX3" fmla="*/ 2152690 w 2152690"/>
                  <a:gd name="connsiteY3" fmla="*/ 2514600 h 2543263"/>
                  <a:gd name="connsiteX4" fmla="*/ 1371641 w 2152690"/>
                  <a:gd name="connsiteY4" fmla="*/ 1327150 h 2543263"/>
                  <a:gd name="connsiteX5" fmla="*/ 1085891 w 2152690"/>
                  <a:gd name="connsiteY5" fmla="*/ 863600 h 2543263"/>
                  <a:gd name="connsiteX6" fmla="*/ 723940 w 2152690"/>
                  <a:gd name="connsiteY6" fmla="*/ 1098550 h 2543263"/>
                  <a:gd name="connsiteX7" fmla="*/ 31790 w 2152690"/>
                  <a:gd name="connsiteY7" fmla="*/ 1009650 h 2543263"/>
                  <a:gd name="connsiteX8" fmla="*/ 88940 w 2152690"/>
                  <a:gd name="connsiteY8" fmla="*/ 831850 h 2543263"/>
                  <a:gd name="connsiteX0" fmla="*/ 88940 w 2152690"/>
                  <a:gd name="connsiteY0" fmla="*/ 831850 h 2543263"/>
                  <a:gd name="connsiteX1" fmla="*/ 666790 w 2152690"/>
                  <a:gd name="connsiteY1" fmla="*/ 781050 h 2543263"/>
                  <a:gd name="connsiteX2" fmla="*/ 2152690 w 2152690"/>
                  <a:gd name="connsiteY2" fmla="*/ 0 h 2543263"/>
                  <a:gd name="connsiteX3" fmla="*/ 2152690 w 2152690"/>
                  <a:gd name="connsiteY3" fmla="*/ 2514600 h 2543263"/>
                  <a:gd name="connsiteX4" fmla="*/ 1371641 w 2152690"/>
                  <a:gd name="connsiteY4" fmla="*/ 1327150 h 2543263"/>
                  <a:gd name="connsiteX5" fmla="*/ 1085891 w 2152690"/>
                  <a:gd name="connsiteY5" fmla="*/ 863600 h 2543263"/>
                  <a:gd name="connsiteX6" fmla="*/ 723940 w 2152690"/>
                  <a:gd name="connsiteY6" fmla="*/ 1098550 h 2543263"/>
                  <a:gd name="connsiteX7" fmla="*/ 31790 w 2152690"/>
                  <a:gd name="connsiteY7" fmla="*/ 1009650 h 2543263"/>
                  <a:gd name="connsiteX8" fmla="*/ 88940 w 2152690"/>
                  <a:gd name="connsiteY8" fmla="*/ 831850 h 2543263"/>
                  <a:gd name="connsiteX0" fmla="*/ 88940 w 2152690"/>
                  <a:gd name="connsiteY0" fmla="*/ 831850 h 2572021"/>
                  <a:gd name="connsiteX1" fmla="*/ 666790 w 2152690"/>
                  <a:gd name="connsiteY1" fmla="*/ 781050 h 2572021"/>
                  <a:gd name="connsiteX2" fmla="*/ 2152690 w 2152690"/>
                  <a:gd name="connsiteY2" fmla="*/ 0 h 2572021"/>
                  <a:gd name="connsiteX3" fmla="*/ 2152690 w 2152690"/>
                  <a:gd name="connsiteY3" fmla="*/ 2514600 h 2572021"/>
                  <a:gd name="connsiteX4" fmla="*/ 781091 w 2152690"/>
                  <a:gd name="connsiteY4" fmla="*/ 1504950 h 2572021"/>
                  <a:gd name="connsiteX5" fmla="*/ 1371641 w 2152690"/>
                  <a:gd name="connsiteY5" fmla="*/ 1327150 h 2572021"/>
                  <a:gd name="connsiteX6" fmla="*/ 1085891 w 2152690"/>
                  <a:gd name="connsiteY6" fmla="*/ 863600 h 2572021"/>
                  <a:gd name="connsiteX7" fmla="*/ 723940 w 2152690"/>
                  <a:gd name="connsiteY7" fmla="*/ 1098550 h 2572021"/>
                  <a:gd name="connsiteX8" fmla="*/ 31790 w 2152690"/>
                  <a:gd name="connsiteY8" fmla="*/ 1009650 h 2572021"/>
                  <a:gd name="connsiteX9" fmla="*/ 88940 w 2152690"/>
                  <a:gd name="connsiteY9" fmla="*/ 831850 h 2572021"/>
                  <a:gd name="connsiteX0" fmla="*/ 88940 w 2152690"/>
                  <a:gd name="connsiteY0" fmla="*/ 831850 h 2572021"/>
                  <a:gd name="connsiteX1" fmla="*/ 666790 w 2152690"/>
                  <a:gd name="connsiteY1" fmla="*/ 781050 h 2572021"/>
                  <a:gd name="connsiteX2" fmla="*/ 2152690 w 2152690"/>
                  <a:gd name="connsiteY2" fmla="*/ 0 h 2572021"/>
                  <a:gd name="connsiteX3" fmla="*/ 2152690 w 2152690"/>
                  <a:gd name="connsiteY3" fmla="*/ 2514600 h 2572021"/>
                  <a:gd name="connsiteX4" fmla="*/ 781091 w 2152690"/>
                  <a:gd name="connsiteY4" fmla="*/ 1504950 h 2572021"/>
                  <a:gd name="connsiteX5" fmla="*/ 1371641 w 2152690"/>
                  <a:gd name="connsiteY5" fmla="*/ 1327150 h 2572021"/>
                  <a:gd name="connsiteX6" fmla="*/ 1085891 w 2152690"/>
                  <a:gd name="connsiteY6" fmla="*/ 863600 h 2572021"/>
                  <a:gd name="connsiteX7" fmla="*/ 723940 w 2152690"/>
                  <a:gd name="connsiteY7" fmla="*/ 1098550 h 2572021"/>
                  <a:gd name="connsiteX8" fmla="*/ 31790 w 2152690"/>
                  <a:gd name="connsiteY8" fmla="*/ 1009650 h 2572021"/>
                  <a:gd name="connsiteX9" fmla="*/ 88940 w 2152690"/>
                  <a:gd name="connsiteY9" fmla="*/ 831850 h 2572021"/>
                  <a:gd name="connsiteX0" fmla="*/ 88940 w 2152690"/>
                  <a:gd name="connsiteY0" fmla="*/ 831850 h 2572557"/>
                  <a:gd name="connsiteX1" fmla="*/ 666790 w 2152690"/>
                  <a:gd name="connsiteY1" fmla="*/ 781050 h 2572557"/>
                  <a:gd name="connsiteX2" fmla="*/ 2152690 w 2152690"/>
                  <a:gd name="connsiteY2" fmla="*/ 0 h 2572557"/>
                  <a:gd name="connsiteX3" fmla="*/ 2152690 w 2152690"/>
                  <a:gd name="connsiteY3" fmla="*/ 2514600 h 2572557"/>
                  <a:gd name="connsiteX4" fmla="*/ 749341 w 2152690"/>
                  <a:gd name="connsiteY4" fmla="*/ 1517650 h 2572557"/>
                  <a:gd name="connsiteX5" fmla="*/ 1371641 w 2152690"/>
                  <a:gd name="connsiteY5" fmla="*/ 1327150 h 2572557"/>
                  <a:gd name="connsiteX6" fmla="*/ 1085891 w 2152690"/>
                  <a:gd name="connsiteY6" fmla="*/ 863600 h 2572557"/>
                  <a:gd name="connsiteX7" fmla="*/ 723940 w 2152690"/>
                  <a:gd name="connsiteY7" fmla="*/ 1098550 h 2572557"/>
                  <a:gd name="connsiteX8" fmla="*/ 31790 w 2152690"/>
                  <a:gd name="connsiteY8" fmla="*/ 1009650 h 2572557"/>
                  <a:gd name="connsiteX9" fmla="*/ 88940 w 2152690"/>
                  <a:gd name="connsiteY9" fmla="*/ 831850 h 2572557"/>
                  <a:gd name="connsiteX0" fmla="*/ 88940 w 2152690"/>
                  <a:gd name="connsiteY0" fmla="*/ 831850 h 2572557"/>
                  <a:gd name="connsiteX1" fmla="*/ 666790 w 2152690"/>
                  <a:gd name="connsiteY1" fmla="*/ 781050 h 2572557"/>
                  <a:gd name="connsiteX2" fmla="*/ 2152690 w 2152690"/>
                  <a:gd name="connsiteY2" fmla="*/ 0 h 2572557"/>
                  <a:gd name="connsiteX3" fmla="*/ 2152690 w 2152690"/>
                  <a:gd name="connsiteY3" fmla="*/ 2514600 h 2572557"/>
                  <a:gd name="connsiteX4" fmla="*/ 749341 w 2152690"/>
                  <a:gd name="connsiteY4" fmla="*/ 1517650 h 2572557"/>
                  <a:gd name="connsiteX5" fmla="*/ 1371641 w 2152690"/>
                  <a:gd name="connsiteY5" fmla="*/ 1327150 h 2572557"/>
                  <a:gd name="connsiteX6" fmla="*/ 1085891 w 2152690"/>
                  <a:gd name="connsiteY6" fmla="*/ 863600 h 2572557"/>
                  <a:gd name="connsiteX7" fmla="*/ 723940 w 2152690"/>
                  <a:gd name="connsiteY7" fmla="*/ 1098550 h 2572557"/>
                  <a:gd name="connsiteX8" fmla="*/ 31790 w 2152690"/>
                  <a:gd name="connsiteY8" fmla="*/ 1009650 h 2572557"/>
                  <a:gd name="connsiteX9" fmla="*/ 88940 w 2152690"/>
                  <a:gd name="connsiteY9" fmla="*/ 831850 h 2572557"/>
                  <a:gd name="connsiteX0" fmla="*/ 88940 w 2152690"/>
                  <a:gd name="connsiteY0" fmla="*/ 831850 h 2572557"/>
                  <a:gd name="connsiteX1" fmla="*/ 666790 w 2152690"/>
                  <a:gd name="connsiteY1" fmla="*/ 781050 h 2572557"/>
                  <a:gd name="connsiteX2" fmla="*/ 2152690 w 2152690"/>
                  <a:gd name="connsiteY2" fmla="*/ 0 h 2572557"/>
                  <a:gd name="connsiteX3" fmla="*/ 2152690 w 2152690"/>
                  <a:gd name="connsiteY3" fmla="*/ 2514600 h 2572557"/>
                  <a:gd name="connsiteX4" fmla="*/ 749341 w 2152690"/>
                  <a:gd name="connsiteY4" fmla="*/ 1517650 h 2572557"/>
                  <a:gd name="connsiteX5" fmla="*/ 1371641 w 2152690"/>
                  <a:gd name="connsiteY5" fmla="*/ 1301750 h 2572557"/>
                  <a:gd name="connsiteX6" fmla="*/ 1085891 w 2152690"/>
                  <a:gd name="connsiteY6" fmla="*/ 863600 h 2572557"/>
                  <a:gd name="connsiteX7" fmla="*/ 723940 w 2152690"/>
                  <a:gd name="connsiteY7" fmla="*/ 1098550 h 2572557"/>
                  <a:gd name="connsiteX8" fmla="*/ 31790 w 2152690"/>
                  <a:gd name="connsiteY8" fmla="*/ 1009650 h 2572557"/>
                  <a:gd name="connsiteX9" fmla="*/ 88940 w 2152690"/>
                  <a:gd name="connsiteY9" fmla="*/ 831850 h 2572557"/>
                  <a:gd name="connsiteX0" fmla="*/ 88940 w 2152690"/>
                  <a:gd name="connsiteY0" fmla="*/ 831850 h 2681102"/>
                  <a:gd name="connsiteX1" fmla="*/ 666790 w 2152690"/>
                  <a:gd name="connsiteY1" fmla="*/ 781050 h 2681102"/>
                  <a:gd name="connsiteX2" fmla="*/ 2152690 w 2152690"/>
                  <a:gd name="connsiteY2" fmla="*/ 0 h 2681102"/>
                  <a:gd name="connsiteX3" fmla="*/ 2152690 w 2152690"/>
                  <a:gd name="connsiteY3" fmla="*/ 2514600 h 2681102"/>
                  <a:gd name="connsiteX4" fmla="*/ 831891 w 2152690"/>
                  <a:gd name="connsiteY4" fmla="*/ 2451100 h 2681102"/>
                  <a:gd name="connsiteX5" fmla="*/ 749341 w 2152690"/>
                  <a:gd name="connsiteY5" fmla="*/ 1517650 h 2681102"/>
                  <a:gd name="connsiteX6" fmla="*/ 1371641 w 2152690"/>
                  <a:gd name="connsiteY6" fmla="*/ 1301750 h 2681102"/>
                  <a:gd name="connsiteX7" fmla="*/ 1085891 w 2152690"/>
                  <a:gd name="connsiteY7" fmla="*/ 863600 h 2681102"/>
                  <a:gd name="connsiteX8" fmla="*/ 723940 w 2152690"/>
                  <a:gd name="connsiteY8" fmla="*/ 1098550 h 2681102"/>
                  <a:gd name="connsiteX9" fmla="*/ 31790 w 2152690"/>
                  <a:gd name="connsiteY9" fmla="*/ 1009650 h 2681102"/>
                  <a:gd name="connsiteX10" fmla="*/ 88940 w 2152690"/>
                  <a:gd name="connsiteY10" fmla="*/ 831850 h 2681102"/>
                  <a:gd name="connsiteX0" fmla="*/ 88940 w 2152690"/>
                  <a:gd name="connsiteY0" fmla="*/ 831850 h 2681102"/>
                  <a:gd name="connsiteX1" fmla="*/ 666790 w 2152690"/>
                  <a:gd name="connsiteY1" fmla="*/ 781050 h 2681102"/>
                  <a:gd name="connsiteX2" fmla="*/ 2152690 w 2152690"/>
                  <a:gd name="connsiteY2" fmla="*/ 0 h 2681102"/>
                  <a:gd name="connsiteX3" fmla="*/ 2152690 w 2152690"/>
                  <a:gd name="connsiteY3" fmla="*/ 2514600 h 2681102"/>
                  <a:gd name="connsiteX4" fmla="*/ 831891 w 2152690"/>
                  <a:gd name="connsiteY4" fmla="*/ 2451100 h 2681102"/>
                  <a:gd name="connsiteX5" fmla="*/ 749341 w 2152690"/>
                  <a:gd name="connsiteY5" fmla="*/ 1517650 h 2681102"/>
                  <a:gd name="connsiteX6" fmla="*/ 1371641 w 2152690"/>
                  <a:gd name="connsiteY6" fmla="*/ 1301750 h 2681102"/>
                  <a:gd name="connsiteX7" fmla="*/ 1085891 w 2152690"/>
                  <a:gd name="connsiteY7" fmla="*/ 863600 h 2681102"/>
                  <a:gd name="connsiteX8" fmla="*/ 723940 w 2152690"/>
                  <a:gd name="connsiteY8" fmla="*/ 1098550 h 2681102"/>
                  <a:gd name="connsiteX9" fmla="*/ 31790 w 2152690"/>
                  <a:gd name="connsiteY9" fmla="*/ 1009650 h 2681102"/>
                  <a:gd name="connsiteX10" fmla="*/ 88940 w 2152690"/>
                  <a:gd name="connsiteY10" fmla="*/ 831850 h 2681102"/>
                  <a:gd name="connsiteX0" fmla="*/ 88940 w 2152690"/>
                  <a:gd name="connsiteY0" fmla="*/ 831850 h 2681102"/>
                  <a:gd name="connsiteX1" fmla="*/ 666790 w 2152690"/>
                  <a:gd name="connsiteY1" fmla="*/ 781050 h 2681102"/>
                  <a:gd name="connsiteX2" fmla="*/ 2152690 w 2152690"/>
                  <a:gd name="connsiteY2" fmla="*/ 0 h 2681102"/>
                  <a:gd name="connsiteX3" fmla="*/ 2152690 w 2152690"/>
                  <a:gd name="connsiteY3" fmla="*/ 2514600 h 2681102"/>
                  <a:gd name="connsiteX4" fmla="*/ 831891 w 2152690"/>
                  <a:gd name="connsiteY4" fmla="*/ 2451100 h 2681102"/>
                  <a:gd name="connsiteX5" fmla="*/ 749341 w 2152690"/>
                  <a:gd name="connsiteY5" fmla="*/ 1517650 h 2681102"/>
                  <a:gd name="connsiteX6" fmla="*/ 1371641 w 2152690"/>
                  <a:gd name="connsiteY6" fmla="*/ 1301750 h 2681102"/>
                  <a:gd name="connsiteX7" fmla="*/ 1085891 w 2152690"/>
                  <a:gd name="connsiteY7" fmla="*/ 863600 h 2681102"/>
                  <a:gd name="connsiteX8" fmla="*/ 723940 w 2152690"/>
                  <a:gd name="connsiteY8" fmla="*/ 1098550 h 2681102"/>
                  <a:gd name="connsiteX9" fmla="*/ 31790 w 2152690"/>
                  <a:gd name="connsiteY9" fmla="*/ 1009650 h 2681102"/>
                  <a:gd name="connsiteX10" fmla="*/ 88940 w 2152690"/>
                  <a:gd name="connsiteY10" fmla="*/ 831850 h 2681102"/>
                  <a:gd name="connsiteX0" fmla="*/ 88940 w 2152690"/>
                  <a:gd name="connsiteY0" fmla="*/ 831850 h 2681102"/>
                  <a:gd name="connsiteX1" fmla="*/ 666790 w 2152690"/>
                  <a:gd name="connsiteY1" fmla="*/ 781050 h 2681102"/>
                  <a:gd name="connsiteX2" fmla="*/ 2152690 w 2152690"/>
                  <a:gd name="connsiteY2" fmla="*/ 0 h 2681102"/>
                  <a:gd name="connsiteX3" fmla="*/ 2152690 w 2152690"/>
                  <a:gd name="connsiteY3" fmla="*/ 2514600 h 2681102"/>
                  <a:gd name="connsiteX4" fmla="*/ 831891 w 2152690"/>
                  <a:gd name="connsiteY4" fmla="*/ 2451100 h 2681102"/>
                  <a:gd name="connsiteX5" fmla="*/ 749341 w 2152690"/>
                  <a:gd name="connsiteY5" fmla="*/ 1517650 h 2681102"/>
                  <a:gd name="connsiteX6" fmla="*/ 1371641 w 2152690"/>
                  <a:gd name="connsiteY6" fmla="*/ 1301750 h 2681102"/>
                  <a:gd name="connsiteX7" fmla="*/ 1085891 w 2152690"/>
                  <a:gd name="connsiteY7" fmla="*/ 863600 h 2681102"/>
                  <a:gd name="connsiteX8" fmla="*/ 723940 w 2152690"/>
                  <a:gd name="connsiteY8" fmla="*/ 1098550 h 2681102"/>
                  <a:gd name="connsiteX9" fmla="*/ 31790 w 2152690"/>
                  <a:gd name="connsiteY9" fmla="*/ 1009650 h 2681102"/>
                  <a:gd name="connsiteX10" fmla="*/ 88940 w 2152690"/>
                  <a:gd name="connsiteY10" fmla="*/ 831850 h 2681102"/>
                  <a:gd name="connsiteX0" fmla="*/ 88940 w 2152690"/>
                  <a:gd name="connsiteY0" fmla="*/ 831850 h 2681102"/>
                  <a:gd name="connsiteX1" fmla="*/ 666790 w 2152690"/>
                  <a:gd name="connsiteY1" fmla="*/ 781050 h 2681102"/>
                  <a:gd name="connsiteX2" fmla="*/ 2152690 w 2152690"/>
                  <a:gd name="connsiteY2" fmla="*/ 0 h 2681102"/>
                  <a:gd name="connsiteX3" fmla="*/ 2152690 w 2152690"/>
                  <a:gd name="connsiteY3" fmla="*/ 2514600 h 2681102"/>
                  <a:gd name="connsiteX4" fmla="*/ 831891 w 2152690"/>
                  <a:gd name="connsiteY4" fmla="*/ 2451100 h 2681102"/>
                  <a:gd name="connsiteX5" fmla="*/ 749341 w 2152690"/>
                  <a:gd name="connsiteY5" fmla="*/ 1517650 h 2681102"/>
                  <a:gd name="connsiteX6" fmla="*/ 1371641 w 2152690"/>
                  <a:gd name="connsiteY6" fmla="*/ 1301750 h 2681102"/>
                  <a:gd name="connsiteX7" fmla="*/ 1085891 w 2152690"/>
                  <a:gd name="connsiteY7" fmla="*/ 863600 h 2681102"/>
                  <a:gd name="connsiteX8" fmla="*/ 723940 w 2152690"/>
                  <a:gd name="connsiteY8" fmla="*/ 1098550 h 2681102"/>
                  <a:gd name="connsiteX9" fmla="*/ 31790 w 2152690"/>
                  <a:gd name="connsiteY9" fmla="*/ 1009650 h 2681102"/>
                  <a:gd name="connsiteX10" fmla="*/ 88940 w 2152690"/>
                  <a:gd name="connsiteY10" fmla="*/ 831850 h 2681102"/>
                  <a:gd name="connsiteX0" fmla="*/ 88940 w 2152690"/>
                  <a:gd name="connsiteY0" fmla="*/ 831850 h 2587818"/>
                  <a:gd name="connsiteX1" fmla="*/ 666790 w 2152690"/>
                  <a:gd name="connsiteY1" fmla="*/ 781050 h 2587818"/>
                  <a:gd name="connsiteX2" fmla="*/ 2152690 w 2152690"/>
                  <a:gd name="connsiteY2" fmla="*/ 0 h 2587818"/>
                  <a:gd name="connsiteX3" fmla="*/ 1130340 w 2152690"/>
                  <a:gd name="connsiteY3" fmla="*/ 2355850 h 2587818"/>
                  <a:gd name="connsiteX4" fmla="*/ 831891 w 2152690"/>
                  <a:gd name="connsiteY4" fmla="*/ 2451100 h 2587818"/>
                  <a:gd name="connsiteX5" fmla="*/ 749341 w 2152690"/>
                  <a:gd name="connsiteY5" fmla="*/ 1517650 h 2587818"/>
                  <a:gd name="connsiteX6" fmla="*/ 1371641 w 2152690"/>
                  <a:gd name="connsiteY6" fmla="*/ 1301750 h 2587818"/>
                  <a:gd name="connsiteX7" fmla="*/ 1085891 w 2152690"/>
                  <a:gd name="connsiteY7" fmla="*/ 863600 h 2587818"/>
                  <a:gd name="connsiteX8" fmla="*/ 723940 w 2152690"/>
                  <a:gd name="connsiteY8" fmla="*/ 1098550 h 2587818"/>
                  <a:gd name="connsiteX9" fmla="*/ 31790 w 2152690"/>
                  <a:gd name="connsiteY9" fmla="*/ 1009650 h 2587818"/>
                  <a:gd name="connsiteX10" fmla="*/ 88940 w 2152690"/>
                  <a:gd name="connsiteY10" fmla="*/ 831850 h 2587818"/>
                  <a:gd name="connsiteX0" fmla="*/ 88940 w 2152690"/>
                  <a:gd name="connsiteY0" fmla="*/ 831850 h 2563745"/>
                  <a:gd name="connsiteX1" fmla="*/ 666790 w 2152690"/>
                  <a:gd name="connsiteY1" fmla="*/ 781050 h 2563745"/>
                  <a:gd name="connsiteX2" fmla="*/ 2152690 w 2152690"/>
                  <a:gd name="connsiteY2" fmla="*/ 0 h 2563745"/>
                  <a:gd name="connsiteX3" fmla="*/ 1130340 w 2152690"/>
                  <a:gd name="connsiteY3" fmla="*/ 2355850 h 2563745"/>
                  <a:gd name="connsiteX4" fmla="*/ 831891 w 2152690"/>
                  <a:gd name="connsiteY4" fmla="*/ 2451100 h 2563745"/>
                  <a:gd name="connsiteX5" fmla="*/ 749341 w 2152690"/>
                  <a:gd name="connsiteY5" fmla="*/ 1517650 h 2563745"/>
                  <a:gd name="connsiteX6" fmla="*/ 1371641 w 2152690"/>
                  <a:gd name="connsiteY6" fmla="*/ 1301750 h 2563745"/>
                  <a:gd name="connsiteX7" fmla="*/ 1085891 w 2152690"/>
                  <a:gd name="connsiteY7" fmla="*/ 863600 h 2563745"/>
                  <a:gd name="connsiteX8" fmla="*/ 723940 w 2152690"/>
                  <a:gd name="connsiteY8" fmla="*/ 1098550 h 2563745"/>
                  <a:gd name="connsiteX9" fmla="*/ 31790 w 2152690"/>
                  <a:gd name="connsiteY9" fmla="*/ 1009650 h 2563745"/>
                  <a:gd name="connsiteX10" fmla="*/ 88940 w 2152690"/>
                  <a:gd name="connsiteY10" fmla="*/ 831850 h 2563745"/>
                  <a:gd name="connsiteX0" fmla="*/ 88940 w 2152690"/>
                  <a:gd name="connsiteY0" fmla="*/ 831850 h 2579685"/>
                  <a:gd name="connsiteX1" fmla="*/ 666790 w 2152690"/>
                  <a:gd name="connsiteY1" fmla="*/ 781050 h 2579685"/>
                  <a:gd name="connsiteX2" fmla="*/ 2152690 w 2152690"/>
                  <a:gd name="connsiteY2" fmla="*/ 0 h 2579685"/>
                  <a:gd name="connsiteX3" fmla="*/ 1130340 w 2152690"/>
                  <a:gd name="connsiteY3" fmla="*/ 2355850 h 2579685"/>
                  <a:gd name="connsiteX4" fmla="*/ 831891 w 2152690"/>
                  <a:gd name="connsiteY4" fmla="*/ 2451100 h 2579685"/>
                  <a:gd name="connsiteX5" fmla="*/ 749341 w 2152690"/>
                  <a:gd name="connsiteY5" fmla="*/ 1517650 h 2579685"/>
                  <a:gd name="connsiteX6" fmla="*/ 1371641 w 2152690"/>
                  <a:gd name="connsiteY6" fmla="*/ 1301750 h 2579685"/>
                  <a:gd name="connsiteX7" fmla="*/ 1085891 w 2152690"/>
                  <a:gd name="connsiteY7" fmla="*/ 863600 h 2579685"/>
                  <a:gd name="connsiteX8" fmla="*/ 723940 w 2152690"/>
                  <a:gd name="connsiteY8" fmla="*/ 1098550 h 2579685"/>
                  <a:gd name="connsiteX9" fmla="*/ 31790 w 2152690"/>
                  <a:gd name="connsiteY9" fmla="*/ 1009650 h 2579685"/>
                  <a:gd name="connsiteX10" fmla="*/ 88940 w 2152690"/>
                  <a:gd name="connsiteY10" fmla="*/ 831850 h 2579685"/>
                  <a:gd name="connsiteX0" fmla="*/ 88940 w 2152690"/>
                  <a:gd name="connsiteY0" fmla="*/ 831850 h 2581672"/>
                  <a:gd name="connsiteX1" fmla="*/ 666790 w 2152690"/>
                  <a:gd name="connsiteY1" fmla="*/ 781050 h 2581672"/>
                  <a:gd name="connsiteX2" fmla="*/ 2152690 w 2152690"/>
                  <a:gd name="connsiteY2" fmla="*/ 0 h 2581672"/>
                  <a:gd name="connsiteX3" fmla="*/ 1130340 w 2152690"/>
                  <a:gd name="connsiteY3" fmla="*/ 2355850 h 2581672"/>
                  <a:gd name="connsiteX4" fmla="*/ 831891 w 2152690"/>
                  <a:gd name="connsiteY4" fmla="*/ 2451100 h 2581672"/>
                  <a:gd name="connsiteX5" fmla="*/ 749341 w 2152690"/>
                  <a:gd name="connsiteY5" fmla="*/ 1517650 h 2581672"/>
                  <a:gd name="connsiteX6" fmla="*/ 1371641 w 2152690"/>
                  <a:gd name="connsiteY6" fmla="*/ 1301750 h 2581672"/>
                  <a:gd name="connsiteX7" fmla="*/ 1085891 w 2152690"/>
                  <a:gd name="connsiteY7" fmla="*/ 863600 h 2581672"/>
                  <a:gd name="connsiteX8" fmla="*/ 723940 w 2152690"/>
                  <a:gd name="connsiteY8" fmla="*/ 1098550 h 2581672"/>
                  <a:gd name="connsiteX9" fmla="*/ 31790 w 2152690"/>
                  <a:gd name="connsiteY9" fmla="*/ 1009650 h 2581672"/>
                  <a:gd name="connsiteX10" fmla="*/ 88940 w 2152690"/>
                  <a:gd name="connsiteY10" fmla="*/ 831850 h 2581672"/>
                  <a:gd name="connsiteX0" fmla="*/ 88940 w 2152690"/>
                  <a:gd name="connsiteY0" fmla="*/ 831850 h 2581672"/>
                  <a:gd name="connsiteX1" fmla="*/ 666790 w 2152690"/>
                  <a:gd name="connsiteY1" fmla="*/ 781050 h 2581672"/>
                  <a:gd name="connsiteX2" fmla="*/ 2152690 w 2152690"/>
                  <a:gd name="connsiteY2" fmla="*/ 0 h 2581672"/>
                  <a:gd name="connsiteX3" fmla="*/ 1130341 w 2152690"/>
                  <a:gd name="connsiteY3" fmla="*/ 1758949 h 2581672"/>
                  <a:gd name="connsiteX4" fmla="*/ 1130340 w 2152690"/>
                  <a:gd name="connsiteY4" fmla="*/ 2355850 h 2581672"/>
                  <a:gd name="connsiteX5" fmla="*/ 831891 w 2152690"/>
                  <a:gd name="connsiteY5" fmla="*/ 2451100 h 2581672"/>
                  <a:gd name="connsiteX6" fmla="*/ 749341 w 2152690"/>
                  <a:gd name="connsiteY6" fmla="*/ 1517650 h 2581672"/>
                  <a:gd name="connsiteX7" fmla="*/ 1371641 w 2152690"/>
                  <a:gd name="connsiteY7" fmla="*/ 1301750 h 2581672"/>
                  <a:gd name="connsiteX8" fmla="*/ 1085891 w 2152690"/>
                  <a:gd name="connsiteY8" fmla="*/ 863600 h 2581672"/>
                  <a:gd name="connsiteX9" fmla="*/ 723940 w 2152690"/>
                  <a:gd name="connsiteY9" fmla="*/ 1098550 h 2581672"/>
                  <a:gd name="connsiteX10" fmla="*/ 31790 w 2152690"/>
                  <a:gd name="connsiteY10" fmla="*/ 1009650 h 2581672"/>
                  <a:gd name="connsiteX11" fmla="*/ 88940 w 2152690"/>
                  <a:gd name="connsiteY11" fmla="*/ 831850 h 2581672"/>
                  <a:gd name="connsiteX0" fmla="*/ 88940 w 2152690"/>
                  <a:gd name="connsiteY0" fmla="*/ 831850 h 2576796"/>
                  <a:gd name="connsiteX1" fmla="*/ 666790 w 2152690"/>
                  <a:gd name="connsiteY1" fmla="*/ 781050 h 2576796"/>
                  <a:gd name="connsiteX2" fmla="*/ 2152690 w 2152690"/>
                  <a:gd name="connsiteY2" fmla="*/ 0 h 2576796"/>
                  <a:gd name="connsiteX3" fmla="*/ 1130341 w 2152690"/>
                  <a:gd name="connsiteY3" fmla="*/ 1758949 h 2576796"/>
                  <a:gd name="connsiteX4" fmla="*/ 1143040 w 2152690"/>
                  <a:gd name="connsiteY4" fmla="*/ 2343150 h 2576796"/>
                  <a:gd name="connsiteX5" fmla="*/ 831891 w 2152690"/>
                  <a:gd name="connsiteY5" fmla="*/ 2451100 h 2576796"/>
                  <a:gd name="connsiteX6" fmla="*/ 749341 w 2152690"/>
                  <a:gd name="connsiteY6" fmla="*/ 1517650 h 2576796"/>
                  <a:gd name="connsiteX7" fmla="*/ 1371641 w 2152690"/>
                  <a:gd name="connsiteY7" fmla="*/ 1301750 h 2576796"/>
                  <a:gd name="connsiteX8" fmla="*/ 1085891 w 2152690"/>
                  <a:gd name="connsiteY8" fmla="*/ 863600 h 2576796"/>
                  <a:gd name="connsiteX9" fmla="*/ 723940 w 2152690"/>
                  <a:gd name="connsiteY9" fmla="*/ 1098550 h 2576796"/>
                  <a:gd name="connsiteX10" fmla="*/ 31790 w 2152690"/>
                  <a:gd name="connsiteY10" fmla="*/ 1009650 h 2576796"/>
                  <a:gd name="connsiteX11" fmla="*/ 88940 w 2152690"/>
                  <a:gd name="connsiteY11" fmla="*/ 831850 h 2576796"/>
                  <a:gd name="connsiteX0" fmla="*/ 88940 w 2152690"/>
                  <a:gd name="connsiteY0" fmla="*/ 831850 h 2576796"/>
                  <a:gd name="connsiteX1" fmla="*/ 666790 w 2152690"/>
                  <a:gd name="connsiteY1" fmla="*/ 781050 h 2576796"/>
                  <a:gd name="connsiteX2" fmla="*/ 2152690 w 2152690"/>
                  <a:gd name="connsiteY2" fmla="*/ 0 h 2576796"/>
                  <a:gd name="connsiteX3" fmla="*/ 1162091 w 2152690"/>
                  <a:gd name="connsiteY3" fmla="*/ 1758949 h 2576796"/>
                  <a:gd name="connsiteX4" fmla="*/ 1143040 w 2152690"/>
                  <a:gd name="connsiteY4" fmla="*/ 2343150 h 2576796"/>
                  <a:gd name="connsiteX5" fmla="*/ 831891 w 2152690"/>
                  <a:gd name="connsiteY5" fmla="*/ 2451100 h 2576796"/>
                  <a:gd name="connsiteX6" fmla="*/ 749341 w 2152690"/>
                  <a:gd name="connsiteY6" fmla="*/ 1517650 h 2576796"/>
                  <a:gd name="connsiteX7" fmla="*/ 1371641 w 2152690"/>
                  <a:gd name="connsiteY7" fmla="*/ 1301750 h 2576796"/>
                  <a:gd name="connsiteX8" fmla="*/ 1085891 w 2152690"/>
                  <a:gd name="connsiteY8" fmla="*/ 863600 h 2576796"/>
                  <a:gd name="connsiteX9" fmla="*/ 723940 w 2152690"/>
                  <a:gd name="connsiteY9" fmla="*/ 1098550 h 2576796"/>
                  <a:gd name="connsiteX10" fmla="*/ 31790 w 2152690"/>
                  <a:gd name="connsiteY10" fmla="*/ 1009650 h 2576796"/>
                  <a:gd name="connsiteX11" fmla="*/ 88940 w 2152690"/>
                  <a:gd name="connsiteY11" fmla="*/ 831850 h 2576796"/>
                  <a:gd name="connsiteX0" fmla="*/ 88940 w 2152690"/>
                  <a:gd name="connsiteY0" fmla="*/ 831850 h 2576796"/>
                  <a:gd name="connsiteX1" fmla="*/ 666790 w 2152690"/>
                  <a:gd name="connsiteY1" fmla="*/ 781050 h 2576796"/>
                  <a:gd name="connsiteX2" fmla="*/ 2152690 w 2152690"/>
                  <a:gd name="connsiteY2" fmla="*/ 0 h 2576796"/>
                  <a:gd name="connsiteX3" fmla="*/ 1136691 w 2152690"/>
                  <a:gd name="connsiteY3" fmla="*/ 1758949 h 2576796"/>
                  <a:gd name="connsiteX4" fmla="*/ 1143040 w 2152690"/>
                  <a:gd name="connsiteY4" fmla="*/ 2343150 h 2576796"/>
                  <a:gd name="connsiteX5" fmla="*/ 831891 w 2152690"/>
                  <a:gd name="connsiteY5" fmla="*/ 2451100 h 2576796"/>
                  <a:gd name="connsiteX6" fmla="*/ 749341 w 2152690"/>
                  <a:gd name="connsiteY6" fmla="*/ 1517650 h 2576796"/>
                  <a:gd name="connsiteX7" fmla="*/ 1371641 w 2152690"/>
                  <a:gd name="connsiteY7" fmla="*/ 1301750 h 2576796"/>
                  <a:gd name="connsiteX8" fmla="*/ 1085891 w 2152690"/>
                  <a:gd name="connsiteY8" fmla="*/ 863600 h 2576796"/>
                  <a:gd name="connsiteX9" fmla="*/ 723940 w 2152690"/>
                  <a:gd name="connsiteY9" fmla="*/ 1098550 h 2576796"/>
                  <a:gd name="connsiteX10" fmla="*/ 31790 w 2152690"/>
                  <a:gd name="connsiteY10" fmla="*/ 1009650 h 2576796"/>
                  <a:gd name="connsiteX11" fmla="*/ 88940 w 2152690"/>
                  <a:gd name="connsiteY11" fmla="*/ 831850 h 2576796"/>
                  <a:gd name="connsiteX0" fmla="*/ 88940 w 2152690"/>
                  <a:gd name="connsiteY0" fmla="*/ 831850 h 2582672"/>
                  <a:gd name="connsiteX1" fmla="*/ 666790 w 2152690"/>
                  <a:gd name="connsiteY1" fmla="*/ 781050 h 2582672"/>
                  <a:gd name="connsiteX2" fmla="*/ 2152690 w 2152690"/>
                  <a:gd name="connsiteY2" fmla="*/ 0 h 2582672"/>
                  <a:gd name="connsiteX3" fmla="*/ 1136691 w 2152690"/>
                  <a:gd name="connsiteY3" fmla="*/ 1758949 h 2582672"/>
                  <a:gd name="connsiteX4" fmla="*/ 1143040 w 2152690"/>
                  <a:gd name="connsiteY4" fmla="*/ 2343150 h 2582672"/>
                  <a:gd name="connsiteX5" fmla="*/ 831891 w 2152690"/>
                  <a:gd name="connsiteY5" fmla="*/ 2451100 h 2582672"/>
                  <a:gd name="connsiteX6" fmla="*/ 749341 w 2152690"/>
                  <a:gd name="connsiteY6" fmla="*/ 1517650 h 2582672"/>
                  <a:gd name="connsiteX7" fmla="*/ 1371641 w 2152690"/>
                  <a:gd name="connsiteY7" fmla="*/ 1301750 h 2582672"/>
                  <a:gd name="connsiteX8" fmla="*/ 1085891 w 2152690"/>
                  <a:gd name="connsiteY8" fmla="*/ 863600 h 2582672"/>
                  <a:gd name="connsiteX9" fmla="*/ 723940 w 2152690"/>
                  <a:gd name="connsiteY9" fmla="*/ 1098550 h 2582672"/>
                  <a:gd name="connsiteX10" fmla="*/ 31790 w 2152690"/>
                  <a:gd name="connsiteY10" fmla="*/ 1009650 h 2582672"/>
                  <a:gd name="connsiteX11" fmla="*/ 88940 w 2152690"/>
                  <a:gd name="connsiteY11" fmla="*/ 831850 h 2582672"/>
                  <a:gd name="connsiteX0" fmla="*/ 88940 w 2152690"/>
                  <a:gd name="connsiteY0" fmla="*/ 831850 h 2581434"/>
                  <a:gd name="connsiteX1" fmla="*/ 666790 w 2152690"/>
                  <a:gd name="connsiteY1" fmla="*/ 781050 h 2581434"/>
                  <a:gd name="connsiteX2" fmla="*/ 2152690 w 2152690"/>
                  <a:gd name="connsiteY2" fmla="*/ 0 h 2581434"/>
                  <a:gd name="connsiteX3" fmla="*/ 1136691 w 2152690"/>
                  <a:gd name="connsiteY3" fmla="*/ 1758949 h 2581434"/>
                  <a:gd name="connsiteX4" fmla="*/ 1152565 w 2152690"/>
                  <a:gd name="connsiteY4" fmla="*/ 2339975 h 2581434"/>
                  <a:gd name="connsiteX5" fmla="*/ 831891 w 2152690"/>
                  <a:gd name="connsiteY5" fmla="*/ 2451100 h 2581434"/>
                  <a:gd name="connsiteX6" fmla="*/ 749341 w 2152690"/>
                  <a:gd name="connsiteY6" fmla="*/ 1517650 h 2581434"/>
                  <a:gd name="connsiteX7" fmla="*/ 1371641 w 2152690"/>
                  <a:gd name="connsiteY7" fmla="*/ 1301750 h 2581434"/>
                  <a:gd name="connsiteX8" fmla="*/ 1085891 w 2152690"/>
                  <a:gd name="connsiteY8" fmla="*/ 863600 h 2581434"/>
                  <a:gd name="connsiteX9" fmla="*/ 723940 w 2152690"/>
                  <a:gd name="connsiteY9" fmla="*/ 1098550 h 2581434"/>
                  <a:gd name="connsiteX10" fmla="*/ 31790 w 2152690"/>
                  <a:gd name="connsiteY10" fmla="*/ 1009650 h 2581434"/>
                  <a:gd name="connsiteX11" fmla="*/ 88940 w 2152690"/>
                  <a:gd name="connsiteY11" fmla="*/ 831850 h 2581434"/>
                  <a:gd name="connsiteX0" fmla="*/ 88940 w 2152690"/>
                  <a:gd name="connsiteY0" fmla="*/ 831850 h 2451100"/>
                  <a:gd name="connsiteX1" fmla="*/ 666790 w 2152690"/>
                  <a:gd name="connsiteY1" fmla="*/ 781050 h 2451100"/>
                  <a:gd name="connsiteX2" fmla="*/ 2152690 w 2152690"/>
                  <a:gd name="connsiteY2" fmla="*/ 0 h 2451100"/>
                  <a:gd name="connsiteX3" fmla="*/ 1136691 w 2152690"/>
                  <a:gd name="connsiteY3" fmla="*/ 1758949 h 2451100"/>
                  <a:gd name="connsiteX4" fmla="*/ 1139865 w 2152690"/>
                  <a:gd name="connsiteY4" fmla="*/ 2336800 h 2451100"/>
                  <a:gd name="connsiteX5" fmla="*/ 831891 w 2152690"/>
                  <a:gd name="connsiteY5" fmla="*/ 2451100 h 2451100"/>
                  <a:gd name="connsiteX6" fmla="*/ 749341 w 2152690"/>
                  <a:gd name="connsiteY6" fmla="*/ 1517650 h 2451100"/>
                  <a:gd name="connsiteX7" fmla="*/ 1371641 w 2152690"/>
                  <a:gd name="connsiteY7" fmla="*/ 1301750 h 2451100"/>
                  <a:gd name="connsiteX8" fmla="*/ 1085891 w 2152690"/>
                  <a:gd name="connsiteY8" fmla="*/ 863600 h 2451100"/>
                  <a:gd name="connsiteX9" fmla="*/ 723940 w 2152690"/>
                  <a:gd name="connsiteY9" fmla="*/ 1098550 h 2451100"/>
                  <a:gd name="connsiteX10" fmla="*/ 31790 w 2152690"/>
                  <a:gd name="connsiteY10" fmla="*/ 1009650 h 2451100"/>
                  <a:gd name="connsiteX11" fmla="*/ 88940 w 2152690"/>
                  <a:gd name="connsiteY11" fmla="*/ 831850 h 2451100"/>
                  <a:gd name="connsiteX0" fmla="*/ 88940 w 2158535"/>
                  <a:gd name="connsiteY0" fmla="*/ 831850 h 2451100"/>
                  <a:gd name="connsiteX1" fmla="*/ 666790 w 2158535"/>
                  <a:gd name="connsiteY1" fmla="*/ 781050 h 2451100"/>
                  <a:gd name="connsiteX2" fmla="*/ 2152690 w 2158535"/>
                  <a:gd name="connsiteY2" fmla="*/ 0 h 2451100"/>
                  <a:gd name="connsiteX3" fmla="*/ 1197016 w 2158535"/>
                  <a:gd name="connsiteY3" fmla="*/ 1682749 h 2451100"/>
                  <a:gd name="connsiteX4" fmla="*/ 1136691 w 2158535"/>
                  <a:gd name="connsiteY4" fmla="*/ 1758949 h 2451100"/>
                  <a:gd name="connsiteX5" fmla="*/ 1139865 w 2158535"/>
                  <a:gd name="connsiteY5" fmla="*/ 2336800 h 2451100"/>
                  <a:gd name="connsiteX6" fmla="*/ 831891 w 2158535"/>
                  <a:gd name="connsiteY6" fmla="*/ 2451100 h 2451100"/>
                  <a:gd name="connsiteX7" fmla="*/ 749341 w 2158535"/>
                  <a:gd name="connsiteY7" fmla="*/ 1517650 h 2451100"/>
                  <a:gd name="connsiteX8" fmla="*/ 1371641 w 2158535"/>
                  <a:gd name="connsiteY8" fmla="*/ 1301750 h 2451100"/>
                  <a:gd name="connsiteX9" fmla="*/ 1085891 w 2158535"/>
                  <a:gd name="connsiteY9" fmla="*/ 863600 h 2451100"/>
                  <a:gd name="connsiteX10" fmla="*/ 723940 w 2158535"/>
                  <a:gd name="connsiteY10" fmla="*/ 1098550 h 2451100"/>
                  <a:gd name="connsiteX11" fmla="*/ 31790 w 2158535"/>
                  <a:gd name="connsiteY11" fmla="*/ 1009650 h 2451100"/>
                  <a:gd name="connsiteX12" fmla="*/ 88940 w 2158535"/>
                  <a:gd name="connsiteY12" fmla="*/ 831850 h 2451100"/>
                  <a:gd name="connsiteX0" fmla="*/ 88940 w 2158535"/>
                  <a:gd name="connsiteY0" fmla="*/ 831850 h 2451100"/>
                  <a:gd name="connsiteX1" fmla="*/ 666790 w 2158535"/>
                  <a:gd name="connsiteY1" fmla="*/ 781050 h 2451100"/>
                  <a:gd name="connsiteX2" fmla="*/ 2152690 w 2158535"/>
                  <a:gd name="connsiteY2" fmla="*/ 0 h 2451100"/>
                  <a:gd name="connsiteX3" fmla="*/ 1197016 w 2158535"/>
                  <a:gd name="connsiteY3" fmla="*/ 1682749 h 2451100"/>
                  <a:gd name="connsiteX4" fmla="*/ 1136691 w 2158535"/>
                  <a:gd name="connsiteY4" fmla="*/ 1758949 h 2451100"/>
                  <a:gd name="connsiteX5" fmla="*/ 1139865 w 2158535"/>
                  <a:gd name="connsiteY5" fmla="*/ 2336800 h 2451100"/>
                  <a:gd name="connsiteX6" fmla="*/ 831891 w 2158535"/>
                  <a:gd name="connsiteY6" fmla="*/ 2451100 h 2451100"/>
                  <a:gd name="connsiteX7" fmla="*/ 749341 w 2158535"/>
                  <a:gd name="connsiteY7" fmla="*/ 1517650 h 2451100"/>
                  <a:gd name="connsiteX8" fmla="*/ 1371641 w 2158535"/>
                  <a:gd name="connsiteY8" fmla="*/ 1301750 h 2451100"/>
                  <a:gd name="connsiteX9" fmla="*/ 1085891 w 2158535"/>
                  <a:gd name="connsiteY9" fmla="*/ 863600 h 2451100"/>
                  <a:gd name="connsiteX10" fmla="*/ 723940 w 2158535"/>
                  <a:gd name="connsiteY10" fmla="*/ 1098550 h 2451100"/>
                  <a:gd name="connsiteX11" fmla="*/ 31790 w 2158535"/>
                  <a:gd name="connsiteY11" fmla="*/ 1009650 h 2451100"/>
                  <a:gd name="connsiteX12" fmla="*/ 88940 w 2158535"/>
                  <a:gd name="connsiteY12" fmla="*/ 831850 h 2451100"/>
                  <a:gd name="connsiteX0" fmla="*/ 88940 w 2158535"/>
                  <a:gd name="connsiteY0" fmla="*/ 831850 h 2451100"/>
                  <a:gd name="connsiteX1" fmla="*/ 666790 w 2158535"/>
                  <a:gd name="connsiteY1" fmla="*/ 781050 h 2451100"/>
                  <a:gd name="connsiteX2" fmla="*/ 2152690 w 2158535"/>
                  <a:gd name="connsiteY2" fmla="*/ 0 h 2451100"/>
                  <a:gd name="connsiteX3" fmla="*/ 1197016 w 2158535"/>
                  <a:gd name="connsiteY3" fmla="*/ 1682749 h 2451100"/>
                  <a:gd name="connsiteX4" fmla="*/ 1136691 w 2158535"/>
                  <a:gd name="connsiteY4" fmla="*/ 1758949 h 2451100"/>
                  <a:gd name="connsiteX5" fmla="*/ 1139865 w 2158535"/>
                  <a:gd name="connsiteY5" fmla="*/ 2336800 h 2451100"/>
                  <a:gd name="connsiteX6" fmla="*/ 831891 w 2158535"/>
                  <a:gd name="connsiteY6" fmla="*/ 2451100 h 2451100"/>
                  <a:gd name="connsiteX7" fmla="*/ 749341 w 2158535"/>
                  <a:gd name="connsiteY7" fmla="*/ 1517650 h 2451100"/>
                  <a:gd name="connsiteX8" fmla="*/ 1371641 w 2158535"/>
                  <a:gd name="connsiteY8" fmla="*/ 1301750 h 2451100"/>
                  <a:gd name="connsiteX9" fmla="*/ 1085891 w 2158535"/>
                  <a:gd name="connsiteY9" fmla="*/ 863600 h 2451100"/>
                  <a:gd name="connsiteX10" fmla="*/ 723940 w 2158535"/>
                  <a:gd name="connsiteY10" fmla="*/ 1098550 h 2451100"/>
                  <a:gd name="connsiteX11" fmla="*/ 31790 w 2158535"/>
                  <a:gd name="connsiteY11" fmla="*/ 1009650 h 2451100"/>
                  <a:gd name="connsiteX12" fmla="*/ 88940 w 2158535"/>
                  <a:gd name="connsiteY12" fmla="*/ 831850 h 2451100"/>
                  <a:gd name="connsiteX0" fmla="*/ 88940 w 2158535"/>
                  <a:gd name="connsiteY0" fmla="*/ 831850 h 2451100"/>
                  <a:gd name="connsiteX1" fmla="*/ 666790 w 2158535"/>
                  <a:gd name="connsiteY1" fmla="*/ 781050 h 2451100"/>
                  <a:gd name="connsiteX2" fmla="*/ 2152690 w 2158535"/>
                  <a:gd name="connsiteY2" fmla="*/ 0 h 2451100"/>
                  <a:gd name="connsiteX3" fmla="*/ 1197016 w 2158535"/>
                  <a:gd name="connsiteY3" fmla="*/ 1682749 h 2451100"/>
                  <a:gd name="connsiteX4" fmla="*/ 1136691 w 2158535"/>
                  <a:gd name="connsiteY4" fmla="*/ 1758949 h 2451100"/>
                  <a:gd name="connsiteX5" fmla="*/ 1139865 w 2158535"/>
                  <a:gd name="connsiteY5" fmla="*/ 2336800 h 2451100"/>
                  <a:gd name="connsiteX6" fmla="*/ 831891 w 2158535"/>
                  <a:gd name="connsiteY6" fmla="*/ 2451100 h 2451100"/>
                  <a:gd name="connsiteX7" fmla="*/ 749341 w 2158535"/>
                  <a:gd name="connsiteY7" fmla="*/ 1517650 h 2451100"/>
                  <a:gd name="connsiteX8" fmla="*/ 1371641 w 2158535"/>
                  <a:gd name="connsiteY8" fmla="*/ 1301750 h 2451100"/>
                  <a:gd name="connsiteX9" fmla="*/ 1085891 w 2158535"/>
                  <a:gd name="connsiteY9" fmla="*/ 863600 h 2451100"/>
                  <a:gd name="connsiteX10" fmla="*/ 723940 w 2158535"/>
                  <a:gd name="connsiteY10" fmla="*/ 1098550 h 2451100"/>
                  <a:gd name="connsiteX11" fmla="*/ 31790 w 2158535"/>
                  <a:gd name="connsiteY11" fmla="*/ 1009650 h 2451100"/>
                  <a:gd name="connsiteX12" fmla="*/ 88940 w 2158535"/>
                  <a:gd name="connsiteY12" fmla="*/ 831850 h 2451100"/>
                  <a:gd name="connsiteX0" fmla="*/ 88940 w 2158535"/>
                  <a:gd name="connsiteY0" fmla="*/ 831850 h 2451100"/>
                  <a:gd name="connsiteX1" fmla="*/ 666790 w 2158535"/>
                  <a:gd name="connsiteY1" fmla="*/ 781050 h 2451100"/>
                  <a:gd name="connsiteX2" fmla="*/ 2152690 w 2158535"/>
                  <a:gd name="connsiteY2" fmla="*/ 0 h 2451100"/>
                  <a:gd name="connsiteX3" fmla="*/ 1197016 w 2158535"/>
                  <a:gd name="connsiteY3" fmla="*/ 1682749 h 2451100"/>
                  <a:gd name="connsiteX4" fmla="*/ 1136691 w 2158535"/>
                  <a:gd name="connsiteY4" fmla="*/ 1758949 h 2451100"/>
                  <a:gd name="connsiteX5" fmla="*/ 1139865 w 2158535"/>
                  <a:gd name="connsiteY5" fmla="*/ 2336800 h 2451100"/>
                  <a:gd name="connsiteX6" fmla="*/ 831891 w 2158535"/>
                  <a:gd name="connsiteY6" fmla="*/ 2451100 h 2451100"/>
                  <a:gd name="connsiteX7" fmla="*/ 749341 w 2158535"/>
                  <a:gd name="connsiteY7" fmla="*/ 1517650 h 2451100"/>
                  <a:gd name="connsiteX8" fmla="*/ 1371641 w 2158535"/>
                  <a:gd name="connsiteY8" fmla="*/ 1301750 h 2451100"/>
                  <a:gd name="connsiteX9" fmla="*/ 1085891 w 2158535"/>
                  <a:gd name="connsiteY9" fmla="*/ 863600 h 2451100"/>
                  <a:gd name="connsiteX10" fmla="*/ 723940 w 2158535"/>
                  <a:gd name="connsiteY10" fmla="*/ 1098550 h 2451100"/>
                  <a:gd name="connsiteX11" fmla="*/ 31790 w 2158535"/>
                  <a:gd name="connsiteY11" fmla="*/ 1009650 h 2451100"/>
                  <a:gd name="connsiteX12" fmla="*/ 88940 w 2158535"/>
                  <a:gd name="connsiteY12" fmla="*/ 831850 h 2451100"/>
                  <a:gd name="connsiteX0" fmla="*/ 88940 w 2158535"/>
                  <a:gd name="connsiteY0" fmla="*/ 831850 h 2451100"/>
                  <a:gd name="connsiteX1" fmla="*/ 666790 w 2158535"/>
                  <a:gd name="connsiteY1" fmla="*/ 781050 h 2451100"/>
                  <a:gd name="connsiteX2" fmla="*/ 2152690 w 2158535"/>
                  <a:gd name="connsiteY2" fmla="*/ 0 h 2451100"/>
                  <a:gd name="connsiteX3" fmla="*/ 1197016 w 2158535"/>
                  <a:gd name="connsiteY3" fmla="*/ 1682749 h 2451100"/>
                  <a:gd name="connsiteX4" fmla="*/ 1136691 w 2158535"/>
                  <a:gd name="connsiteY4" fmla="*/ 1758949 h 2451100"/>
                  <a:gd name="connsiteX5" fmla="*/ 1139865 w 2158535"/>
                  <a:gd name="connsiteY5" fmla="*/ 2336800 h 2451100"/>
                  <a:gd name="connsiteX6" fmla="*/ 831891 w 2158535"/>
                  <a:gd name="connsiteY6" fmla="*/ 2451100 h 2451100"/>
                  <a:gd name="connsiteX7" fmla="*/ 749341 w 2158535"/>
                  <a:gd name="connsiteY7" fmla="*/ 1517650 h 2451100"/>
                  <a:gd name="connsiteX8" fmla="*/ 1371641 w 2158535"/>
                  <a:gd name="connsiteY8" fmla="*/ 1301750 h 2451100"/>
                  <a:gd name="connsiteX9" fmla="*/ 1085891 w 2158535"/>
                  <a:gd name="connsiteY9" fmla="*/ 863600 h 2451100"/>
                  <a:gd name="connsiteX10" fmla="*/ 723940 w 2158535"/>
                  <a:gd name="connsiteY10" fmla="*/ 1098550 h 2451100"/>
                  <a:gd name="connsiteX11" fmla="*/ 31790 w 2158535"/>
                  <a:gd name="connsiteY11" fmla="*/ 1009650 h 2451100"/>
                  <a:gd name="connsiteX12" fmla="*/ 88940 w 2158535"/>
                  <a:gd name="connsiteY12" fmla="*/ 831850 h 2451100"/>
                  <a:gd name="connsiteX0" fmla="*/ 88940 w 2158535"/>
                  <a:gd name="connsiteY0" fmla="*/ 831850 h 2451100"/>
                  <a:gd name="connsiteX1" fmla="*/ 666790 w 2158535"/>
                  <a:gd name="connsiteY1" fmla="*/ 781050 h 2451100"/>
                  <a:gd name="connsiteX2" fmla="*/ 2152690 w 2158535"/>
                  <a:gd name="connsiteY2" fmla="*/ 0 h 2451100"/>
                  <a:gd name="connsiteX3" fmla="*/ 1197016 w 2158535"/>
                  <a:gd name="connsiteY3" fmla="*/ 1682749 h 2451100"/>
                  <a:gd name="connsiteX4" fmla="*/ 1136691 w 2158535"/>
                  <a:gd name="connsiteY4" fmla="*/ 1758949 h 2451100"/>
                  <a:gd name="connsiteX5" fmla="*/ 1139865 w 2158535"/>
                  <a:gd name="connsiteY5" fmla="*/ 2336800 h 2451100"/>
                  <a:gd name="connsiteX6" fmla="*/ 831891 w 2158535"/>
                  <a:gd name="connsiteY6" fmla="*/ 2451100 h 2451100"/>
                  <a:gd name="connsiteX7" fmla="*/ 749341 w 2158535"/>
                  <a:gd name="connsiteY7" fmla="*/ 1517650 h 2451100"/>
                  <a:gd name="connsiteX8" fmla="*/ 1371641 w 2158535"/>
                  <a:gd name="connsiteY8" fmla="*/ 1301750 h 2451100"/>
                  <a:gd name="connsiteX9" fmla="*/ 1085891 w 2158535"/>
                  <a:gd name="connsiteY9" fmla="*/ 863600 h 2451100"/>
                  <a:gd name="connsiteX10" fmla="*/ 723940 w 2158535"/>
                  <a:gd name="connsiteY10" fmla="*/ 1098550 h 2451100"/>
                  <a:gd name="connsiteX11" fmla="*/ 31790 w 2158535"/>
                  <a:gd name="connsiteY11" fmla="*/ 1009650 h 2451100"/>
                  <a:gd name="connsiteX12" fmla="*/ 88940 w 2158535"/>
                  <a:gd name="connsiteY12" fmla="*/ 831850 h 2451100"/>
                  <a:gd name="connsiteX0" fmla="*/ 88940 w 2158535"/>
                  <a:gd name="connsiteY0" fmla="*/ 831850 h 2451100"/>
                  <a:gd name="connsiteX1" fmla="*/ 666790 w 2158535"/>
                  <a:gd name="connsiteY1" fmla="*/ 781050 h 2451100"/>
                  <a:gd name="connsiteX2" fmla="*/ 2152690 w 2158535"/>
                  <a:gd name="connsiteY2" fmla="*/ 0 h 2451100"/>
                  <a:gd name="connsiteX3" fmla="*/ 1197016 w 2158535"/>
                  <a:gd name="connsiteY3" fmla="*/ 1682749 h 2451100"/>
                  <a:gd name="connsiteX4" fmla="*/ 1136691 w 2158535"/>
                  <a:gd name="connsiteY4" fmla="*/ 1758949 h 2451100"/>
                  <a:gd name="connsiteX5" fmla="*/ 1139865 w 2158535"/>
                  <a:gd name="connsiteY5" fmla="*/ 2336800 h 2451100"/>
                  <a:gd name="connsiteX6" fmla="*/ 831891 w 2158535"/>
                  <a:gd name="connsiteY6" fmla="*/ 2451100 h 2451100"/>
                  <a:gd name="connsiteX7" fmla="*/ 749341 w 2158535"/>
                  <a:gd name="connsiteY7" fmla="*/ 1517650 h 2451100"/>
                  <a:gd name="connsiteX8" fmla="*/ 1371641 w 2158535"/>
                  <a:gd name="connsiteY8" fmla="*/ 1301750 h 2451100"/>
                  <a:gd name="connsiteX9" fmla="*/ 1085891 w 2158535"/>
                  <a:gd name="connsiteY9" fmla="*/ 863600 h 2451100"/>
                  <a:gd name="connsiteX10" fmla="*/ 723940 w 2158535"/>
                  <a:gd name="connsiteY10" fmla="*/ 1098550 h 2451100"/>
                  <a:gd name="connsiteX11" fmla="*/ 31790 w 2158535"/>
                  <a:gd name="connsiteY11" fmla="*/ 1009650 h 2451100"/>
                  <a:gd name="connsiteX12" fmla="*/ 88940 w 2158535"/>
                  <a:gd name="connsiteY12" fmla="*/ 831850 h 2451100"/>
                  <a:gd name="connsiteX0" fmla="*/ 88940 w 2182453"/>
                  <a:gd name="connsiteY0" fmla="*/ 831850 h 2451100"/>
                  <a:gd name="connsiteX1" fmla="*/ 666790 w 2182453"/>
                  <a:gd name="connsiteY1" fmla="*/ 781050 h 2451100"/>
                  <a:gd name="connsiteX2" fmla="*/ 2152690 w 2182453"/>
                  <a:gd name="connsiteY2" fmla="*/ 0 h 2451100"/>
                  <a:gd name="connsiteX3" fmla="*/ 1778041 w 2182453"/>
                  <a:gd name="connsiteY3" fmla="*/ 1650999 h 2451100"/>
                  <a:gd name="connsiteX4" fmla="*/ 1197016 w 2182453"/>
                  <a:gd name="connsiteY4" fmla="*/ 1682749 h 2451100"/>
                  <a:gd name="connsiteX5" fmla="*/ 1136691 w 2182453"/>
                  <a:gd name="connsiteY5" fmla="*/ 1758949 h 2451100"/>
                  <a:gd name="connsiteX6" fmla="*/ 1139865 w 2182453"/>
                  <a:gd name="connsiteY6" fmla="*/ 2336800 h 2451100"/>
                  <a:gd name="connsiteX7" fmla="*/ 831891 w 2182453"/>
                  <a:gd name="connsiteY7" fmla="*/ 2451100 h 2451100"/>
                  <a:gd name="connsiteX8" fmla="*/ 749341 w 2182453"/>
                  <a:gd name="connsiteY8" fmla="*/ 1517650 h 2451100"/>
                  <a:gd name="connsiteX9" fmla="*/ 1371641 w 2182453"/>
                  <a:gd name="connsiteY9" fmla="*/ 1301750 h 2451100"/>
                  <a:gd name="connsiteX10" fmla="*/ 1085891 w 2182453"/>
                  <a:gd name="connsiteY10" fmla="*/ 863600 h 2451100"/>
                  <a:gd name="connsiteX11" fmla="*/ 723940 w 2182453"/>
                  <a:gd name="connsiteY11" fmla="*/ 1098550 h 2451100"/>
                  <a:gd name="connsiteX12" fmla="*/ 31790 w 2182453"/>
                  <a:gd name="connsiteY12" fmla="*/ 1009650 h 2451100"/>
                  <a:gd name="connsiteX13" fmla="*/ 88940 w 2182453"/>
                  <a:gd name="connsiteY13" fmla="*/ 831850 h 2451100"/>
                  <a:gd name="connsiteX0" fmla="*/ 88940 w 2182453"/>
                  <a:gd name="connsiteY0" fmla="*/ 831850 h 2451100"/>
                  <a:gd name="connsiteX1" fmla="*/ 666790 w 2182453"/>
                  <a:gd name="connsiteY1" fmla="*/ 781050 h 2451100"/>
                  <a:gd name="connsiteX2" fmla="*/ 2152690 w 2182453"/>
                  <a:gd name="connsiteY2" fmla="*/ 0 h 2451100"/>
                  <a:gd name="connsiteX3" fmla="*/ 1778041 w 2182453"/>
                  <a:gd name="connsiteY3" fmla="*/ 1650999 h 2451100"/>
                  <a:gd name="connsiteX4" fmla="*/ 1197016 w 2182453"/>
                  <a:gd name="connsiteY4" fmla="*/ 1682749 h 2451100"/>
                  <a:gd name="connsiteX5" fmla="*/ 1136691 w 2182453"/>
                  <a:gd name="connsiteY5" fmla="*/ 1758949 h 2451100"/>
                  <a:gd name="connsiteX6" fmla="*/ 1139865 w 2182453"/>
                  <a:gd name="connsiteY6" fmla="*/ 2336800 h 2451100"/>
                  <a:gd name="connsiteX7" fmla="*/ 831891 w 2182453"/>
                  <a:gd name="connsiteY7" fmla="*/ 2451100 h 2451100"/>
                  <a:gd name="connsiteX8" fmla="*/ 749341 w 2182453"/>
                  <a:gd name="connsiteY8" fmla="*/ 1517650 h 2451100"/>
                  <a:gd name="connsiteX9" fmla="*/ 1371641 w 2182453"/>
                  <a:gd name="connsiteY9" fmla="*/ 1301750 h 2451100"/>
                  <a:gd name="connsiteX10" fmla="*/ 1085891 w 2182453"/>
                  <a:gd name="connsiteY10" fmla="*/ 863600 h 2451100"/>
                  <a:gd name="connsiteX11" fmla="*/ 723940 w 2182453"/>
                  <a:gd name="connsiteY11" fmla="*/ 1098550 h 2451100"/>
                  <a:gd name="connsiteX12" fmla="*/ 31790 w 2182453"/>
                  <a:gd name="connsiteY12" fmla="*/ 1009650 h 2451100"/>
                  <a:gd name="connsiteX13" fmla="*/ 88940 w 2182453"/>
                  <a:gd name="connsiteY13" fmla="*/ 831850 h 2451100"/>
                  <a:gd name="connsiteX0" fmla="*/ 88940 w 2182453"/>
                  <a:gd name="connsiteY0" fmla="*/ 831850 h 2451100"/>
                  <a:gd name="connsiteX1" fmla="*/ 666790 w 2182453"/>
                  <a:gd name="connsiteY1" fmla="*/ 781050 h 2451100"/>
                  <a:gd name="connsiteX2" fmla="*/ 2152690 w 2182453"/>
                  <a:gd name="connsiteY2" fmla="*/ 0 h 2451100"/>
                  <a:gd name="connsiteX3" fmla="*/ 1778041 w 2182453"/>
                  <a:gd name="connsiteY3" fmla="*/ 1650999 h 2451100"/>
                  <a:gd name="connsiteX4" fmla="*/ 1197016 w 2182453"/>
                  <a:gd name="connsiteY4" fmla="*/ 1682749 h 2451100"/>
                  <a:gd name="connsiteX5" fmla="*/ 1136691 w 2182453"/>
                  <a:gd name="connsiteY5" fmla="*/ 1758949 h 2451100"/>
                  <a:gd name="connsiteX6" fmla="*/ 1139865 w 2182453"/>
                  <a:gd name="connsiteY6" fmla="*/ 2336800 h 2451100"/>
                  <a:gd name="connsiteX7" fmla="*/ 831891 w 2182453"/>
                  <a:gd name="connsiteY7" fmla="*/ 2451100 h 2451100"/>
                  <a:gd name="connsiteX8" fmla="*/ 749341 w 2182453"/>
                  <a:gd name="connsiteY8" fmla="*/ 1517650 h 2451100"/>
                  <a:gd name="connsiteX9" fmla="*/ 1371641 w 2182453"/>
                  <a:gd name="connsiteY9" fmla="*/ 1301750 h 2451100"/>
                  <a:gd name="connsiteX10" fmla="*/ 1085891 w 2182453"/>
                  <a:gd name="connsiteY10" fmla="*/ 863600 h 2451100"/>
                  <a:gd name="connsiteX11" fmla="*/ 723940 w 2182453"/>
                  <a:gd name="connsiteY11" fmla="*/ 1098550 h 2451100"/>
                  <a:gd name="connsiteX12" fmla="*/ 31790 w 2182453"/>
                  <a:gd name="connsiteY12" fmla="*/ 1009650 h 2451100"/>
                  <a:gd name="connsiteX13" fmla="*/ 88940 w 2182453"/>
                  <a:gd name="connsiteY13" fmla="*/ 831850 h 2451100"/>
                  <a:gd name="connsiteX0" fmla="*/ 88940 w 2188027"/>
                  <a:gd name="connsiteY0" fmla="*/ 831850 h 2451100"/>
                  <a:gd name="connsiteX1" fmla="*/ 666790 w 2188027"/>
                  <a:gd name="connsiteY1" fmla="*/ 781050 h 2451100"/>
                  <a:gd name="connsiteX2" fmla="*/ 2152690 w 2188027"/>
                  <a:gd name="connsiteY2" fmla="*/ 0 h 2451100"/>
                  <a:gd name="connsiteX3" fmla="*/ 1851066 w 2188027"/>
                  <a:gd name="connsiteY3" fmla="*/ 1616074 h 2451100"/>
                  <a:gd name="connsiteX4" fmla="*/ 1197016 w 2188027"/>
                  <a:gd name="connsiteY4" fmla="*/ 1682749 h 2451100"/>
                  <a:gd name="connsiteX5" fmla="*/ 1136691 w 2188027"/>
                  <a:gd name="connsiteY5" fmla="*/ 1758949 h 2451100"/>
                  <a:gd name="connsiteX6" fmla="*/ 1139865 w 2188027"/>
                  <a:gd name="connsiteY6" fmla="*/ 2336800 h 2451100"/>
                  <a:gd name="connsiteX7" fmla="*/ 831891 w 2188027"/>
                  <a:gd name="connsiteY7" fmla="*/ 2451100 h 2451100"/>
                  <a:gd name="connsiteX8" fmla="*/ 749341 w 2188027"/>
                  <a:gd name="connsiteY8" fmla="*/ 1517650 h 2451100"/>
                  <a:gd name="connsiteX9" fmla="*/ 1371641 w 2188027"/>
                  <a:gd name="connsiteY9" fmla="*/ 1301750 h 2451100"/>
                  <a:gd name="connsiteX10" fmla="*/ 1085891 w 2188027"/>
                  <a:gd name="connsiteY10" fmla="*/ 863600 h 2451100"/>
                  <a:gd name="connsiteX11" fmla="*/ 723940 w 2188027"/>
                  <a:gd name="connsiteY11" fmla="*/ 1098550 h 2451100"/>
                  <a:gd name="connsiteX12" fmla="*/ 31790 w 2188027"/>
                  <a:gd name="connsiteY12" fmla="*/ 1009650 h 2451100"/>
                  <a:gd name="connsiteX13" fmla="*/ 88940 w 2188027"/>
                  <a:gd name="connsiteY13" fmla="*/ 831850 h 2451100"/>
                  <a:gd name="connsiteX0" fmla="*/ 88940 w 2188027"/>
                  <a:gd name="connsiteY0" fmla="*/ 831850 h 2451100"/>
                  <a:gd name="connsiteX1" fmla="*/ 666790 w 2188027"/>
                  <a:gd name="connsiteY1" fmla="*/ 781050 h 2451100"/>
                  <a:gd name="connsiteX2" fmla="*/ 2152690 w 2188027"/>
                  <a:gd name="connsiteY2" fmla="*/ 0 h 2451100"/>
                  <a:gd name="connsiteX3" fmla="*/ 1851066 w 2188027"/>
                  <a:gd name="connsiteY3" fmla="*/ 1616074 h 2451100"/>
                  <a:gd name="connsiteX4" fmla="*/ 1197016 w 2188027"/>
                  <a:gd name="connsiteY4" fmla="*/ 1682749 h 2451100"/>
                  <a:gd name="connsiteX5" fmla="*/ 1136691 w 2188027"/>
                  <a:gd name="connsiteY5" fmla="*/ 1758949 h 2451100"/>
                  <a:gd name="connsiteX6" fmla="*/ 1139865 w 2188027"/>
                  <a:gd name="connsiteY6" fmla="*/ 2336800 h 2451100"/>
                  <a:gd name="connsiteX7" fmla="*/ 831891 w 2188027"/>
                  <a:gd name="connsiteY7" fmla="*/ 2451100 h 2451100"/>
                  <a:gd name="connsiteX8" fmla="*/ 749341 w 2188027"/>
                  <a:gd name="connsiteY8" fmla="*/ 1517650 h 2451100"/>
                  <a:gd name="connsiteX9" fmla="*/ 1371641 w 2188027"/>
                  <a:gd name="connsiteY9" fmla="*/ 1301750 h 2451100"/>
                  <a:gd name="connsiteX10" fmla="*/ 1085891 w 2188027"/>
                  <a:gd name="connsiteY10" fmla="*/ 863600 h 2451100"/>
                  <a:gd name="connsiteX11" fmla="*/ 723940 w 2188027"/>
                  <a:gd name="connsiteY11" fmla="*/ 1098550 h 2451100"/>
                  <a:gd name="connsiteX12" fmla="*/ 31790 w 2188027"/>
                  <a:gd name="connsiteY12" fmla="*/ 1009650 h 2451100"/>
                  <a:gd name="connsiteX13" fmla="*/ 88940 w 2188027"/>
                  <a:gd name="connsiteY13" fmla="*/ 831850 h 2451100"/>
                  <a:gd name="connsiteX0" fmla="*/ 88940 w 2188027"/>
                  <a:gd name="connsiteY0" fmla="*/ 831850 h 2451100"/>
                  <a:gd name="connsiteX1" fmla="*/ 666790 w 2188027"/>
                  <a:gd name="connsiteY1" fmla="*/ 781050 h 2451100"/>
                  <a:gd name="connsiteX2" fmla="*/ 2152690 w 2188027"/>
                  <a:gd name="connsiteY2" fmla="*/ 0 h 2451100"/>
                  <a:gd name="connsiteX3" fmla="*/ 1851066 w 2188027"/>
                  <a:gd name="connsiteY3" fmla="*/ 1616074 h 2451100"/>
                  <a:gd name="connsiteX4" fmla="*/ 1197016 w 2188027"/>
                  <a:gd name="connsiteY4" fmla="*/ 1682749 h 2451100"/>
                  <a:gd name="connsiteX5" fmla="*/ 1136691 w 2188027"/>
                  <a:gd name="connsiteY5" fmla="*/ 1758949 h 2451100"/>
                  <a:gd name="connsiteX6" fmla="*/ 1139865 w 2188027"/>
                  <a:gd name="connsiteY6" fmla="*/ 2336800 h 2451100"/>
                  <a:gd name="connsiteX7" fmla="*/ 831891 w 2188027"/>
                  <a:gd name="connsiteY7" fmla="*/ 2451100 h 2451100"/>
                  <a:gd name="connsiteX8" fmla="*/ 749341 w 2188027"/>
                  <a:gd name="connsiteY8" fmla="*/ 1517650 h 2451100"/>
                  <a:gd name="connsiteX9" fmla="*/ 1371641 w 2188027"/>
                  <a:gd name="connsiteY9" fmla="*/ 1301750 h 2451100"/>
                  <a:gd name="connsiteX10" fmla="*/ 1085891 w 2188027"/>
                  <a:gd name="connsiteY10" fmla="*/ 863600 h 2451100"/>
                  <a:gd name="connsiteX11" fmla="*/ 723940 w 2188027"/>
                  <a:gd name="connsiteY11" fmla="*/ 1098550 h 2451100"/>
                  <a:gd name="connsiteX12" fmla="*/ 31790 w 2188027"/>
                  <a:gd name="connsiteY12" fmla="*/ 1009650 h 2451100"/>
                  <a:gd name="connsiteX13" fmla="*/ 88940 w 2188027"/>
                  <a:gd name="connsiteY13" fmla="*/ 831850 h 2451100"/>
                  <a:gd name="connsiteX0" fmla="*/ 88940 w 2226613"/>
                  <a:gd name="connsiteY0" fmla="*/ 831850 h 2451100"/>
                  <a:gd name="connsiteX1" fmla="*/ 666790 w 2226613"/>
                  <a:gd name="connsiteY1" fmla="*/ 781050 h 2451100"/>
                  <a:gd name="connsiteX2" fmla="*/ 2152690 w 2226613"/>
                  <a:gd name="connsiteY2" fmla="*/ 0 h 2451100"/>
                  <a:gd name="connsiteX3" fmla="*/ 1981241 w 2226613"/>
                  <a:gd name="connsiteY3" fmla="*/ 1228724 h 2451100"/>
                  <a:gd name="connsiteX4" fmla="*/ 1851066 w 2226613"/>
                  <a:gd name="connsiteY4" fmla="*/ 1616074 h 2451100"/>
                  <a:gd name="connsiteX5" fmla="*/ 1197016 w 2226613"/>
                  <a:gd name="connsiteY5" fmla="*/ 1682749 h 2451100"/>
                  <a:gd name="connsiteX6" fmla="*/ 1136691 w 2226613"/>
                  <a:gd name="connsiteY6" fmla="*/ 1758949 h 2451100"/>
                  <a:gd name="connsiteX7" fmla="*/ 1139865 w 2226613"/>
                  <a:gd name="connsiteY7" fmla="*/ 2336800 h 2451100"/>
                  <a:gd name="connsiteX8" fmla="*/ 831891 w 2226613"/>
                  <a:gd name="connsiteY8" fmla="*/ 2451100 h 2451100"/>
                  <a:gd name="connsiteX9" fmla="*/ 749341 w 2226613"/>
                  <a:gd name="connsiteY9" fmla="*/ 1517650 h 2451100"/>
                  <a:gd name="connsiteX10" fmla="*/ 1371641 w 2226613"/>
                  <a:gd name="connsiteY10" fmla="*/ 1301750 h 2451100"/>
                  <a:gd name="connsiteX11" fmla="*/ 1085891 w 2226613"/>
                  <a:gd name="connsiteY11" fmla="*/ 863600 h 2451100"/>
                  <a:gd name="connsiteX12" fmla="*/ 723940 w 2226613"/>
                  <a:gd name="connsiteY12" fmla="*/ 1098550 h 2451100"/>
                  <a:gd name="connsiteX13" fmla="*/ 31790 w 2226613"/>
                  <a:gd name="connsiteY13" fmla="*/ 1009650 h 2451100"/>
                  <a:gd name="connsiteX14" fmla="*/ 88940 w 2226613"/>
                  <a:gd name="connsiteY14" fmla="*/ 831850 h 2451100"/>
                  <a:gd name="connsiteX0" fmla="*/ 88940 w 2226613"/>
                  <a:gd name="connsiteY0" fmla="*/ 831850 h 2451100"/>
                  <a:gd name="connsiteX1" fmla="*/ 666790 w 2226613"/>
                  <a:gd name="connsiteY1" fmla="*/ 781050 h 2451100"/>
                  <a:gd name="connsiteX2" fmla="*/ 2152690 w 2226613"/>
                  <a:gd name="connsiteY2" fmla="*/ 0 h 2451100"/>
                  <a:gd name="connsiteX3" fmla="*/ 1981241 w 2226613"/>
                  <a:gd name="connsiteY3" fmla="*/ 1228724 h 2451100"/>
                  <a:gd name="connsiteX4" fmla="*/ 1851066 w 2226613"/>
                  <a:gd name="connsiteY4" fmla="*/ 1616074 h 2451100"/>
                  <a:gd name="connsiteX5" fmla="*/ 1197016 w 2226613"/>
                  <a:gd name="connsiteY5" fmla="*/ 1682749 h 2451100"/>
                  <a:gd name="connsiteX6" fmla="*/ 1136691 w 2226613"/>
                  <a:gd name="connsiteY6" fmla="*/ 1758949 h 2451100"/>
                  <a:gd name="connsiteX7" fmla="*/ 1139865 w 2226613"/>
                  <a:gd name="connsiteY7" fmla="*/ 2336800 h 2451100"/>
                  <a:gd name="connsiteX8" fmla="*/ 831891 w 2226613"/>
                  <a:gd name="connsiteY8" fmla="*/ 2451100 h 2451100"/>
                  <a:gd name="connsiteX9" fmla="*/ 749341 w 2226613"/>
                  <a:gd name="connsiteY9" fmla="*/ 1517650 h 2451100"/>
                  <a:gd name="connsiteX10" fmla="*/ 1371641 w 2226613"/>
                  <a:gd name="connsiteY10" fmla="*/ 1301750 h 2451100"/>
                  <a:gd name="connsiteX11" fmla="*/ 1085891 w 2226613"/>
                  <a:gd name="connsiteY11" fmla="*/ 863600 h 2451100"/>
                  <a:gd name="connsiteX12" fmla="*/ 723940 w 2226613"/>
                  <a:gd name="connsiteY12" fmla="*/ 1098550 h 2451100"/>
                  <a:gd name="connsiteX13" fmla="*/ 31790 w 2226613"/>
                  <a:gd name="connsiteY13" fmla="*/ 1009650 h 2451100"/>
                  <a:gd name="connsiteX14" fmla="*/ 88940 w 2226613"/>
                  <a:gd name="connsiteY14" fmla="*/ 831850 h 2451100"/>
                  <a:gd name="connsiteX0" fmla="*/ 88940 w 1998643"/>
                  <a:gd name="connsiteY0" fmla="*/ 425450 h 2044700"/>
                  <a:gd name="connsiteX1" fmla="*/ 666790 w 1998643"/>
                  <a:gd name="connsiteY1" fmla="*/ 374650 h 2044700"/>
                  <a:gd name="connsiteX2" fmla="*/ 1530390 w 1998643"/>
                  <a:gd name="connsiteY2" fmla="*/ 0 h 2044700"/>
                  <a:gd name="connsiteX3" fmla="*/ 1981241 w 1998643"/>
                  <a:gd name="connsiteY3" fmla="*/ 822324 h 2044700"/>
                  <a:gd name="connsiteX4" fmla="*/ 1851066 w 1998643"/>
                  <a:gd name="connsiteY4" fmla="*/ 1209674 h 2044700"/>
                  <a:gd name="connsiteX5" fmla="*/ 1197016 w 1998643"/>
                  <a:gd name="connsiteY5" fmla="*/ 1276349 h 2044700"/>
                  <a:gd name="connsiteX6" fmla="*/ 1136691 w 1998643"/>
                  <a:gd name="connsiteY6" fmla="*/ 1352549 h 2044700"/>
                  <a:gd name="connsiteX7" fmla="*/ 1139865 w 1998643"/>
                  <a:gd name="connsiteY7" fmla="*/ 1930400 h 2044700"/>
                  <a:gd name="connsiteX8" fmla="*/ 831891 w 1998643"/>
                  <a:gd name="connsiteY8" fmla="*/ 2044700 h 2044700"/>
                  <a:gd name="connsiteX9" fmla="*/ 749341 w 1998643"/>
                  <a:gd name="connsiteY9" fmla="*/ 1111250 h 2044700"/>
                  <a:gd name="connsiteX10" fmla="*/ 1371641 w 1998643"/>
                  <a:gd name="connsiteY10" fmla="*/ 895350 h 2044700"/>
                  <a:gd name="connsiteX11" fmla="*/ 1085891 w 1998643"/>
                  <a:gd name="connsiteY11" fmla="*/ 457200 h 2044700"/>
                  <a:gd name="connsiteX12" fmla="*/ 723940 w 1998643"/>
                  <a:gd name="connsiteY12" fmla="*/ 692150 h 2044700"/>
                  <a:gd name="connsiteX13" fmla="*/ 31790 w 1998643"/>
                  <a:gd name="connsiteY13" fmla="*/ 603250 h 2044700"/>
                  <a:gd name="connsiteX14" fmla="*/ 88940 w 1998643"/>
                  <a:gd name="connsiteY14" fmla="*/ 425450 h 2044700"/>
                  <a:gd name="connsiteX0" fmla="*/ 88940 w 1998643"/>
                  <a:gd name="connsiteY0" fmla="*/ 425450 h 2044700"/>
                  <a:gd name="connsiteX1" fmla="*/ 666790 w 1998643"/>
                  <a:gd name="connsiteY1" fmla="*/ 374650 h 2044700"/>
                  <a:gd name="connsiteX2" fmla="*/ 1530390 w 1998643"/>
                  <a:gd name="connsiteY2" fmla="*/ 0 h 2044700"/>
                  <a:gd name="connsiteX3" fmla="*/ 1981241 w 1998643"/>
                  <a:gd name="connsiteY3" fmla="*/ 822324 h 2044700"/>
                  <a:gd name="connsiteX4" fmla="*/ 1851066 w 1998643"/>
                  <a:gd name="connsiteY4" fmla="*/ 1209674 h 2044700"/>
                  <a:gd name="connsiteX5" fmla="*/ 1197016 w 1998643"/>
                  <a:gd name="connsiteY5" fmla="*/ 1276349 h 2044700"/>
                  <a:gd name="connsiteX6" fmla="*/ 1136691 w 1998643"/>
                  <a:gd name="connsiteY6" fmla="*/ 1352549 h 2044700"/>
                  <a:gd name="connsiteX7" fmla="*/ 1139865 w 1998643"/>
                  <a:gd name="connsiteY7" fmla="*/ 1930400 h 2044700"/>
                  <a:gd name="connsiteX8" fmla="*/ 831891 w 1998643"/>
                  <a:gd name="connsiteY8" fmla="*/ 2044700 h 2044700"/>
                  <a:gd name="connsiteX9" fmla="*/ 749341 w 1998643"/>
                  <a:gd name="connsiteY9" fmla="*/ 1111250 h 2044700"/>
                  <a:gd name="connsiteX10" fmla="*/ 1371641 w 1998643"/>
                  <a:gd name="connsiteY10" fmla="*/ 895350 h 2044700"/>
                  <a:gd name="connsiteX11" fmla="*/ 1085891 w 1998643"/>
                  <a:gd name="connsiteY11" fmla="*/ 457200 h 2044700"/>
                  <a:gd name="connsiteX12" fmla="*/ 723940 w 1998643"/>
                  <a:gd name="connsiteY12" fmla="*/ 692150 h 2044700"/>
                  <a:gd name="connsiteX13" fmla="*/ 31790 w 1998643"/>
                  <a:gd name="connsiteY13" fmla="*/ 603250 h 2044700"/>
                  <a:gd name="connsiteX14" fmla="*/ 88940 w 1998643"/>
                  <a:gd name="connsiteY14" fmla="*/ 425450 h 2044700"/>
                  <a:gd name="connsiteX0" fmla="*/ 88940 w 1998643"/>
                  <a:gd name="connsiteY0" fmla="*/ 425450 h 2044700"/>
                  <a:gd name="connsiteX1" fmla="*/ 666790 w 1998643"/>
                  <a:gd name="connsiteY1" fmla="*/ 374650 h 2044700"/>
                  <a:gd name="connsiteX2" fmla="*/ 1530390 w 1998643"/>
                  <a:gd name="connsiteY2" fmla="*/ 0 h 2044700"/>
                  <a:gd name="connsiteX3" fmla="*/ 1981241 w 1998643"/>
                  <a:gd name="connsiteY3" fmla="*/ 822324 h 2044700"/>
                  <a:gd name="connsiteX4" fmla="*/ 1851066 w 1998643"/>
                  <a:gd name="connsiteY4" fmla="*/ 1209674 h 2044700"/>
                  <a:gd name="connsiteX5" fmla="*/ 1197016 w 1998643"/>
                  <a:gd name="connsiteY5" fmla="*/ 1276349 h 2044700"/>
                  <a:gd name="connsiteX6" fmla="*/ 1136691 w 1998643"/>
                  <a:gd name="connsiteY6" fmla="*/ 1352549 h 2044700"/>
                  <a:gd name="connsiteX7" fmla="*/ 1139865 w 1998643"/>
                  <a:gd name="connsiteY7" fmla="*/ 1930400 h 2044700"/>
                  <a:gd name="connsiteX8" fmla="*/ 831891 w 1998643"/>
                  <a:gd name="connsiteY8" fmla="*/ 2044700 h 2044700"/>
                  <a:gd name="connsiteX9" fmla="*/ 749341 w 1998643"/>
                  <a:gd name="connsiteY9" fmla="*/ 1111250 h 2044700"/>
                  <a:gd name="connsiteX10" fmla="*/ 1371641 w 1998643"/>
                  <a:gd name="connsiteY10" fmla="*/ 895350 h 2044700"/>
                  <a:gd name="connsiteX11" fmla="*/ 1085891 w 1998643"/>
                  <a:gd name="connsiteY11" fmla="*/ 457200 h 2044700"/>
                  <a:gd name="connsiteX12" fmla="*/ 723940 w 1998643"/>
                  <a:gd name="connsiteY12" fmla="*/ 692150 h 2044700"/>
                  <a:gd name="connsiteX13" fmla="*/ 31790 w 1998643"/>
                  <a:gd name="connsiteY13" fmla="*/ 603250 h 2044700"/>
                  <a:gd name="connsiteX14" fmla="*/ 88940 w 1998643"/>
                  <a:gd name="connsiteY14" fmla="*/ 425450 h 2044700"/>
                  <a:gd name="connsiteX0" fmla="*/ 88940 w 1998643"/>
                  <a:gd name="connsiteY0" fmla="*/ 428625 h 2047875"/>
                  <a:gd name="connsiteX1" fmla="*/ 666790 w 1998643"/>
                  <a:gd name="connsiteY1" fmla="*/ 377825 h 2047875"/>
                  <a:gd name="connsiteX2" fmla="*/ 1514515 w 1998643"/>
                  <a:gd name="connsiteY2" fmla="*/ 0 h 2047875"/>
                  <a:gd name="connsiteX3" fmla="*/ 1981241 w 1998643"/>
                  <a:gd name="connsiteY3" fmla="*/ 825499 h 2047875"/>
                  <a:gd name="connsiteX4" fmla="*/ 1851066 w 1998643"/>
                  <a:gd name="connsiteY4" fmla="*/ 1212849 h 2047875"/>
                  <a:gd name="connsiteX5" fmla="*/ 1197016 w 1998643"/>
                  <a:gd name="connsiteY5" fmla="*/ 1279524 h 2047875"/>
                  <a:gd name="connsiteX6" fmla="*/ 1136691 w 1998643"/>
                  <a:gd name="connsiteY6" fmla="*/ 1355724 h 2047875"/>
                  <a:gd name="connsiteX7" fmla="*/ 1139865 w 1998643"/>
                  <a:gd name="connsiteY7" fmla="*/ 1933575 h 2047875"/>
                  <a:gd name="connsiteX8" fmla="*/ 831891 w 1998643"/>
                  <a:gd name="connsiteY8" fmla="*/ 2047875 h 2047875"/>
                  <a:gd name="connsiteX9" fmla="*/ 749341 w 1998643"/>
                  <a:gd name="connsiteY9" fmla="*/ 1114425 h 2047875"/>
                  <a:gd name="connsiteX10" fmla="*/ 1371641 w 1998643"/>
                  <a:gd name="connsiteY10" fmla="*/ 898525 h 2047875"/>
                  <a:gd name="connsiteX11" fmla="*/ 1085891 w 1998643"/>
                  <a:gd name="connsiteY11" fmla="*/ 460375 h 2047875"/>
                  <a:gd name="connsiteX12" fmla="*/ 723940 w 1998643"/>
                  <a:gd name="connsiteY12" fmla="*/ 695325 h 2047875"/>
                  <a:gd name="connsiteX13" fmla="*/ 31790 w 1998643"/>
                  <a:gd name="connsiteY13" fmla="*/ 606425 h 2047875"/>
                  <a:gd name="connsiteX14" fmla="*/ 88940 w 1998643"/>
                  <a:gd name="connsiteY14" fmla="*/ 428625 h 2047875"/>
                  <a:gd name="connsiteX0" fmla="*/ 88940 w 1998643"/>
                  <a:gd name="connsiteY0" fmla="*/ 428625 h 2047875"/>
                  <a:gd name="connsiteX1" fmla="*/ 666790 w 1998643"/>
                  <a:gd name="connsiteY1" fmla="*/ 377825 h 2047875"/>
                  <a:gd name="connsiteX2" fmla="*/ 1514515 w 1998643"/>
                  <a:gd name="connsiteY2" fmla="*/ 0 h 2047875"/>
                  <a:gd name="connsiteX3" fmla="*/ 1981241 w 1998643"/>
                  <a:gd name="connsiteY3" fmla="*/ 825499 h 2047875"/>
                  <a:gd name="connsiteX4" fmla="*/ 1851066 w 1998643"/>
                  <a:gd name="connsiteY4" fmla="*/ 1212849 h 2047875"/>
                  <a:gd name="connsiteX5" fmla="*/ 1197016 w 1998643"/>
                  <a:gd name="connsiteY5" fmla="*/ 1279524 h 2047875"/>
                  <a:gd name="connsiteX6" fmla="*/ 1136691 w 1998643"/>
                  <a:gd name="connsiteY6" fmla="*/ 1355724 h 2047875"/>
                  <a:gd name="connsiteX7" fmla="*/ 1139865 w 1998643"/>
                  <a:gd name="connsiteY7" fmla="*/ 1933575 h 2047875"/>
                  <a:gd name="connsiteX8" fmla="*/ 831891 w 1998643"/>
                  <a:gd name="connsiteY8" fmla="*/ 2047875 h 2047875"/>
                  <a:gd name="connsiteX9" fmla="*/ 749341 w 1998643"/>
                  <a:gd name="connsiteY9" fmla="*/ 1114425 h 2047875"/>
                  <a:gd name="connsiteX10" fmla="*/ 1371641 w 1998643"/>
                  <a:gd name="connsiteY10" fmla="*/ 898525 h 2047875"/>
                  <a:gd name="connsiteX11" fmla="*/ 1085891 w 1998643"/>
                  <a:gd name="connsiteY11" fmla="*/ 460375 h 2047875"/>
                  <a:gd name="connsiteX12" fmla="*/ 723940 w 1998643"/>
                  <a:gd name="connsiteY12" fmla="*/ 695325 h 2047875"/>
                  <a:gd name="connsiteX13" fmla="*/ 31790 w 1998643"/>
                  <a:gd name="connsiteY13" fmla="*/ 606425 h 2047875"/>
                  <a:gd name="connsiteX14" fmla="*/ 88940 w 1998643"/>
                  <a:gd name="connsiteY14" fmla="*/ 428625 h 2047875"/>
                  <a:gd name="connsiteX0" fmla="*/ 88940 w 1998643"/>
                  <a:gd name="connsiteY0" fmla="*/ 515213 h 2134463"/>
                  <a:gd name="connsiteX1" fmla="*/ 666790 w 1998643"/>
                  <a:gd name="connsiteY1" fmla="*/ 464413 h 2134463"/>
                  <a:gd name="connsiteX2" fmla="*/ 1152566 w 1998643"/>
                  <a:gd name="connsiteY2" fmla="*/ 51663 h 2134463"/>
                  <a:gd name="connsiteX3" fmla="*/ 1514515 w 1998643"/>
                  <a:gd name="connsiteY3" fmla="*/ 86588 h 2134463"/>
                  <a:gd name="connsiteX4" fmla="*/ 1981241 w 1998643"/>
                  <a:gd name="connsiteY4" fmla="*/ 912087 h 2134463"/>
                  <a:gd name="connsiteX5" fmla="*/ 1851066 w 1998643"/>
                  <a:gd name="connsiteY5" fmla="*/ 1299437 h 2134463"/>
                  <a:gd name="connsiteX6" fmla="*/ 1197016 w 1998643"/>
                  <a:gd name="connsiteY6" fmla="*/ 1366112 h 2134463"/>
                  <a:gd name="connsiteX7" fmla="*/ 1136691 w 1998643"/>
                  <a:gd name="connsiteY7" fmla="*/ 1442312 h 2134463"/>
                  <a:gd name="connsiteX8" fmla="*/ 1139865 w 1998643"/>
                  <a:gd name="connsiteY8" fmla="*/ 2020163 h 2134463"/>
                  <a:gd name="connsiteX9" fmla="*/ 831891 w 1998643"/>
                  <a:gd name="connsiteY9" fmla="*/ 2134463 h 2134463"/>
                  <a:gd name="connsiteX10" fmla="*/ 749341 w 1998643"/>
                  <a:gd name="connsiteY10" fmla="*/ 1201013 h 2134463"/>
                  <a:gd name="connsiteX11" fmla="*/ 1371641 w 1998643"/>
                  <a:gd name="connsiteY11" fmla="*/ 985113 h 2134463"/>
                  <a:gd name="connsiteX12" fmla="*/ 1085891 w 1998643"/>
                  <a:gd name="connsiteY12" fmla="*/ 546963 h 2134463"/>
                  <a:gd name="connsiteX13" fmla="*/ 723940 w 1998643"/>
                  <a:gd name="connsiteY13" fmla="*/ 781913 h 2134463"/>
                  <a:gd name="connsiteX14" fmla="*/ 31790 w 1998643"/>
                  <a:gd name="connsiteY14" fmla="*/ 693013 h 2134463"/>
                  <a:gd name="connsiteX15" fmla="*/ 88940 w 1998643"/>
                  <a:gd name="connsiteY15" fmla="*/ 515213 h 2134463"/>
                  <a:gd name="connsiteX0" fmla="*/ 88940 w 1998643"/>
                  <a:gd name="connsiteY0" fmla="*/ 515213 h 2134463"/>
                  <a:gd name="connsiteX1" fmla="*/ 657265 w 1998643"/>
                  <a:gd name="connsiteY1" fmla="*/ 473938 h 2134463"/>
                  <a:gd name="connsiteX2" fmla="*/ 1152566 w 1998643"/>
                  <a:gd name="connsiteY2" fmla="*/ 51663 h 2134463"/>
                  <a:gd name="connsiteX3" fmla="*/ 1514515 w 1998643"/>
                  <a:gd name="connsiteY3" fmla="*/ 86588 h 2134463"/>
                  <a:gd name="connsiteX4" fmla="*/ 1981241 w 1998643"/>
                  <a:gd name="connsiteY4" fmla="*/ 912087 h 2134463"/>
                  <a:gd name="connsiteX5" fmla="*/ 1851066 w 1998643"/>
                  <a:gd name="connsiteY5" fmla="*/ 1299437 h 2134463"/>
                  <a:gd name="connsiteX6" fmla="*/ 1197016 w 1998643"/>
                  <a:gd name="connsiteY6" fmla="*/ 1366112 h 2134463"/>
                  <a:gd name="connsiteX7" fmla="*/ 1136691 w 1998643"/>
                  <a:gd name="connsiteY7" fmla="*/ 1442312 h 2134463"/>
                  <a:gd name="connsiteX8" fmla="*/ 1139865 w 1998643"/>
                  <a:gd name="connsiteY8" fmla="*/ 2020163 h 2134463"/>
                  <a:gd name="connsiteX9" fmla="*/ 831891 w 1998643"/>
                  <a:gd name="connsiteY9" fmla="*/ 2134463 h 2134463"/>
                  <a:gd name="connsiteX10" fmla="*/ 749341 w 1998643"/>
                  <a:gd name="connsiteY10" fmla="*/ 1201013 h 2134463"/>
                  <a:gd name="connsiteX11" fmla="*/ 1371641 w 1998643"/>
                  <a:gd name="connsiteY11" fmla="*/ 985113 h 2134463"/>
                  <a:gd name="connsiteX12" fmla="*/ 1085891 w 1998643"/>
                  <a:gd name="connsiteY12" fmla="*/ 546963 h 2134463"/>
                  <a:gd name="connsiteX13" fmla="*/ 723940 w 1998643"/>
                  <a:gd name="connsiteY13" fmla="*/ 781913 h 2134463"/>
                  <a:gd name="connsiteX14" fmla="*/ 31790 w 1998643"/>
                  <a:gd name="connsiteY14" fmla="*/ 693013 h 2134463"/>
                  <a:gd name="connsiteX15" fmla="*/ 88940 w 1998643"/>
                  <a:gd name="connsiteY15" fmla="*/ 515213 h 2134463"/>
                  <a:gd name="connsiteX0" fmla="*/ 88940 w 1998643"/>
                  <a:gd name="connsiteY0" fmla="*/ 515213 h 2134463"/>
                  <a:gd name="connsiteX1" fmla="*/ 657265 w 1998643"/>
                  <a:gd name="connsiteY1" fmla="*/ 473938 h 2134463"/>
                  <a:gd name="connsiteX2" fmla="*/ 1152566 w 1998643"/>
                  <a:gd name="connsiteY2" fmla="*/ 51663 h 2134463"/>
                  <a:gd name="connsiteX3" fmla="*/ 1514515 w 1998643"/>
                  <a:gd name="connsiteY3" fmla="*/ 86588 h 2134463"/>
                  <a:gd name="connsiteX4" fmla="*/ 1981241 w 1998643"/>
                  <a:gd name="connsiteY4" fmla="*/ 912087 h 2134463"/>
                  <a:gd name="connsiteX5" fmla="*/ 1851066 w 1998643"/>
                  <a:gd name="connsiteY5" fmla="*/ 1299437 h 2134463"/>
                  <a:gd name="connsiteX6" fmla="*/ 1197016 w 1998643"/>
                  <a:gd name="connsiteY6" fmla="*/ 1366112 h 2134463"/>
                  <a:gd name="connsiteX7" fmla="*/ 1136691 w 1998643"/>
                  <a:gd name="connsiteY7" fmla="*/ 1442312 h 2134463"/>
                  <a:gd name="connsiteX8" fmla="*/ 1139865 w 1998643"/>
                  <a:gd name="connsiteY8" fmla="*/ 2020163 h 2134463"/>
                  <a:gd name="connsiteX9" fmla="*/ 831891 w 1998643"/>
                  <a:gd name="connsiteY9" fmla="*/ 2134463 h 2134463"/>
                  <a:gd name="connsiteX10" fmla="*/ 749341 w 1998643"/>
                  <a:gd name="connsiteY10" fmla="*/ 1201013 h 2134463"/>
                  <a:gd name="connsiteX11" fmla="*/ 1371641 w 1998643"/>
                  <a:gd name="connsiteY11" fmla="*/ 985113 h 2134463"/>
                  <a:gd name="connsiteX12" fmla="*/ 1085891 w 1998643"/>
                  <a:gd name="connsiteY12" fmla="*/ 546963 h 2134463"/>
                  <a:gd name="connsiteX13" fmla="*/ 723940 w 1998643"/>
                  <a:gd name="connsiteY13" fmla="*/ 781913 h 2134463"/>
                  <a:gd name="connsiteX14" fmla="*/ 31790 w 1998643"/>
                  <a:gd name="connsiteY14" fmla="*/ 693013 h 2134463"/>
                  <a:gd name="connsiteX15" fmla="*/ 88940 w 1998643"/>
                  <a:gd name="connsiteY15" fmla="*/ 515213 h 2134463"/>
                  <a:gd name="connsiteX0" fmla="*/ 88940 w 1998643"/>
                  <a:gd name="connsiteY0" fmla="*/ 515213 h 2134463"/>
                  <a:gd name="connsiteX1" fmla="*/ 657265 w 1998643"/>
                  <a:gd name="connsiteY1" fmla="*/ 473938 h 2134463"/>
                  <a:gd name="connsiteX2" fmla="*/ 1152566 w 1998643"/>
                  <a:gd name="connsiteY2" fmla="*/ 51663 h 2134463"/>
                  <a:gd name="connsiteX3" fmla="*/ 1514515 w 1998643"/>
                  <a:gd name="connsiteY3" fmla="*/ 86588 h 2134463"/>
                  <a:gd name="connsiteX4" fmla="*/ 1981241 w 1998643"/>
                  <a:gd name="connsiteY4" fmla="*/ 912087 h 2134463"/>
                  <a:gd name="connsiteX5" fmla="*/ 1851066 w 1998643"/>
                  <a:gd name="connsiteY5" fmla="*/ 1299437 h 2134463"/>
                  <a:gd name="connsiteX6" fmla="*/ 1197016 w 1998643"/>
                  <a:gd name="connsiteY6" fmla="*/ 1366112 h 2134463"/>
                  <a:gd name="connsiteX7" fmla="*/ 1136691 w 1998643"/>
                  <a:gd name="connsiteY7" fmla="*/ 1442312 h 2134463"/>
                  <a:gd name="connsiteX8" fmla="*/ 1139865 w 1998643"/>
                  <a:gd name="connsiteY8" fmla="*/ 2020163 h 2134463"/>
                  <a:gd name="connsiteX9" fmla="*/ 831891 w 1998643"/>
                  <a:gd name="connsiteY9" fmla="*/ 2134463 h 2134463"/>
                  <a:gd name="connsiteX10" fmla="*/ 749341 w 1998643"/>
                  <a:gd name="connsiteY10" fmla="*/ 1201013 h 2134463"/>
                  <a:gd name="connsiteX11" fmla="*/ 1371641 w 1998643"/>
                  <a:gd name="connsiteY11" fmla="*/ 985113 h 2134463"/>
                  <a:gd name="connsiteX12" fmla="*/ 1085891 w 1998643"/>
                  <a:gd name="connsiteY12" fmla="*/ 546963 h 2134463"/>
                  <a:gd name="connsiteX13" fmla="*/ 723940 w 1998643"/>
                  <a:gd name="connsiteY13" fmla="*/ 781913 h 2134463"/>
                  <a:gd name="connsiteX14" fmla="*/ 31790 w 1998643"/>
                  <a:gd name="connsiteY14" fmla="*/ 693013 h 2134463"/>
                  <a:gd name="connsiteX15" fmla="*/ 88940 w 1998643"/>
                  <a:gd name="connsiteY15" fmla="*/ 515213 h 2134463"/>
                  <a:gd name="connsiteX0" fmla="*/ 88940 w 1998643"/>
                  <a:gd name="connsiteY0" fmla="*/ 508181 h 2127431"/>
                  <a:gd name="connsiteX1" fmla="*/ 657265 w 1998643"/>
                  <a:gd name="connsiteY1" fmla="*/ 466906 h 2127431"/>
                  <a:gd name="connsiteX2" fmla="*/ 1152566 w 1998643"/>
                  <a:gd name="connsiteY2" fmla="*/ 44631 h 2127431"/>
                  <a:gd name="connsiteX3" fmla="*/ 1543090 w 1998643"/>
                  <a:gd name="connsiteY3" fmla="*/ 95431 h 2127431"/>
                  <a:gd name="connsiteX4" fmla="*/ 1981241 w 1998643"/>
                  <a:gd name="connsiteY4" fmla="*/ 905055 h 2127431"/>
                  <a:gd name="connsiteX5" fmla="*/ 1851066 w 1998643"/>
                  <a:gd name="connsiteY5" fmla="*/ 1292405 h 2127431"/>
                  <a:gd name="connsiteX6" fmla="*/ 1197016 w 1998643"/>
                  <a:gd name="connsiteY6" fmla="*/ 1359080 h 2127431"/>
                  <a:gd name="connsiteX7" fmla="*/ 1136691 w 1998643"/>
                  <a:gd name="connsiteY7" fmla="*/ 1435280 h 2127431"/>
                  <a:gd name="connsiteX8" fmla="*/ 1139865 w 1998643"/>
                  <a:gd name="connsiteY8" fmla="*/ 2013131 h 2127431"/>
                  <a:gd name="connsiteX9" fmla="*/ 831891 w 1998643"/>
                  <a:gd name="connsiteY9" fmla="*/ 2127431 h 2127431"/>
                  <a:gd name="connsiteX10" fmla="*/ 749341 w 1998643"/>
                  <a:gd name="connsiteY10" fmla="*/ 1193981 h 2127431"/>
                  <a:gd name="connsiteX11" fmla="*/ 1371641 w 1998643"/>
                  <a:gd name="connsiteY11" fmla="*/ 978081 h 2127431"/>
                  <a:gd name="connsiteX12" fmla="*/ 1085891 w 1998643"/>
                  <a:gd name="connsiteY12" fmla="*/ 539931 h 2127431"/>
                  <a:gd name="connsiteX13" fmla="*/ 723940 w 1998643"/>
                  <a:gd name="connsiteY13" fmla="*/ 774881 h 2127431"/>
                  <a:gd name="connsiteX14" fmla="*/ 31790 w 1998643"/>
                  <a:gd name="connsiteY14" fmla="*/ 685981 h 2127431"/>
                  <a:gd name="connsiteX15" fmla="*/ 88940 w 1998643"/>
                  <a:gd name="connsiteY15" fmla="*/ 508181 h 2127431"/>
                  <a:gd name="connsiteX0" fmla="*/ 88940 w 1998643"/>
                  <a:gd name="connsiteY0" fmla="*/ 501372 h 2120622"/>
                  <a:gd name="connsiteX1" fmla="*/ 657265 w 1998643"/>
                  <a:gd name="connsiteY1" fmla="*/ 460097 h 2120622"/>
                  <a:gd name="connsiteX2" fmla="*/ 1152566 w 1998643"/>
                  <a:gd name="connsiteY2" fmla="*/ 37822 h 2120622"/>
                  <a:gd name="connsiteX3" fmla="*/ 1543090 w 1998643"/>
                  <a:gd name="connsiteY3" fmla="*/ 88622 h 2120622"/>
                  <a:gd name="connsiteX4" fmla="*/ 1981241 w 1998643"/>
                  <a:gd name="connsiteY4" fmla="*/ 898246 h 2120622"/>
                  <a:gd name="connsiteX5" fmla="*/ 1851066 w 1998643"/>
                  <a:gd name="connsiteY5" fmla="*/ 1285596 h 2120622"/>
                  <a:gd name="connsiteX6" fmla="*/ 1197016 w 1998643"/>
                  <a:gd name="connsiteY6" fmla="*/ 1352271 h 2120622"/>
                  <a:gd name="connsiteX7" fmla="*/ 1136691 w 1998643"/>
                  <a:gd name="connsiteY7" fmla="*/ 1428471 h 2120622"/>
                  <a:gd name="connsiteX8" fmla="*/ 1139865 w 1998643"/>
                  <a:gd name="connsiteY8" fmla="*/ 2006322 h 2120622"/>
                  <a:gd name="connsiteX9" fmla="*/ 831891 w 1998643"/>
                  <a:gd name="connsiteY9" fmla="*/ 2120622 h 2120622"/>
                  <a:gd name="connsiteX10" fmla="*/ 749341 w 1998643"/>
                  <a:gd name="connsiteY10" fmla="*/ 1187172 h 2120622"/>
                  <a:gd name="connsiteX11" fmla="*/ 1371641 w 1998643"/>
                  <a:gd name="connsiteY11" fmla="*/ 971272 h 2120622"/>
                  <a:gd name="connsiteX12" fmla="*/ 1085891 w 1998643"/>
                  <a:gd name="connsiteY12" fmla="*/ 533122 h 2120622"/>
                  <a:gd name="connsiteX13" fmla="*/ 723940 w 1998643"/>
                  <a:gd name="connsiteY13" fmla="*/ 768072 h 2120622"/>
                  <a:gd name="connsiteX14" fmla="*/ 31790 w 1998643"/>
                  <a:gd name="connsiteY14" fmla="*/ 679172 h 2120622"/>
                  <a:gd name="connsiteX15" fmla="*/ 88940 w 1998643"/>
                  <a:gd name="connsiteY15" fmla="*/ 501372 h 2120622"/>
                  <a:gd name="connsiteX0" fmla="*/ 88940 w 1998643"/>
                  <a:gd name="connsiteY0" fmla="*/ 505502 h 2124752"/>
                  <a:gd name="connsiteX1" fmla="*/ 657265 w 1998643"/>
                  <a:gd name="connsiteY1" fmla="*/ 464227 h 2124752"/>
                  <a:gd name="connsiteX2" fmla="*/ 1152566 w 1998643"/>
                  <a:gd name="connsiteY2" fmla="*/ 41952 h 2124752"/>
                  <a:gd name="connsiteX3" fmla="*/ 1543090 w 1998643"/>
                  <a:gd name="connsiteY3" fmla="*/ 92752 h 2124752"/>
                  <a:gd name="connsiteX4" fmla="*/ 1981241 w 1998643"/>
                  <a:gd name="connsiteY4" fmla="*/ 902376 h 2124752"/>
                  <a:gd name="connsiteX5" fmla="*/ 1851066 w 1998643"/>
                  <a:gd name="connsiteY5" fmla="*/ 1289726 h 2124752"/>
                  <a:gd name="connsiteX6" fmla="*/ 1197016 w 1998643"/>
                  <a:gd name="connsiteY6" fmla="*/ 1356401 h 2124752"/>
                  <a:gd name="connsiteX7" fmla="*/ 1136691 w 1998643"/>
                  <a:gd name="connsiteY7" fmla="*/ 1432601 h 2124752"/>
                  <a:gd name="connsiteX8" fmla="*/ 1139865 w 1998643"/>
                  <a:gd name="connsiteY8" fmla="*/ 2010452 h 2124752"/>
                  <a:gd name="connsiteX9" fmla="*/ 831891 w 1998643"/>
                  <a:gd name="connsiteY9" fmla="*/ 2124752 h 2124752"/>
                  <a:gd name="connsiteX10" fmla="*/ 749341 w 1998643"/>
                  <a:gd name="connsiteY10" fmla="*/ 1191302 h 2124752"/>
                  <a:gd name="connsiteX11" fmla="*/ 1371641 w 1998643"/>
                  <a:gd name="connsiteY11" fmla="*/ 975402 h 2124752"/>
                  <a:gd name="connsiteX12" fmla="*/ 1085891 w 1998643"/>
                  <a:gd name="connsiteY12" fmla="*/ 537252 h 2124752"/>
                  <a:gd name="connsiteX13" fmla="*/ 723940 w 1998643"/>
                  <a:gd name="connsiteY13" fmla="*/ 772202 h 2124752"/>
                  <a:gd name="connsiteX14" fmla="*/ 31790 w 1998643"/>
                  <a:gd name="connsiteY14" fmla="*/ 683302 h 2124752"/>
                  <a:gd name="connsiteX15" fmla="*/ 88940 w 1998643"/>
                  <a:gd name="connsiteY15" fmla="*/ 505502 h 2124752"/>
                  <a:gd name="connsiteX0" fmla="*/ 88940 w 1998643"/>
                  <a:gd name="connsiteY0" fmla="*/ 505502 h 2124752"/>
                  <a:gd name="connsiteX1" fmla="*/ 657265 w 1998643"/>
                  <a:gd name="connsiteY1" fmla="*/ 464227 h 2124752"/>
                  <a:gd name="connsiteX2" fmla="*/ 1152566 w 1998643"/>
                  <a:gd name="connsiteY2" fmla="*/ 41952 h 2124752"/>
                  <a:gd name="connsiteX3" fmla="*/ 1543090 w 1998643"/>
                  <a:gd name="connsiteY3" fmla="*/ 92752 h 2124752"/>
                  <a:gd name="connsiteX4" fmla="*/ 1981241 w 1998643"/>
                  <a:gd name="connsiteY4" fmla="*/ 902376 h 2124752"/>
                  <a:gd name="connsiteX5" fmla="*/ 1851066 w 1998643"/>
                  <a:gd name="connsiteY5" fmla="*/ 1289726 h 2124752"/>
                  <a:gd name="connsiteX6" fmla="*/ 1197016 w 1998643"/>
                  <a:gd name="connsiteY6" fmla="*/ 1356401 h 2124752"/>
                  <a:gd name="connsiteX7" fmla="*/ 1136691 w 1998643"/>
                  <a:gd name="connsiteY7" fmla="*/ 1432601 h 2124752"/>
                  <a:gd name="connsiteX8" fmla="*/ 1139865 w 1998643"/>
                  <a:gd name="connsiteY8" fmla="*/ 2010452 h 2124752"/>
                  <a:gd name="connsiteX9" fmla="*/ 831891 w 1998643"/>
                  <a:gd name="connsiteY9" fmla="*/ 2124752 h 2124752"/>
                  <a:gd name="connsiteX10" fmla="*/ 749341 w 1998643"/>
                  <a:gd name="connsiteY10" fmla="*/ 1191302 h 2124752"/>
                  <a:gd name="connsiteX11" fmla="*/ 1352591 w 1998643"/>
                  <a:gd name="connsiteY11" fmla="*/ 972227 h 2124752"/>
                  <a:gd name="connsiteX12" fmla="*/ 1085891 w 1998643"/>
                  <a:gd name="connsiteY12" fmla="*/ 537252 h 2124752"/>
                  <a:gd name="connsiteX13" fmla="*/ 723940 w 1998643"/>
                  <a:gd name="connsiteY13" fmla="*/ 772202 h 2124752"/>
                  <a:gd name="connsiteX14" fmla="*/ 31790 w 1998643"/>
                  <a:gd name="connsiteY14" fmla="*/ 683302 h 2124752"/>
                  <a:gd name="connsiteX15" fmla="*/ 88940 w 1998643"/>
                  <a:gd name="connsiteY15" fmla="*/ 505502 h 2124752"/>
                  <a:gd name="connsiteX0" fmla="*/ 98809 w 2008512"/>
                  <a:gd name="connsiteY0" fmla="*/ 505502 h 2124752"/>
                  <a:gd name="connsiteX1" fmla="*/ 667134 w 2008512"/>
                  <a:gd name="connsiteY1" fmla="*/ 464227 h 2124752"/>
                  <a:gd name="connsiteX2" fmla="*/ 1162435 w 2008512"/>
                  <a:gd name="connsiteY2" fmla="*/ 41952 h 2124752"/>
                  <a:gd name="connsiteX3" fmla="*/ 1552959 w 2008512"/>
                  <a:gd name="connsiteY3" fmla="*/ 92752 h 2124752"/>
                  <a:gd name="connsiteX4" fmla="*/ 1991110 w 2008512"/>
                  <a:gd name="connsiteY4" fmla="*/ 902376 h 2124752"/>
                  <a:gd name="connsiteX5" fmla="*/ 1860935 w 2008512"/>
                  <a:gd name="connsiteY5" fmla="*/ 1289726 h 2124752"/>
                  <a:gd name="connsiteX6" fmla="*/ 1206885 w 2008512"/>
                  <a:gd name="connsiteY6" fmla="*/ 1356401 h 2124752"/>
                  <a:gd name="connsiteX7" fmla="*/ 1146560 w 2008512"/>
                  <a:gd name="connsiteY7" fmla="*/ 1432601 h 2124752"/>
                  <a:gd name="connsiteX8" fmla="*/ 1149734 w 2008512"/>
                  <a:gd name="connsiteY8" fmla="*/ 2010452 h 2124752"/>
                  <a:gd name="connsiteX9" fmla="*/ 841760 w 2008512"/>
                  <a:gd name="connsiteY9" fmla="*/ 2124752 h 2124752"/>
                  <a:gd name="connsiteX10" fmla="*/ 759210 w 2008512"/>
                  <a:gd name="connsiteY10" fmla="*/ 1191302 h 2124752"/>
                  <a:gd name="connsiteX11" fmla="*/ 1362460 w 2008512"/>
                  <a:gd name="connsiteY11" fmla="*/ 972227 h 2124752"/>
                  <a:gd name="connsiteX12" fmla="*/ 1095760 w 2008512"/>
                  <a:gd name="connsiteY12" fmla="*/ 537252 h 2124752"/>
                  <a:gd name="connsiteX13" fmla="*/ 733809 w 2008512"/>
                  <a:gd name="connsiteY13" fmla="*/ 772202 h 2124752"/>
                  <a:gd name="connsiteX14" fmla="*/ 41659 w 2008512"/>
                  <a:gd name="connsiteY14" fmla="*/ 683302 h 2124752"/>
                  <a:gd name="connsiteX15" fmla="*/ 98809 w 2008512"/>
                  <a:gd name="connsiteY15" fmla="*/ 505502 h 2124752"/>
                  <a:gd name="connsiteX0" fmla="*/ 98809 w 2008512"/>
                  <a:gd name="connsiteY0" fmla="*/ 505502 h 2124752"/>
                  <a:gd name="connsiteX1" fmla="*/ 667134 w 2008512"/>
                  <a:gd name="connsiteY1" fmla="*/ 464227 h 2124752"/>
                  <a:gd name="connsiteX2" fmla="*/ 1162435 w 2008512"/>
                  <a:gd name="connsiteY2" fmla="*/ 41952 h 2124752"/>
                  <a:gd name="connsiteX3" fmla="*/ 1552959 w 2008512"/>
                  <a:gd name="connsiteY3" fmla="*/ 92752 h 2124752"/>
                  <a:gd name="connsiteX4" fmla="*/ 1991110 w 2008512"/>
                  <a:gd name="connsiteY4" fmla="*/ 902376 h 2124752"/>
                  <a:gd name="connsiteX5" fmla="*/ 1860935 w 2008512"/>
                  <a:gd name="connsiteY5" fmla="*/ 1289726 h 2124752"/>
                  <a:gd name="connsiteX6" fmla="*/ 1206885 w 2008512"/>
                  <a:gd name="connsiteY6" fmla="*/ 1356401 h 2124752"/>
                  <a:gd name="connsiteX7" fmla="*/ 1146560 w 2008512"/>
                  <a:gd name="connsiteY7" fmla="*/ 1432601 h 2124752"/>
                  <a:gd name="connsiteX8" fmla="*/ 1149734 w 2008512"/>
                  <a:gd name="connsiteY8" fmla="*/ 2010452 h 2124752"/>
                  <a:gd name="connsiteX9" fmla="*/ 841760 w 2008512"/>
                  <a:gd name="connsiteY9" fmla="*/ 2124752 h 2124752"/>
                  <a:gd name="connsiteX10" fmla="*/ 759210 w 2008512"/>
                  <a:gd name="connsiteY10" fmla="*/ 1191302 h 2124752"/>
                  <a:gd name="connsiteX11" fmla="*/ 1362460 w 2008512"/>
                  <a:gd name="connsiteY11" fmla="*/ 972227 h 2124752"/>
                  <a:gd name="connsiteX12" fmla="*/ 1095760 w 2008512"/>
                  <a:gd name="connsiteY12" fmla="*/ 537252 h 2124752"/>
                  <a:gd name="connsiteX13" fmla="*/ 736984 w 2008512"/>
                  <a:gd name="connsiteY13" fmla="*/ 762677 h 2124752"/>
                  <a:gd name="connsiteX14" fmla="*/ 41659 w 2008512"/>
                  <a:gd name="connsiteY14" fmla="*/ 683302 h 2124752"/>
                  <a:gd name="connsiteX15" fmla="*/ 98809 w 2008512"/>
                  <a:gd name="connsiteY15" fmla="*/ 505502 h 2124752"/>
                  <a:gd name="connsiteX0" fmla="*/ 98809 w 2008512"/>
                  <a:gd name="connsiteY0" fmla="*/ 505502 h 2124752"/>
                  <a:gd name="connsiteX1" fmla="*/ 667134 w 2008512"/>
                  <a:gd name="connsiteY1" fmla="*/ 464227 h 2124752"/>
                  <a:gd name="connsiteX2" fmla="*/ 1162435 w 2008512"/>
                  <a:gd name="connsiteY2" fmla="*/ 41952 h 2124752"/>
                  <a:gd name="connsiteX3" fmla="*/ 1552959 w 2008512"/>
                  <a:gd name="connsiteY3" fmla="*/ 92752 h 2124752"/>
                  <a:gd name="connsiteX4" fmla="*/ 1991110 w 2008512"/>
                  <a:gd name="connsiteY4" fmla="*/ 902376 h 2124752"/>
                  <a:gd name="connsiteX5" fmla="*/ 1860935 w 2008512"/>
                  <a:gd name="connsiteY5" fmla="*/ 1289726 h 2124752"/>
                  <a:gd name="connsiteX6" fmla="*/ 1206885 w 2008512"/>
                  <a:gd name="connsiteY6" fmla="*/ 1356401 h 2124752"/>
                  <a:gd name="connsiteX7" fmla="*/ 1146560 w 2008512"/>
                  <a:gd name="connsiteY7" fmla="*/ 1432601 h 2124752"/>
                  <a:gd name="connsiteX8" fmla="*/ 1149734 w 2008512"/>
                  <a:gd name="connsiteY8" fmla="*/ 2010452 h 2124752"/>
                  <a:gd name="connsiteX9" fmla="*/ 841760 w 2008512"/>
                  <a:gd name="connsiteY9" fmla="*/ 2124752 h 2124752"/>
                  <a:gd name="connsiteX10" fmla="*/ 759210 w 2008512"/>
                  <a:gd name="connsiteY10" fmla="*/ 1191302 h 2124752"/>
                  <a:gd name="connsiteX11" fmla="*/ 1362460 w 2008512"/>
                  <a:gd name="connsiteY11" fmla="*/ 972227 h 2124752"/>
                  <a:gd name="connsiteX12" fmla="*/ 1095760 w 2008512"/>
                  <a:gd name="connsiteY12" fmla="*/ 537252 h 2124752"/>
                  <a:gd name="connsiteX13" fmla="*/ 736984 w 2008512"/>
                  <a:gd name="connsiteY13" fmla="*/ 762677 h 2124752"/>
                  <a:gd name="connsiteX14" fmla="*/ 41659 w 2008512"/>
                  <a:gd name="connsiteY14" fmla="*/ 683302 h 2124752"/>
                  <a:gd name="connsiteX15" fmla="*/ 98809 w 2008512"/>
                  <a:gd name="connsiteY15" fmla="*/ 505502 h 2124752"/>
                  <a:gd name="connsiteX0" fmla="*/ 98809 w 2008512"/>
                  <a:gd name="connsiteY0" fmla="*/ 505502 h 2124752"/>
                  <a:gd name="connsiteX1" fmla="*/ 667134 w 2008512"/>
                  <a:gd name="connsiteY1" fmla="*/ 464227 h 2124752"/>
                  <a:gd name="connsiteX2" fmla="*/ 1162435 w 2008512"/>
                  <a:gd name="connsiteY2" fmla="*/ 41952 h 2124752"/>
                  <a:gd name="connsiteX3" fmla="*/ 1552959 w 2008512"/>
                  <a:gd name="connsiteY3" fmla="*/ 92752 h 2124752"/>
                  <a:gd name="connsiteX4" fmla="*/ 1991110 w 2008512"/>
                  <a:gd name="connsiteY4" fmla="*/ 902376 h 2124752"/>
                  <a:gd name="connsiteX5" fmla="*/ 1860935 w 2008512"/>
                  <a:gd name="connsiteY5" fmla="*/ 1289726 h 2124752"/>
                  <a:gd name="connsiteX6" fmla="*/ 1206885 w 2008512"/>
                  <a:gd name="connsiteY6" fmla="*/ 1356401 h 2124752"/>
                  <a:gd name="connsiteX7" fmla="*/ 1146560 w 2008512"/>
                  <a:gd name="connsiteY7" fmla="*/ 1432601 h 2124752"/>
                  <a:gd name="connsiteX8" fmla="*/ 1149734 w 2008512"/>
                  <a:gd name="connsiteY8" fmla="*/ 2010452 h 2124752"/>
                  <a:gd name="connsiteX9" fmla="*/ 841760 w 2008512"/>
                  <a:gd name="connsiteY9" fmla="*/ 2124752 h 2124752"/>
                  <a:gd name="connsiteX10" fmla="*/ 759210 w 2008512"/>
                  <a:gd name="connsiteY10" fmla="*/ 1191302 h 2124752"/>
                  <a:gd name="connsiteX11" fmla="*/ 1362460 w 2008512"/>
                  <a:gd name="connsiteY11" fmla="*/ 972227 h 2124752"/>
                  <a:gd name="connsiteX12" fmla="*/ 1095760 w 2008512"/>
                  <a:gd name="connsiteY12" fmla="*/ 537252 h 2124752"/>
                  <a:gd name="connsiteX13" fmla="*/ 736984 w 2008512"/>
                  <a:gd name="connsiteY13" fmla="*/ 762677 h 2124752"/>
                  <a:gd name="connsiteX14" fmla="*/ 41659 w 2008512"/>
                  <a:gd name="connsiteY14" fmla="*/ 683302 h 2124752"/>
                  <a:gd name="connsiteX15" fmla="*/ 98809 w 2008512"/>
                  <a:gd name="connsiteY15" fmla="*/ 505502 h 2124752"/>
                  <a:gd name="connsiteX0" fmla="*/ 98809 w 2008512"/>
                  <a:gd name="connsiteY0" fmla="*/ 505502 h 2124752"/>
                  <a:gd name="connsiteX1" fmla="*/ 667134 w 2008512"/>
                  <a:gd name="connsiteY1" fmla="*/ 464227 h 2124752"/>
                  <a:gd name="connsiteX2" fmla="*/ 1162435 w 2008512"/>
                  <a:gd name="connsiteY2" fmla="*/ 41952 h 2124752"/>
                  <a:gd name="connsiteX3" fmla="*/ 1552959 w 2008512"/>
                  <a:gd name="connsiteY3" fmla="*/ 92752 h 2124752"/>
                  <a:gd name="connsiteX4" fmla="*/ 1991110 w 2008512"/>
                  <a:gd name="connsiteY4" fmla="*/ 902376 h 2124752"/>
                  <a:gd name="connsiteX5" fmla="*/ 1860935 w 2008512"/>
                  <a:gd name="connsiteY5" fmla="*/ 1289726 h 2124752"/>
                  <a:gd name="connsiteX6" fmla="*/ 1206885 w 2008512"/>
                  <a:gd name="connsiteY6" fmla="*/ 1356401 h 2124752"/>
                  <a:gd name="connsiteX7" fmla="*/ 1146560 w 2008512"/>
                  <a:gd name="connsiteY7" fmla="*/ 1432601 h 2124752"/>
                  <a:gd name="connsiteX8" fmla="*/ 1149734 w 2008512"/>
                  <a:gd name="connsiteY8" fmla="*/ 2010452 h 2124752"/>
                  <a:gd name="connsiteX9" fmla="*/ 841760 w 2008512"/>
                  <a:gd name="connsiteY9" fmla="*/ 2124752 h 2124752"/>
                  <a:gd name="connsiteX10" fmla="*/ 759210 w 2008512"/>
                  <a:gd name="connsiteY10" fmla="*/ 1191302 h 2124752"/>
                  <a:gd name="connsiteX11" fmla="*/ 1362460 w 2008512"/>
                  <a:gd name="connsiteY11" fmla="*/ 972227 h 2124752"/>
                  <a:gd name="connsiteX12" fmla="*/ 1095760 w 2008512"/>
                  <a:gd name="connsiteY12" fmla="*/ 537252 h 2124752"/>
                  <a:gd name="connsiteX13" fmla="*/ 736984 w 2008512"/>
                  <a:gd name="connsiteY13" fmla="*/ 762677 h 2124752"/>
                  <a:gd name="connsiteX14" fmla="*/ 41659 w 2008512"/>
                  <a:gd name="connsiteY14" fmla="*/ 683302 h 2124752"/>
                  <a:gd name="connsiteX15" fmla="*/ 98809 w 2008512"/>
                  <a:gd name="connsiteY15" fmla="*/ 505502 h 2124752"/>
                  <a:gd name="connsiteX0" fmla="*/ 98809 w 2008512"/>
                  <a:gd name="connsiteY0" fmla="*/ 505502 h 2124752"/>
                  <a:gd name="connsiteX1" fmla="*/ 667134 w 2008512"/>
                  <a:gd name="connsiteY1" fmla="*/ 464227 h 2124752"/>
                  <a:gd name="connsiteX2" fmla="*/ 1162435 w 2008512"/>
                  <a:gd name="connsiteY2" fmla="*/ 41952 h 2124752"/>
                  <a:gd name="connsiteX3" fmla="*/ 1552959 w 2008512"/>
                  <a:gd name="connsiteY3" fmla="*/ 92752 h 2124752"/>
                  <a:gd name="connsiteX4" fmla="*/ 1991110 w 2008512"/>
                  <a:gd name="connsiteY4" fmla="*/ 902376 h 2124752"/>
                  <a:gd name="connsiteX5" fmla="*/ 1860935 w 2008512"/>
                  <a:gd name="connsiteY5" fmla="*/ 1289726 h 2124752"/>
                  <a:gd name="connsiteX6" fmla="*/ 1206885 w 2008512"/>
                  <a:gd name="connsiteY6" fmla="*/ 1356401 h 2124752"/>
                  <a:gd name="connsiteX7" fmla="*/ 1146560 w 2008512"/>
                  <a:gd name="connsiteY7" fmla="*/ 1432601 h 2124752"/>
                  <a:gd name="connsiteX8" fmla="*/ 1149734 w 2008512"/>
                  <a:gd name="connsiteY8" fmla="*/ 2010452 h 2124752"/>
                  <a:gd name="connsiteX9" fmla="*/ 841760 w 2008512"/>
                  <a:gd name="connsiteY9" fmla="*/ 2124752 h 2124752"/>
                  <a:gd name="connsiteX10" fmla="*/ 759210 w 2008512"/>
                  <a:gd name="connsiteY10" fmla="*/ 1191302 h 2124752"/>
                  <a:gd name="connsiteX11" fmla="*/ 1362460 w 2008512"/>
                  <a:gd name="connsiteY11" fmla="*/ 972227 h 2124752"/>
                  <a:gd name="connsiteX12" fmla="*/ 1095760 w 2008512"/>
                  <a:gd name="connsiteY12" fmla="*/ 537252 h 2124752"/>
                  <a:gd name="connsiteX13" fmla="*/ 736984 w 2008512"/>
                  <a:gd name="connsiteY13" fmla="*/ 762677 h 2124752"/>
                  <a:gd name="connsiteX14" fmla="*/ 41659 w 2008512"/>
                  <a:gd name="connsiteY14" fmla="*/ 683302 h 2124752"/>
                  <a:gd name="connsiteX15" fmla="*/ 98809 w 2008512"/>
                  <a:gd name="connsiteY15" fmla="*/ 505502 h 2124752"/>
                  <a:gd name="connsiteX0" fmla="*/ 98809 w 2008512"/>
                  <a:gd name="connsiteY0" fmla="*/ 505502 h 2124752"/>
                  <a:gd name="connsiteX1" fmla="*/ 667134 w 2008512"/>
                  <a:gd name="connsiteY1" fmla="*/ 464227 h 2124752"/>
                  <a:gd name="connsiteX2" fmla="*/ 1162435 w 2008512"/>
                  <a:gd name="connsiteY2" fmla="*/ 41952 h 2124752"/>
                  <a:gd name="connsiteX3" fmla="*/ 1552959 w 2008512"/>
                  <a:gd name="connsiteY3" fmla="*/ 92752 h 2124752"/>
                  <a:gd name="connsiteX4" fmla="*/ 1991110 w 2008512"/>
                  <a:gd name="connsiteY4" fmla="*/ 902376 h 2124752"/>
                  <a:gd name="connsiteX5" fmla="*/ 1860935 w 2008512"/>
                  <a:gd name="connsiteY5" fmla="*/ 1289726 h 2124752"/>
                  <a:gd name="connsiteX6" fmla="*/ 1206885 w 2008512"/>
                  <a:gd name="connsiteY6" fmla="*/ 1356401 h 2124752"/>
                  <a:gd name="connsiteX7" fmla="*/ 1146560 w 2008512"/>
                  <a:gd name="connsiteY7" fmla="*/ 1432601 h 2124752"/>
                  <a:gd name="connsiteX8" fmla="*/ 1149734 w 2008512"/>
                  <a:gd name="connsiteY8" fmla="*/ 2010452 h 2124752"/>
                  <a:gd name="connsiteX9" fmla="*/ 841760 w 2008512"/>
                  <a:gd name="connsiteY9" fmla="*/ 2124752 h 2124752"/>
                  <a:gd name="connsiteX10" fmla="*/ 759210 w 2008512"/>
                  <a:gd name="connsiteY10" fmla="*/ 1191302 h 2124752"/>
                  <a:gd name="connsiteX11" fmla="*/ 1362460 w 2008512"/>
                  <a:gd name="connsiteY11" fmla="*/ 972227 h 2124752"/>
                  <a:gd name="connsiteX12" fmla="*/ 1095760 w 2008512"/>
                  <a:gd name="connsiteY12" fmla="*/ 537252 h 2124752"/>
                  <a:gd name="connsiteX13" fmla="*/ 736984 w 2008512"/>
                  <a:gd name="connsiteY13" fmla="*/ 762677 h 2124752"/>
                  <a:gd name="connsiteX14" fmla="*/ 41659 w 2008512"/>
                  <a:gd name="connsiteY14" fmla="*/ 683302 h 2124752"/>
                  <a:gd name="connsiteX15" fmla="*/ 98809 w 2008512"/>
                  <a:gd name="connsiteY15" fmla="*/ 505502 h 2124752"/>
                  <a:gd name="connsiteX0" fmla="*/ 98809 w 2008512"/>
                  <a:gd name="connsiteY0" fmla="*/ 505502 h 2253862"/>
                  <a:gd name="connsiteX1" fmla="*/ 667134 w 2008512"/>
                  <a:gd name="connsiteY1" fmla="*/ 464227 h 2253862"/>
                  <a:gd name="connsiteX2" fmla="*/ 1162435 w 2008512"/>
                  <a:gd name="connsiteY2" fmla="*/ 41952 h 2253862"/>
                  <a:gd name="connsiteX3" fmla="*/ 1552959 w 2008512"/>
                  <a:gd name="connsiteY3" fmla="*/ 92752 h 2253862"/>
                  <a:gd name="connsiteX4" fmla="*/ 1991110 w 2008512"/>
                  <a:gd name="connsiteY4" fmla="*/ 902376 h 2253862"/>
                  <a:gd name="connsiteX5" fmla="*/ 1860935 w 2008512"/>
                  <a:gd name="connsiteY5" fmla="*/ 1289726 h 2253862"/>
                  <a:gd name="connsiteX6" fmla="*/ 1206885 w 2008512"/>
                  <a:gd name="connsiteY6" fmla="*/ 1356401 h 2253862"/>
                  <a:gd name="connsiteX7" fmla="*/ 1148639 w 2008512"/>
                  <a:gd name="connsiteY7" fmla="*/ 1434680 h 2253862"/>
                  <a:gd name="connsiteX8" fmla="*/ 1149734 w 2008512"/>
                  <a:gd name="connsiteY8" fmla="*/ 2010452 h 2253862"/>
                  <a:gd name="connsiteX9" fmla="*/ 841760 w 2008512"/>
                  <a:gd name="connsiteY9" fmla="*/ 2124752 h 2253862"/>
                  <a:gd name="connsiteX10" fmla="*/ 759210 w 2008512"/>
                  <a:gd name="connsiteY10" fmla="*/ 1191302 h 2253862"/>
                  <a:gd name="connsiteX11" fmla="*/ 1362460 w 2008512"/>
                  <a:gd name="connsiteY11" fmla="*/ 972227 h 2253862"/>
                  <a:gd name="connsiteX12" fmla="*/ 1095760 w 2008512"/>
                  <a:gd name="connsiteY12" fmla="*/ 537252 h 2253862"/>
                  <a:gd name="connsiteX13" fmla="*/ 736984 w 2008512"/>
                  <a:gd name="connsiteY13" fmla="*/ 762677 h 2253862"/>
                  <a:gd name="connsiteX14" fmla="*/ 41659 w 2008512"/>
                  <a:gd name="connsiteY14" fmla="*/ 683302 h 2253862"/>
                  <a:gd name="connsiteX15" fmla="*/ 98809 w 2008512"/>
                  <a:gd name="connsiteY15" fmla="*/ 505502 h 2253862"/>
                  <a:gd name="connsiteX0" fmla="*/ 98809 w 2008512"/>
                  <a:gd name="connsiteY0" fmla="*/ 505502 h 2253862"/>
                  <a:gd name="connsiteX1" fmla="*/ 667134 w 2008512"/>
                  <a:gd name="connsiteY1" fmla="*/ 464227 h 2253862"/>
                  <a:gd name="connsiteX2" fmla="*/ 1162435 w 2008512"/>
                  <a:gd name="connsiteY2" fmla="*/ 41952 h 2253862"/>
                  <a:gd name="connsiteX3" fmla="*/ 1552959 w 2008512"/>
                  <a:gd name="connsiteY3" fmla="*/ 92752 h 2253862"/>
                  <a:gd name="connsiteX4" fmla="*/ 1991110 w 2008512"/>
                  <a:gd name="connsiteY4" fmla="*/ 902376 h 2253862"/>
                  <a:gd name="connsiteX5" fmla="*/ 1860935 w 2008512"/>
                  <a:gd name="connsiteY5" fmla="*/ 1289726 h 2253862"/>
                  <a:gd name="connsiteX6" fmla="*/ 1206885 w 2008512"/>
                  <a:gd name="connsiteY6" fmla="*/ 1356401 h 2253862"/>
                  <a:gd name="connsiteX7" fmla="*/ 1148639 w 2008512"/>
                  <a:gd name="connsiteY7" fmla="*/ 1434680 h 2253862"/>
                  <a:gd name="connsiteX8" fmla="*/ 1149734 w 2008512"/>
                  <a:gd name="connsiteY8" fmla="*/ 2010452 h 2253862"/>
                  <a:gd name="connsiteX9" fmla="*/ 841760 w 2008512"/>
                  <a:gd name="connsiteY9" fmla="*/ 2124752 h 2253862"/>
                  <a:gd name="connsiteX10" fmla="*/ 759210 w 2008512"/>
                  <a:gd name="connsiteY10" fmla="*/ 1191302 h 2253862"/>
                  <a:gd name="connsiteX11" fmla="*/ 1362460 w 2008512"/>
                  <a:gd name="connsiteY11" fmla="*/ 972227 h 2253862"/>
                  <a:gd name="connsiteX12" fmla="*/ 1095760 w 2008512"/>
                  <a:gd name="connsiteY12" fmla="*/ 537252 h 2253862"/>
                  <a:gd name="connsiteX13" fmla="*/ 736984 w 2008512"/>
                  <a:gd name="connsiteY13" fmla="*/ 762677 h 2253862"/>
                  <a:gd name="connsiteX14" fmla="*/ 41659 w 2008512"/>
                  <a:gd name="connsiteY14" fmla="*/ 683302 h 2253862"/>
                  <a:gd name="connsiteX15" fmla="*/ 98809 w 2008512"/>
                  <a:gd name="connsiteY15" fmla="*/ 505502 h 2253862"/>
                  <a:gd name="connsiteX0" fmla="*/ 98809 w 2008512"/>
                  <a:gd name="connsiteY0" fmla="*/ 505502 h 2253862"/>
                  <a:gd name="connsiteX1" fmla="*/ 667134 w 2008512"/>
                  <a:gd name="connsiteY1" fmla="*/ 464227 h 2253862"/>
                  <a:gd name="connsiteX2" fmla="*/ 1162435 w 2008512"/>
                  <a:gd name="connsiteY2" fmla="*/ 41952 h 2253862"/>
                  <a:gd name="connsiteX3" fmla="*/ 1552959 w 2008512"/>
                  <a:gd name="connsiteY3" fmla="*/ 92752 h 2253862"/>
                  <a:gd name="connsiteX4" fmla="*/ 1991110 w 2008512"/>
                  <a:gd name="connsiteY4" fmla="*/ 902376 h 2253862"/>
                  <a:gd name="connsiteX5" fmla="*/ 1860935 w 2008512"/>
                  <a:gd name="connsiteY5" fmla="*/ 1289726 h 2253862"/>
                  <a:gd name="connsiteX6" fmla="*/ 1206885 w 2008512"/>
                  <a:gd name="connsiteY6" fmla="*/ 1356401 h 2253862"/>
                  <a:gd name="connsiteX7" fmla="*/ 1148639 w 2008512"/>
                  <a:gd name="connsiteY7" fmla="*/ 1434680 h 2253862"/>
                  <a:gd name="connsiteX8" fmla="*/ 1149734 w 2008512"/>
                  <a:gd name="connsiteY8" fmla="*/ 2010452 h 2253862"/>
                  <a:gd name="connsiteX9" fmla="*/ 841760 w 2008512"/>
                  <a:gd name="connsiteY9" fmla="*/ 2124752 h 2253862"/>
                  <a:gd name="connsiteX10" fmla="*/ 759210 w 2008512"/>
                  <a:gd name="connsiteY10" fmla="*/ 1191302 h 2253862"/>
                  <a:gd name="connsiteX11" fmla="*/ 1362460 w 2008512"/>
                  <a:gd name="connsiteY11" fmla="*/ 972227 h 2253862"/>
                  <a:gd name="connsiteX12" fmla="*/ 1095760 w 2008512"/>
                  <a:gd name="connsiteY12" fmla="*/ 537252 h 2253862"/>
                  <a:gd name="connsiteX13" fmla="*/ 736984 w 2008512"/>
                  <a:gd name="connsiteY13" fmla="*/ 762677 h 2253862"/>
                  <a:gd name="connsiteX14" fmla="*/ 41659 w 2008512"/>
                  <a:gd name="connsiteY14" fmla="*/ 683302 h 2253862"/>
                  <a:gd name="connsiteX15" fmla="*/ 98809 w 2008512"/>
                  <a:gd name="connsiteY15" fmla="*/ 505502 h 2253862"/>
                  <a:gd name="connsiteX0" fmla="*/ 98809 w 2008512"/>
                  <a:gd name="connsiteY0" fmla="*/ 505502 h 2253862"/>
                  <a:gd name="connsiteX1" fmla="*/ 667134 w 2008512"/>
                  <a:gd name="connsiteY1" fmla="*/ 464227 h 2253862"/>
                  <a:gd name="connsiteX2" fmla="*/ 1162435 w 2008512"/>
                  <a:gd name="connsiteY2" fmla="*/ 41952 h 2253862"/>
                  <a:gd name="connsiteX3" fmla="*/ 1552959 w 2008512"/>
                  <a:gd name="connsiteY3" fmla="*/ 92752 h 2253862"/>
                  <a:gd name="connsiteX4" fmla="*/ 1991110 w 2008512"/>
                  <a:gd name="connsiteY4" fmla="*/ 902376 h 2253862"/>
                  <a:gd name="connsiteX5" fmla="*/ 1860935 w 2008512"/>
                  <a:gd name="connsiteY5" fmla="*/ 1289726 h 2253862"/>
                  <a:gd name="connsiteX6" fmla="*/ 1206885 w 2008512"/>
                  <a:gd name="connsiteY6" fmla="*/ 1356401 h 2253862"/>
                  <a:gd name="connsiteX7" fmla="*/ 1148639 w 2008512"/>
                  <a:gd name="connsiteY7" fmla="*/ 1434680 h 2253862"/>
                  <a:gd name="connsiteX8" fmla="*/ 1149734 w 2008512"/>
                  <a:gd name="connsiteY8" fmla="*/ 2010452 h 2253862"/>
                  <a:gd name="connsiteX9" fmla="*/ 841760 w 2008512"/>
                  <a:gd name="connsiteY9" fmla="*/ 2124752 h 2253862"/>
                  <a:gd name="connsiteX10" fmla="*/ 759210 w 2008512"/>
                  <a:gd name="connsiteY10" fmla="*/ 1191302 h 2253862"/>
                  <a:gd name="connsiteX11" fmla="*/ 1362460 w 2008512"/>
                  <a:gd name="connsiteY11" fmla="*/ 972227 h 2253862"/>
                  <a:gd name="connsiteX12" fmla="*/ 1095760 w 2008512"/>
                  <a:gd name="connsiteY12" fmla="*/ 537252 h 2253862"/>
                  <a:gd name="connsiteX13" fmla="*/ 736984 w 2008512"/>
                  <a:gd name="connsiteY13" fmla="*/ 762677 h 2253862"/>
                  <a:gd name="connsiteX14" fmla="*/ 41659 w 2008512"/>
                  <a:gd name="connsiteY14" fmla="*/ 683302 h 2253862"/>
                  <a:gd name="connsiteX15" fmla="*/ 98809 w 2008512"/>
                  <a:gd name="connsiteY15" fmla="*/ 505502 h 2253862"/>
                  <a:gd name="connsiteX0" fmla="*/ 98809 w 2008512"/>
                  <a:gd name="connsiteY0" fmla="*/ 505502 h 2253862"/>
                  <a:gd name="connsiteX1" fmla="*/ 667134 w 2008512"/>
                  <a:gd name="connsiteY1" fmla="*/ 464227 h 2253862"/>
                  <a:gd name="connsiteX2" fmla="*/ 1162435 w 2008512"/>
                  <a:gd name="connsiteY2" fmla="*/ 41952 h 2253862"/>
                  <a:gd name="connsiteX3" fmla="*/ 1552959 w 2008512"/>
                  <a:gd name="connsiteY3" fmla="*/ 92752 h 2253862"/>
                  <a:gd name="connsiteX4" fmla="*/ 1991110 w 2008512"/>
                  <a:gd name="connsiteY4" fmla="*/ 902376 h 2253862"/>
                  <a:gd name="connsiteX5" fmla="*/ 1860935 w 2008512"/>
                  <a:gd name="connsiteY5" fmla="*/ 1289726 h 2253862"/>
                  <a:gd name="connsiteX6" fmla="*/ 1206885 w 2008512"/>
                  <a:gd name="connsiteY6" fmla="*/ 1356401 h 2253862"/>
                  <a:gd name="connsiteX7" fmla="*/ 1148639 w 2008512"/>
                  <a:gd name="connsiteY7" fmla="*/ 1434680 h 2253862"/>
                  <a:gd name="connsiteX8" fmla="*/ 1149734 w 2008512"/>
                  <a:gd name="connsiteY8" fmla="*/ 2010452 h 2253862"/>
                  <a:gd name="connsiteX9" fmla="*/ 841760 w 2008512"/>
                  <a:gd name="connsiteY9" fmla="*/ 2124752 h 2253862"/>
                  <a:gd name="connsiteX10" fmla="*/ 759210 w 2008512"/>
                  <a:gd name="connsiteY10" fmla="*/ 1191302 h 2253862"/>
                  <a:gd name="connsiteX11" fmla="*/ 1362460 w 2008512"/>
                  <a:gd name="connsiteY11" fmla="*/ 972227 h 2253862"/>
                  <a:gd name="connsiteX12" fmla="*/ 1095760 w 2008512"/>
                  <a:gd name="connsiteY12" fmla="*/ 537252 h 2253862"/>
                  <a:gd name="connsiteX13" fmla="*/ 736984 w 2008512"/>
                  <a:gd name="connsiteY13" fmla="*/ 762677 h 2253862"/>
                  <a:gd name="connsiteX14" fmla="*/ 41659 w 2008512"/>
                  <a:gd name="connsiteY14" fmla="*/ 683302 h 2253862"/>
                  <a:gd name="connsiteX15" fmla="*/ 98809 w 2008512"/>
                  <a:gd name="connsiteY15" fmla="*/ 505502 h 2253862"/>
                  <a:gd name="connsiteX0" fmla="*/ 98809 w 2012067"/>
                  <a:gd name="connsiteY0" fmla="*/ 505502 h 2253862"/>
                  <a:gd name="connsiteX1" fmla="*/ 667134 w 2012067"/>
                  <a:gd name="connsiteY1" fmla="*/ 464227 h 2253862"/>
                  <a:gd name="connsiteX2" fmla="*/ 1162435 w 2012067"/>
                  <a:gd name="connsiteY2" fmla="*/ 41952 h 2253862"/>
                  <a:gd name="connsiteX3" fmla="*/ 1552959 w 2012067"/>
                  <a:gd name="connsiteY3" fmla="*/ 92752 h 2253862"/>
                  <a:gd name="connsiteX4" fmla="*/ 1991110 w 2012067"/>
                  <a:gd name="connsiteY4" fmla="*/ 902376 h 2253862"/>
                  <a:gd name="connsiteX5" fmla="*/ 1860935 w 2012067"/>
                  <a:gd name="connsiteY5" fmla="*/ 1289726 h 2253862"/>
                  <a:gd name="connsiteX6" fmla="*/ 1206885 w 2012067"/>
                  <a:gd name="connsiteY6" fmla="*/ 1356401 h 2253862"/>
                  <a:gd name="connsiteX7" fmla="*/ 1148639 w 2012067"/>
                  <a:gd name="connsiteY7" fmla="*/ 1434680 h 2253862"/>
                  <a:gd name="connsiteX8" fmla="*/ 1149734 w 2012067"/>
                  <a:gd name="connsiteY8" fmla="*/ 2010452 h 2253862"/>
                  <a:gd name="connsiteX9" fmla="*/ 841760 w 2012067"/>
                  <a:gd name="connsiteY9" fmla="*/ 2124752 h 2253862"/>
                  <a:gd name="connsiteX10" fmla="*/ 759210 w 2012067"/>
                  <a:gd name="connsiteY10" fmla="*/ 1191302 h 2253862"/>
                  <a:gd name="connsiteX11" fmla="*/ 1362460 w 2012067"/>
                  <a:gd name="connsiteY11" fmla="*/ 972227 h 2253862"/>
                  <a:gd name="connsiteX12" fmla="*/ 1095760 w 2012067"/>
                  <a:gd name="connsiteY12" fmla="*/ 537252 h 2253862"/>
                  <a:gd name="connsiteX13" fmla="*/ 736984 w 2012067"/>
                  <a:gd name="connsiteY13" fmla="*/ 762677 h 2253862"/>
                  <a:gd name="connsiteX14" fmla="*/ 41659 w 2012067"/>
                  <a:gd name="connsiteY14" fmla="*/ 683302 h 2253862"/>
                  <a:gd name="connsiteX15" fmla="*/ 98809 w 2012067"/>
                  <a:gd name="connsiteY15" fmla="*/ 505502 h 2253862"/>
                  <a:gd name="connsiteX0" fmla="*/ 98809 w 2012067"/>
                  <a:gd name="connsiteY0" fmla="*/ 504925 h 2253285"/>
                  <a:gd name="connsiteX1" fmla="*/ 667134 w 2012067"/>
                  <a:gd name="connsiteY1" fmla="*/ 463650 h 2253285"/>
                  <a:gd name="connsiteX2" fmla="*/ 1162435 w 2012067"/>
                  <a:gd name="connsiteY2" fmla="*/ 41375 h 2253285"/>
                  <a:gd name="connsiteX3" fmla="*/ 1552959 w 2012067"/>
                  <a:gd name="connsiteY3" fmla="*/ 92175 h 2253285"/>
                  <a:gd name="connsiteX4" fmla="*/ 1991110 w 2012067"/>
                  <a:gd name="connsiteY4" fmla="*/ 901799 h 2253285"/>
                  <a:gd name="connsiteX5" fmla="*/ 1860935 w 2012067"/>
                  <a:gd name="connsiteY5" fmla="*/ 1289149 h 2253285"/>
                  <a:gd name="connsiteX6" fmla="*/ 1206885 w 2012067"/>
                  <a:gd name="connsiteY6" fmla="*/ 1355824 h 2253285"/>
                  <a:gd name="connsiteX7" fmla="*/ 1148639 w 2012067"/>
                  <a:gd name="connsiteY7" fmla="*/ 1434103 h 2253285"/>
                  <a:gd name="connsiteX8" fmla="*/ 1149734 w 2012067"/>
                  <a:gd name="connsiteY8" fmla="*/ 2009875 h 2253285"/>
                  <a:gd name="connsiteX9" fmla="*/ 841760 w 2012067"/>
                  <a:gd name="connsiteY9" fmla="*/ 2124175 h 2253285"/>
                  <a:gd name="connsiteX10" fmla="*/ 759210 w 2012067"/>
                  <a:gd name="connsiteY10" fmla="*/ 1190725 h 2253285"/>
                  <a:gd name="connsiteX11" fmla="*/ 1362460 w 2012067"/>
                  <a:gd name="connsiteY11" fmla="*/ 971650 h 2253285"/>
                  <a:gd name="connsiteX12" fmla="*/ 1095760 w 2012067"/>
                  <a:gd name="connsiteY12" fmla="*/ 536675 h 2253285"/>
                  <a:gd name="connsiteX13" fmla="*/ 736984 w 2012067"/>
                  <a:gd name="connsiteY13" fmla="*/ 762100 h 2253285"/>
                  <a:gd name="connsiteX14" fmla="*/ 41659 w 2012067"/>
                  <a:gd name="connsiteY14" fmla="*/ 682725 h 2253285"/>
                  <a:gd name="connsiteX15" fmla="*/ 98809 w 2012067"/>
                  <a:gd name="connsiteY15" fmla="*/ 504925 h 2253285"/>
                  <a:gd name="connsiteX0" fmla="*/ 98809 w 2012067"/>
                  <a:gd name="connsiteY0" fmla="*/ 504925 h 2253285"/>
                  <a:gd name="connsiteX1" fmla="*/ 667134 w 2012067"/>
                  <a:gd name="connsiteY1" fmla="*/ 463650 h 2253285"/>
                  <a:gd name="connsiteX2" fmla="*/ 1162435 w 2012067"/>
                  <a:gd name="connsiteY2" fmla="*/ 41375 h 2253285"/>
                  <a:gd name="connsiteX3" fmla="*/ 1552959 w 2012067"/>
                  <a:gd name="connsiteY3" fmla="*/ 92175 h 2253285"/>
                  <a:gd name="connsiteX4" fmla="*/ 1991110 w 2012067"/>
                  <a:gd name="connsiteY4" fmla="*/ 901799 h 2253285"/>
                  <a:gd name="connsiteX5" fmla="*/ 1860935 w 2012067"/>
                  <a:gd name="connsiteY5" fmla="*/ 1289149 h 2253285"/>
                  <a:gd name="connsiteX6" fmla="*/ 1206885 w 2012067"/>
                  <a:gd name="connsiteY6" fmla="*/ 1355824 h 2253285"/>
                  <a:gd name="connsiteX7" fmla="*/ 1148639 w 2012067"/>
                  <a:gd name="connsiteY7" fmla="*/ 1434103 h 2253285"/>
                  <a:gd name="connsiteX8" fmla="*/ 1149734 w 2012067"/>
                  <a:gd name="connsiteY8" fmla="*/ 2009875 h 2253285"/>
                  <a:gd name="connsiteX9" fmla="*/ 841760 w 2012067"/>
                  <a:gd name="connsiteY9" fmla="*/ 2124175 h 2253285"/>
                  <a:gd name="connsiteX10" fmla="*/ 759210 w 2012067"/>
                  <a:gd name="connsiteY10" fmla="*/ 1190725 h 2253285"/>
                  <a:gd name="connsiteX11" fmla="*/ 1362460 w 2012067"/>
                  <a:gd name="connsiteY11" fmla="*/ 971650 h 2253285"/>
                  <a:gd name="connsiteX12" fmla="*/ 1095760 w 2012067"/>
                  <a:gd name="connsiteY12" fmla="*/ 536675 h 2253285"/>
                  <a:gd name="connsiteX13" fmla="*/ 736984 w 2012067"/>
                  <a:gd name="connsiteY13" fmla="*/ 762100 h 2253285"/>
                  <a:gd name="connsiteX14" fmla="*/ 41659 w 2012067"/>
                  <a:gd name="connsiteY14" fmla="*/ 682725 h 2253285"/>
                  <a:gd name="connsiteX15" fmla="*/ 98809 w 2012067"/>
                  <a:gd name="connsiteY15" fmla="*/ 504925 h 2253285"/>
                  <a:gd name="connsiteX0" fmla="*/ 98809 w 2012067"/>
                  <a:gd name="connsiteY0" fmla="*/ 504925 h 2253285"/>
                  <a:gd name="connsiteX1" fmla="*/ 667134 w 2012067"/>
                  <a:gd name="connsiteY1" fmla="*/ 463650 h 2253285"/>
                  <a:gd name="connsiteX2" fmla="*/ 1162435 w 2012067"/>
                  <a:gd name="connsiteY2" fmla="*/ 41375 h 2253285"/>
                  <a:gd name="connsiteX3" fmla="*/ 1552959 w 2012067"/>
                  <a:gd name="connsiteY3" fmla="*/ 92175 h 2253285"/>
                  <a:gd name="connsiteX4" fmla="*/ 1991110 w 2012067"/>
                  <a:gd name="connsiteY4" fmla="*/ 901799 h 2253285"/>
                  <a:gd name="connsiteX5" fmla="*/ 1860935 w 2012067"/>
                  <a:gd name="connsiteY5" fmla="*/ 1289149 h 2253285"/>
                  <a:gd name="connsiteX6" fmla="*/ 1206885 w 2012067"/>
                  <a:gd name="connsiteY6" fmla="*/ 1355824 h 2253285"/>
                  <a:gd name="connsiteX7" fmla="*/ 1148639 w 2012067"/>
                  <a:gd name="connsiteY7" fmla="*/ 1434103 h 2253285"/>
                  <a:gd name="connsiteX8" fmla="*/ 1149734 w 2012067"/>
                  <a:gd name="connsiteY8" fmla="*/ 2009875 h 2253285"/>
                  <a:gd name="connsiteX9" fmla="*/ 841760 w 2012067"/>
                  <a:gd name="connsiteY9" fmla="*/ 2124175 h 2253285"/>
                  <a:gd name="connsiteX10" fmla="*/ 759210 w 2012067"/>
                  <a:gd name="connsiteY10" fmla="*/ 1190725 h 2253285"/>
                  <a:gd name="connsiteX11" fmla="*/ 1362460 w 2012067"/>
                  <a:gd name="connsiteY11" fmla="*/ 971650 h 2253285"/>
                  <a:gd name="connsiteX12" fmla="*/ 1095760 w 2012067"/>
                  <a:gd name="connsiteY12" fmla="*/ 536675 h 2253285"/>
                  <a:gd name="connsiteX13" fmla="*/ 736984 w 2012067"/>
                  <a:gd name="connsiteY13" fmla="*/ 762100 h 2253285"/>
                  <a:gd name="connsiteX14" fmla="*/ 41659 w 2012067"/>
                  <a:gd name="connsiteY14" fmla="*/ 682725 h 2253285"/>
                  <a:gd name="connsiteX15" fmla="*/ 98809 w 2012067"/>
                  <a:gd name="connsiteY15" fmla="*/ 504925 h 2253285"/>
                  <a:gd name="connsiteX0" fmla="*/ 98809 w 2012067"/>
                  <a:gd name="connsiteY0" fmla="*/ 505502 h 2253862"/>
                  <a:gd name="connsiteX1" fmla="*/ 667134 w 2012067"/>
                  <a:gd name="connsiteY1" fmla="*/ 464227 h 2253862"/>
                  <a:gd name="connsiteX2" fmla="*/ 1162435 w 2012067"/>
                  <a:gd name="connsiteY2" fmla="*/ 41952 h 2253862"/>
                  <a:gd name="connsiteX3" fmla="*/ 1552959 w 2012067"/>
                  <a:gd name="connsiteY3" fmla="*/ 92752 h 2253862"/>
                  <a:gd name="connsiteX4" fmla="*/ 1991110 w 2012067"/>
                  <a:gd name="connsiteY4" fmla="*/ 902376 h 2253862"/>
                  <a:gd name="connsiteX5" fmla="*/ 1860935 w 2012067"/>
                  <a:gd name="connsiteY5" fmla="*/ 1289726 h 2253862"/>
                  <a:gd name="connsiteX6" fmla="*/ 1206885 w 2012067"/>
                  <a:gd name="connsiteY6" fmla="*/ 1356401 h 2253862"/>
                  <a:gd name="connsiteX7" fmla="*/ 1148639 w 2012067"/>
                  <a:gd name="connsiteY7" fmla="*/ 1434680 h 2253862"/>
                  <a:gd name="connsiteX8" fmla="*/ 1149734 w 2012067"/>
                  <a:gd name="connsiteY8" fmla="*/ 2010452 h 2253862"/>
                  <a:gd name="connsiteX9" fmla="*/ 841760 w 2012067"/>
                  <a:gd name="connsiteY9" fmla="*/ 2124752 h 2253862"/>
                  <a:gd name="connsiteX10" fmla="*/ 759210 w 2012067"/>
                  <a:gd name="connsiteY10" fmla="*/ 1191302 h 2253862"/>
                  <a:gd name="connsiteX11" fmla="*/ 1362460 w 2012067"/>
                  <a:gd name="connsiteY11" fmla="*/ 972227 h 2253862"/>
                  <a:gd name="connsiteX12" fmla="*/ 1095760 w 2012067"/>
                  <a:gd name="connsiteY12" fmla="*/ 537252 h 2253862"/>
                  <a:gd name="connsiteX13" fmla="*/ 736984 w 2012067"/>
                  <a:gd name="connsiteY13" fmla="*/ 762677 h 2253862"/>
                  <a:gd name="connsiteX14" fmla="*/ 41659 w 2012067"/>
                  <a:gd name="connsiteY14" fmla="*/ 683302 h 2253862"/>
                  <a:gd name="connsiteX15" fmla="*/ 98809 w 2012067"/>
                  <a:gd name="connsiteY15" fmla="*/ 505502 h 2253862"/>
                  <a:gd name="connsiteX0" fmla="*/ 98809 w 2012067"/>
                  <a:gd name="connsiteY0" fmla="*/ 506682 h 2255042"/>
                  <a:gd name="connsiteX1" fmla="*/ 667134 w 2012067"/>
                  <a:gd name="connsiteY1" fmla="*/ 465407 h 2255042"/>
                  <a:gd name="connsiteX2" fmla="*/ 1162435 w 2012067"/>
                  <a:gd name="connsiteY2" fmla="*/ 43132 h 2255042"/>
                  <a:gd name="connsiteX3" fmla="*/ 1552959 w 2012067"/>
                  <a:gd name="connsiteY3" fmla="*/ 93932 h 2255042"/>
                  <a:gd name="connsiteX4" fmla="*/ 1991110 w 2012067"/>
                  <a:gd name="connsiteY4" fmla="*/ 903556 h 2255042"/>
                  <a:gd name="connsiteX5" fmla="*/ 1860935 w 2012067"/>
                  <a:gd name="connsiteY5" fmla="*/ 1290906 h 2255042"/>
                  <a:gd name="connsiteX6" fmla="*/ 1206885 w 2012067"/>
                  <a:gd name="connsiteY6" fmla="*/ 1357581 h 2255042"/>
                  <a:gd name="connsiteX7" fmla="*/ 1148639 w 2012067"/>
                  <a:gd name="connsiteY7" fmla="*/ 1435860 h 2255042"/>
                  <a:gd name="connsiteX8" fmla="*/ 1149734 w 2012067"/>
                  <a:gd name="connsiteY8" fmla="*/ 2011632 h 2255042"/>
                  <a:gd name="connsiteX9" fmla="*/ 841760 w 2012067"/>
                  <a:gd name="connsiteY9" fmla="*/ 2125932 h 2255042"/>
                  <a:gd name="connsiteX10" fmla="*/ 759210 w 2012067"/>
                  <a:gd name="connsiteY10" fmla="*/ 1192482 h 2255042"/>
                  <a:gd name="connsiteX11" fmla="*/ 1362460 w 2012067"/>
                  <a:gd name="connsiteY11" fmla="*/ 973407 h 2255042"/>
                  <a:gd name="connsiteX12" fmla="*/ 1095760 w 2012067"/>
                  <a:gd name="connsiteY12" fmla="*/ 538432 h 2255042"/>
                  <a:gd name="connsiteX13" fmla="*/ 736984 w 2012067"/>
                  <a:gd name="connsiteY13" fmla="*/ 763857 h 2255042"/>
                  <a:gd name="connsiteX14" fmla="*/ 41659 w 2012067"/>
                  <a:gd name="connsiteY14" fmla="*/ 684482 h 2255042"/>
                  <a:gd name="connsiteX15" fmla="*/ 98809 w 2012067"/>
                  <a:gd name="connsiteY15" fmla="*/ 506682 h 2255042"/>
                  <a:gd name="connsiteX0" fmla="*/ 96965 w 2010223"/>
                  <a:gd name="connsiteY0" fmla="*/ 506682 h 2255042"/>
                  <a:gd name="connsiteX1" fmla="*/ 665290 w 2010223"/>
                  <a:gd name="connsiteY1" fmla="*/ 465407 h 2255042"/>
                  <a:gd name="connsiteX2" fmla="*/ 1160591 w 2010223"/>
                  <a:gd name="connsiteY2" fmla="*/ 43132 h 2255042"/>
                  <a:gd name="connsiteX3" fmla="*/ 1551115 w 2010223"/>
                  <a:gd name="connsiteY3" fmla="*/ 93932 h 2255042"/>
                  <a:gd name="connsiteX4" fmla="*/ 1989266 w 2010223"/>
                  <a:gd name="connsiteY4" fmla="*/ 903556 h 2255042"/>
                  <a:gd name="connsiteX5" fmla="*/ 1859091 w 2010223"/>
                  <a:gd name="connsiteY5" fmla="*/ 1290906 h 2255042"/>
                  <a:gd name="connsiteX6" fmla="*/ 1205041 w 2010223"/>
                  <a:gd name="connsiteY6" fmla="*/ 1357581 h 2255042"/>
                  <a:gd name="connsiteX7" fmla="*/ 1146795 w 2010223"/>
                  <a:gd name="connsiteY7" fmla="*/ 1435860 h 2255042"/>
                  <a:gd name="connsiteX8" fmla="*/ 1147890 w 2010223"/>
                  <a:gd name="connsiteY8" fmla="*/ 2011632 h 2255042"/>
                  <a:gd name="connsiteX9" fmla="*/ 839916 w 2010223"/>
                  <a:gd name="connsiteY9" fmla="*/ 2125932 h 2255042"/>
                  <a:gd name="connsiteX10" fmla="*/ 757366 w 2010223"/>
                  <a:gd name="connsiteY10" fmla="*/ 1192482 h 2255042"/>
                  <a:gd name="connsiteX11" fmla="*/ 1360616 w 2010223"/>
                  <a:gd name="connsiteY11" fmla="*/ 973407 h 2255042"/>
                  <a:gd name="connsiteX12" fmla="*/ 1093916 w 2010223"/>
                  <a:gd name="connsiteY12" fmla="*/ 538432 h 2255042"/>
                  <a:gd name="connsiteX13" fmla="*/ 735140 w 2010223"/>
                  <a:gd name="connsiteY13" fmla="*/ 763857 h 2255042"/>
                  <a:gd name="connsiteX14" fmla="*/ 39815 w 2010223"/>
                  <a:gd name="connsiteY14" fmla="*/ 684482 h 2255042"/>
                  <a:gd name="connsiteX15" fmla="*/ 96965 w 2010223"/>
                  <a:gd name="connsiteY15" fmla="*/ 506682 h 2255042"/>
                  <a:gd name="connsiteX0" fmla="*/ 99733 w 2012991"/>
                  <a:gd name="connsiteY0" fmla="*/ 506682 h 2255042"/>
                  <a:gd name="connsiteX1" fmla="*/ 668058 w 2012991"/>
                  <a:gd name="connsiteY1" fmla="*/ 465407 h 2255042"/>
                  <a:gd name="connsiteX2" fmla="*/ 1163359 w 2012991"/>
                  <a:gd name="connsiteY2" fmla="*/ 43132 h 2255042"/>
                  <a:gd name="connsiteX3" fmla="*/ 1553883 w 2012991"/>
                  <a:gd name="connsiteY3" fmla="*/ 93932 h 2255042"/>
                  <a:gd name="connsiteX4" fmla="*/ 1992034 w 2012991"/>
                  <a:gd name="connsiteY4" fmla="*/ 903556 h 2255042"/>
                  <a:gd name="connsiteX5" fmla="*/ 1861859 w 2012991"/>
                  <a:gd name="connsiteY5" fmla="*/ 1290906 h 2255042"/>
                  <a:gd name="connsiteX6" fmla="*/ 1207809 w 2012991"/>
                  <a:gd name="connsiteY6" fmla="*/ 1357581 h 2255042"/>
                  <a:gd name="connsiteX7" fmla="*/ 1149563 w 2012991"/>
                  <a:gd name="connsiteY7" fmla="*/ 1435860 h 2255042"/>
                  <a:gd name="connsiteX8" fmla="*/ 1150658 w 2012991"/>
                  <a:gd name="connsiteY8" fmla="*/ 2011632 h 2255042"/>
                  <a:gd name="connsiteX9" fmla="*/ 842684 w 2012991"/>
                  <a:gd name="connsiteY9" fmla="*/ 2125932 h 2255042"/>
                  <a:gd name="connsiteX10" fmla="*/ 760134 w 2012991"/>
                  <a:gd name="connsiteY10" fmla="*/ 1192482 h 2255042"/>
                  <a:gd name="connsiteX11" fmla="*/ 1363384 w 2012991"/>
                  <a:gd name="connsiteY11" fmla="*/ 973407 h 2255042"/>
                  <a:gd name="connsiteX12" fmla="*/ 1096684 w 2012991"/>
                  <a:gd name="connsiteY12" fmla="*/ 538432 h 2255042"/>
                  <a:gd name="connsiteX13" fmla="*/ 737908 w 2012991"/>
                  <a:gd name="connsiteY13" fmla="*/ 763857 h 2255042"/>
                  <a:gd name="connsiteX14" fmla="*/ 42583 w 2012991"/>
                  <a:gd name="connsiteY14" fmla="*/ 684482 h 2255042"/>
                  <a:gd name="connsiteX15" fmla="*/ 99733 w 2012991"/>
                  <a:gd name="connsiteY15" fmla="*/ 506682 h 2255042"/>
                  <a:gd name="connsiteX0" fmla="*/ 95118 w 2008376"/>
                  <a:gd name="connsiteY0" fmla="*/ 506682 h 2255042"/>
                  <a:gd name="connsiteX1" fmla="*/ 663443 w 2008376"/>
                  <a:gd name="connsiteY1" fmla="*/ 465407 h 2255042"/>
                  <a:gd name="connsiteX2" fmla="*/ 1158744 w 2008376"/>
                  <a:gd name="connsiteY2" fmla="*/ 43132 h 2255042"/>
                  <a:gd name="connsiteX3" fmla="*/ 1549268 w 2008376"/>
                  <a:gd name="connsiteY3" fmla="*/ 93932 h 2255042"/>
                  <a:gd name="connsiteX4" fmla="*/ 1987419 w 2008376"/>
                  <a:gd name="connsiteY4" fmla="*/ 903556 h 2255042"/>
                  <a:gd name="connsiteX5" fmla="*/ 1857244 w 2008376"/>
                  <a:gd name="connsiteY5" fmla="*/ 1290906 h 2255042"/>
                  <a:gd name="connsiteX6" fmla="*/ 1203194 w 2008376"/>
                  <a:gd name="connsiteY6" fmla="*/ 1357581 h 2255042"/>
                  <a:gd name="connsiteX7" fmla="*/ 1144948 w 2008376"/>
                  <a:gd name="connsiteY7" fmla="*/ 1435860 h 2255042"/>
                  <a:gd name="connsiteX8" fmla="*/ 1146043 w 2008376"/>
                  <a:gd name="connsiteY8" fmla="*/ 2011632 h 2255042"/>
                  <a:gd name="connsiteX9" fmla="*/ 838069 w 2008376"/>
                  <a:gd name="connsiteY9" fmla="*/ 2125932 h 2255042"/>
                  <a:gd name="connsiteX10" fmla="*/ 755519 w 2008376"/>
                  <a:gd name="connsiteY10" fmla="*/ 1192482 h 2255042"/>
                  <a:gd name="connsiteX11" fmla="*/ 1358769 w 2008376"/>
                  <a:gd name="connsiteY11" fmla="*/ 973407 h 2255042"/>
                  <a:gd name="connsiteX12" fmla="*/ 1092069 w 2008376"/>
                  <a:gd name="connsiteY12" fmla="*/ 538432 h 2255042"/>
                  <a:gd name="connsiteX13" fmla="*/ 733293 w 2008376"/>
                  <a:gd name="connsiteY13" fmla="*/ 763857 h 2255042"/>
                  <a:gd name="connsiteX14" fmla="*/ 37968 w 2008376"/>
                  <a:gd name="connsiteY14" fmla="*/ 684482 h 2255042"/>
                  <a:gd name="connsiteX15" fmla="*/ 95118 w 2008376"/>
                  <a:gd name="connsiteY15" fmla="*/ 506682 h 2255042"/>
                  <a:gd name="connsiteX0" fmla="*/ 95118 w 2008376"/>
                  <a:gd name="connsiteY0" fmla="*/ 506682 h 2255042"/>
                  <a:gd name="connsiteX1" fmla="*/ 663442 w 2008376"/>
                  <a:gd name="connsiteY1" fmla="*/ 488977 h 2255042"/>
                  <a:gd name="connsiteX2" fmla="*/ 1158744 w 2008376"/>
                  <a:gd name="connsiteY2" fmla="*/ 43132 h 2255042"/>
                  <a:gd name="connsiteX3" fmla="*/ 1549268 w 2008376"/>
                  <a:gd name="connsiteY3" fmla="*/ 93932 h 2255042"/>
                  <a:gd name="connsiteX4" fmla="*/ 1987419 w 2008376"/>
                  <a:gd name="connsiteY4" fmla="*/ 903556 h 2255042"/>
                  <a:gd name="connsiteX5" fmla="*/ 1857244 w 2008376"/>
                  <a:gd name="connsiteY5" fmla="*/ 1290906 h 2255042"/>
                  <a:gd name="connsiteX6" fmla="*/ 1203194 w 2008376"/>
                  <a:gd name="connsiteY6" fmla="*/ 1357581 h 2255042"/>
                  <a:gd name="connsiteX7" fmla="*/ 1144948 w 2008376"/>
                  <a:gd name="connsiteY7" fmla="*/ 1435860 h 2255042"/>
                  <a:gd name="connsiteX8" fmla="*/ 1146043 w 2008376"/>
                  <a:gd name="connsiteY8" fmla="*/ 2011632 h 2255042"/>
                  <a:gd name="connsiteX9" fmla="*/ 838069 w 2008376"/>
                  <a:gd name="connsiteY9" fmla="*/ 2125932 h 2255042"/>
                  <a:gd name="connsiteX10" fmla="*/ 755519 w 2008376"/>
                  <a:gd name="connsiteY10" fmla="*/ 1192482 h 2255042"/>
                  <a:gd name="connsiteX11" fmla="*/ 1358769 w 2008376"/>
                  <a:gd name="connsiteY11" fmla="*/ 973407 h 2255042"/>
                  <a:gd name="connsiteX12" fmla="*/ 1092069 w 2008376"/>
                  <a:gd name="connsiteY12" fmla="*/ 538432 h 2255042"/>
                  <a:gd name="connsiteX13" fmla="*/ 733293 w 2008376"/>
                  <a:gd name="connsiteY13" fmla="*/ 763857 h 2255042"/>
                  <a:gd name="connsiteX14" fmla="*/ 37968 w 2008376"/>
                  <a:gd name="connsiteY14" fmla="*/ 684482 h 2255042"/>
                  <a:gd name="connsiteX15" fmla="*/ 95118 w 2008376"/>
                  <a:gd name="connsiteY15" fmla="*/ 506682 h 2255042"/>
                  <a:gd name="connsiteX0" fmla="*/ 95118 w 2008376"/>
                  <a:gd name="connsiteY0" fmla="*/ 506682 h 2255042"/>
                  <a:gd name="connsiteX1" fmla="*/ 671298 w 2008376"/>
                  <a:gd name="connsiteY1" fmla="*/ 496833 h 2255042"/>
                  <a:gd name="connsiteX2" fmla="*/ 1158744 w 2008376"/>
                  <a:gd name="connsiteY2" fmla="*/ 43132 h 2255042"/>
                  <a:gd name="connsiteX3" fmla="*/ 1549268 w 2008376"/>
                  <a:gd name="connsiteY3" fmla="*/ 93932 h 2255042"/>
                  <a:gd name="connsiteX4" fmla="*/ 1987419 w 2008376"/>
                  <a:gd name="connsiteY4" fmla="*/ 903556 h 2255042"/>
                  <a:gd name="connsiteX5" fmla="*/ 1857244 w 2008376"/>
                  <a:gd name="connsiteY5" fmla="*/ 1290906 h 2255042"/>
                  <a:gd name="connsiteX6" fmla="*/ 1203194 w 2008376"/>
                  <a:gd name="connsiteY6" fmla="*/ 1357581 h 2255042"/>
                  <a:gd name="connsiteX7" fmla="*/ 1144948 w 2008376"/>
                  <a:gd name="connsiteY7" fmla="*/ 1435860 h 2255042"/>
                  <a:gd name="connsiteX8" fmla="*/ 1146043 w 2008376"/>
                  <a:gd name="connsiteY8" fmla="*/ 2011632 h 2255042"/>
                  <a:gd name="connsiteX9" fmla="*/ 838069 w 2008376"/>
                  <a:gd name="connsiteY9" fmla="*/ 2125932 h 2255042"/>
                  <a:gd name="connsiteX10" fmla="*/ 755519 w 2008376"/>
                  <a:gd name="connsiteY10" fmla="*/ 1192482 h 2255042"/>
                  <a:gd name="connsiteX11" fmla="*/ 1358769 w 2008376"/>
                  <a:gd name="connsiteY11" fmla="*/ 973407 h 2255042"/>
                  <a:gd name="connsiteX12" fmla="*/ 1092069 w 2008376"/>
                  <a:gd name="connsiteY12" fmla="*/ 538432 h 2255042"/>
                  <a:gd name="connsiteX13" fmla="*/ 733293 w 2008376"/>
                  <a:gd name="connsiteY13" fmla="*/ 763857 h 2255042"/>
                  <a:gd name="connsiteX14" fmla="*/ 37968 w 2008376"/>
                  <a:gd name="connsiteY14" fmla="*/ 684482 h 2255042"/>
                  <a:gd name="connsiteX15" fmla="*/ 95118 w 2008376"/>
                  <a:gd name="connsiteY15" fmla="*/ 506682 h 2255042"/>
                  <a:gd name="connsiteX0" fmla="*/ 95118 w 2008376"/>
                  <a:gd name="connsiteY0" fmla="*/ 506682 h 2255042"/>
                  <a:gd name="connsiteX1" fmla="*/ 671298 w 2008376"/>
                  <a:gd name="connsiteY1" fmla="*/ 489448 h 2255042"/>
                  <a:gd name="connsiteX2" fmla="*/ 1158744 w 2008376"/>
                  <a:gd name="connsiteY2" fmla="*/ 43132 h 2255042"/>
                  <a:gd name="connsiteX3" fmla="*/ 1549268 w 2008376"/>
                  <a:gd name="connsiteY3" fmla="*/ 93932 h 2255042"/>
                  <a:gd name="connsiteX4" fmla="*/ 1987419 w 2008376"/>
                  <a:gd name="connsiteY4" fmla="*/ 903556 h 2255042"/>
                  <a:gd name="connsiteX5" fmla="*/ 1857244 w 2008376"/>
                  <a:gd name="connsiteY5" fmla="*/ 1290906 h 2255042"/>
                  <a:gd name="connsiteX6" fmla="*/ 1203194 w 2008376"/>
                  <a:gd name="connsiteY6" fmla="*/ 1357581 h 2255042"/>
                  <a:gd name="connsiteX7" fmla="*/ 1144948 w 2008376"/>
                  <a:gd name="connsiteY7" fmla="*/ 1435860 h 2255042"/>
                  <a:gd name="connsiteX8" fmla="*/ 1146043 w 2008376"/>
                  <a:gd name="connsiteY8" fmla="*/ 2011632 h 2255042"/>
                  <a:gd name="connsiteX9" fmla="*/ 838069 w 2008376"/>
                  <a:gd name="connsiteY9" fmla="*/ 2125932 h 2255042"/>
                  <a:gd name="connsiteX10" fmla="*/ 755519 w 2008376"/>
                  <a:gd name="connsiteY10" fmla="*/ 1192482 h 2255042"/>
                  <a:gd name="connsiteX11" fmla="*/ 1358769 w 2008376"/>
                  <a:gd name="connsiteY11" fmla="*/ 973407 h 2255042"/>
                  <a:gd name="connsiteX12" fmla="*/ 1092069 w 2008376"/>
                  <a:gd name="connsiteY12" fmla="*/ 538432 h 2255042"/>
                  <a:gd name="connsiteX13" fmla="*/ 733293 w 2008376"/>
                  <a:gd name="connsiteY13" fmla="*/ 763857 h 2255042"/>
                  <a:gd name="connsiteX14" fmla="*/ 37968 w 2008376"/>
                  <a:gd name="connsiteY14" fmla="*/ 684482 h 2255042"/>
                  <a:gd name="connsiteX15" fmla="*/ 95118 w 2008376"/>
                  <a:gd name="connsiteY15" fmla="*/ 506682 h 2255042"/>
                  <a:gd name="connsiteX0" fmla="*/ 95118 w 2008376"/>
                  <a:gd name="connsiteY0" fmla="*/ 506682 h 2255042"/>
                  <a:gd name="connsiteX1" fmla="*/ 671298 w 2008376"/>
                  <a:gd name="connsiteY1" fmla="*/ 489448 h 2255042"/>
                  <a:gd name="connsiteX2" fmla="*/ 1158744 w 2008376"/>
                  <a:gd name="connsiteY2" fmla="*/ 43132 h 2255042"/>
                  <a:gd name="connsiteX3" fmla="*/ 1549268 w 2008376"/>
                  <a:gd name="connsiteY3" fmla="*/ 93932 h 2255042"/>
                  <a:gd name="connsiteX4" fmla="*/ 1987419 w 2008376"/>
                  <a:gd name="connsiteY4" fmla="*/ 903556 h 2255042"/>
                  <a:gd name="connsiteX5" fmla="*/ 1857244 w 2008376"/>
                  <a:gd name="connsiteY5" fmla="*/ 1290906 h 2255042"/>
                  <a:gd name="connsiteX6" fmla="*/ 1203194 w 2008376"/>
                  <a:gd name="connsiteY6" fmla="*/ 1357581 h 2255042"/>
                  <a:gd name="connsiteX7" fmla="*/ 1144948 w 2008376"/>
                  <a:gd name="connsiteY7" fmla="*/ 1435860 h 2255042"/>
                  <a:gd name="connsiteX8" fmla="*/ 1146043 w 2008376"/>
                  <a:gd name="connsiteY8" fmla="*/ 2011632 h 2255042"/>
                  <a:gd name="connsiteX9" fmla="*/ 838069 w 2008376"/>
                  <a:gd name="connsiteY9" fmla="*/ 2125932 h 2255042"/>
                  <a:gd name="connsiteX10" fmla="*/ 755519 w 2008376"/>
                  <a:gd name="connsiteY10" fmla="*/ 1192482 h 2255042"/>
                  <a:gd name="connsiteX11" fmla="*/ 1358769 w 2008376"/>
                  <a:gd name="connsiteY11" fmla="*/ 973407 h 2255042"/>
                  <a:gd name="connsiteX12" fmla="*/ 1092069 w 2008376"/>
                  <a:gd name="connsiteY12" fmla="*/ 538432 h 2255042"/>
                  <a:gd name="connsiteX13" fmla="*/ 733293 w 2008376"/>
                  <a:gd name="connsiteY13" fmla="*/ 763857 h 2255042"/>
                  <a:gd name="connsiteX14" fmla="*/ 37968 w 2008376"/>
                  <a:gd name="connsiteY14" fmla="*/ 684482 h 2255042"/>
                  <a:gd name="connsiteX15" fmla="*/ 95118 w 2008376"/>
                  <a:gd name="connsiteY15" fmla="*/ 506682 h 2255042"/>
                  <a:gd name="connsiteX0" fmla="*/ 95118 w 2008376"/>
                  <a:gd name="connsiteY0" fmla="*/ 506682 h 2255042"/>
                  <a:gd name="connsiteX1" fmla="*/ 678683 w 2008376"/>
                  <a:gd name="connsiteY1" fmla="*/ 504221 h 2255042"/>
                  <a:gd name="connsiteX2" fmla="*/ 1158744 w 2008376"/>
                  <a:gd name="connsiteY2" fmla="*/ 43132 h 2255042"/>
                  <a:gd name="connsiteX3" fmla="*/ 1549268 w 2008376"/>
                  <a:gd name="connsiteY3" fmla="*/ 93932 h 2255042"/>
                  <a:gd name="connsiteX4" fmla="*/ 1987419 w 2008376"/>
                  <a:gd name="connsiteY4" fmla="*/ 903556 h 2255042"/>
                  <a:gd name="connsiteX5" fmla="*/ 1857244 w 2008376"/>
                  <a:gd name="connsiteY5" fmla="*/ 1290906 h 2255042"/>
                  <a:gd name="connsiteX6" fmla="*/ 1203194 w 2008376"/>
                  <a:gd name="connsiteY6" fmla="*/ 1357581 h 2255042"/>
                  <a:gd name="connsiteX7" fmla="*/ 1144948 w 2008376"/>
                  <a:gd name="connsiteY7" fmla="*/ 1435860 h 2255042"/>
                  <a:gd name="connsiteX8" fmla="*/ 1146043 w 2008376"/>
                  <a:gd name="connsiteY8" fmla="*/ 2011632 h 2255042"/>
                  <a:gd name="connsiteX9" fmla="*/ 838069 w 2008376"/>
                  <a:gd name="connsiteY9" fmla="*/ 2125932 h 2255042"/>
                  <a:gd name="connsiteX10" fmla="*/ 755519 w 2008376"/>
                  <a:gd name="connsiteY10" fmla="*/ 1192482 h 2255042"/>
                  <a:gd name="connsiteX11" fmla="*/ 1358769 w 2008376"/>
                  <a:gd name="connsiteY11" fmla="*/ 973407 h 2255042"/>
                  <a:gd name="connsiteX12" fmla="*/ 1092069 w 2008376"/>
                  <a:gd name="connsiteY12" fmla="*/ 538432 h 2255042"/>
                  <a:gd name="connsiteX13" fmla="*/ 733293 w 2008376"/>
                  <a:gd name="connsiteY13" fmla="*/ 763857 h 2255042"/>
                  <a:gd name="connsiteX14" fmla="*/ 37968 w 2008376"/>
                  <a:gd name="connsiteY14" fmla="*/ 684482 h 2255042"/>
                  <a:gd name="connsiteX15" fmla="*/ 95118 w 2008376"/>
                  <a:gd name="connsiteY15" fmla="*/ 506682 h 2255042"/>
                  <a:gd name="connsiteX0" fmla="*/ 95118 w 2008376"/>
                  <a:gd name="connsiteY0" fmla="*/ 506682 h 2255042"/>
                  <a:gd name="connsiteX1" fmla="*/ 678683 w 2008376"/>
                  <a:gd name="connsiteY1" fmla="*/ 504221 h 2255042"/>
                  <a:gd name="connsiteX2" fmla="*/ 1158744 w 2008376"/>
                  <a:gd name="connsiteY2" fmla="*/ 43132 h 2255042"/>
                  <a:gd name="connsiteX3" fmla="*/ 1549268 w 2008376"/>
                  <a:gd name="connsiteY3" fmla="*/ 93932 h 2255042"/>
                  <a:gd name="connsiteX4" fmla="*/ 1987419 w 2008376"/>
                  <a:gd name="connsiteY4" fmla="*/ 903556 h 2255042"/>
                  <a:gd name="connsiteX5" fmla="*/ 1857244 w 2008376"/>
                  <a:gd name="connsiteY5" fmla="*/ 1290906 h 2255042"/>
                  <a:gd name="connsiteX6" fmla="*/ 1203194 w 2008376"/>
                  <a:gd name="connsiteY6" fmla="*/ 1357581 h 2255042"/>
                  <a:gd name="connsiteX7" fmla="*/ 1144948 w 2008376"/>
                  <a:gd name="connsiteY7" fmla="*/ 1435860 h 2255042"/>
                  <a:gd name="connsiteX8" fmla="*/ 1146043 w 2008376"/>
                  <a:gd name="connsiteY8" fmla="*/ 2011632 h 2255042"/>
                  <a:gd name="connsiteX9" fmla="*/ 838069 w 2008376"/>
                  <a:gd name="connsiteY9" fmla="*/ 2125932 h 2255042"/>
                  <a:gd name="connsiteX10" fmla="*/ 755519 w 2008376"/>
                  <a:gd name="connsiteY10" fmla="*/ 1192482 h 2255042"/>
                  <a:gd name="connsiteX11" fmla="*/ 1358769 w 2008376"/>
                  <a:gd name="connsiteY11" fmla="*/ 973407 h 2255042"/>
                  <a:gd name="connsiteX12" fmla="*/ 1092069 w 2008376"/>
                  <a:gd name="connsiteY12" fmla="*/ 538432 h 2255042"/>
                  <a:gd name="connsiteX13" fmla="*/ 733293 w 2008376"/>
                  <a:gd name="connsiteY13" fmla="*/ 763857 h 2255042"/>
                  <a:gd name="connsiteX14" fmla="*/ 37968 w 2008376"/>
                  <a:gd name="connsiteY14" fmla="*/ 684482 h 2255042"/>
                  <a:gd name="connsiteX15" fmla="*/ 95118 w 2008376"/>
                  <a:gd name="connsiteY15" fmla="*/ 506682 h 2255042"/>
                  <a:gd name="connsiteX0" fmla="*/ 95118 w 2008376"/>
                  <a:gd name="connsiteY0" fmla="*/ 506682 h 2255042"/>
                  <a:gd name="connsiteX1" fmla="*/ 678683 w 2008376"/>
                  <a:gd name="connsiteY1" fmla="*/ 496833 h 2255042"/>
                  <a:gd name="connsiteX2" fmla="*/ 1158744 w 2008376"/>
                  <a:gd name="connsiteY2" fmla="*/ 43132 h 2255042"/>
                  <a:gd name="connsiteX3" fmla="*/ 1549268 w 2008376"/>
                  <a:gd name="connsiteY3" fmla="*/ 93932 h 2255042"/>
                  <a:gd name="connsiteX4" fmla="*/ 1987419 w 2008376"/>
                  <a:gd name="connsiteY4" fmla="*/ 903556 h 2255042"/>
                  <a:gd name="connsiteX5" fmla="*/ 1857244 w 2008376"/>
                  <a:gd name="connsiteY5" fmla="*/ 1290906 h 2255042"/>
                  <a:gd name="connsiteX6" fmla="*/ 1203194 w 2008376"/>
                  <a:gd name="connsiteY6" fmla="*/ 1357581 h 2255042"/>
                  <a:gd name="connsiteX7" fmla="*/ 1144948 w 2008376"/>
                  <a:gd name="connsiteY7" fmla="*/ 1435860 h 2255042"/>
                  <a:gd name="connsiteX8" fmla="*/ 1146043 w 2008376"/>
                  <a:gd name="connsiteY8" fmla="*/ 2011632 h 2255042"/>
                  <a:gd name="connsiteX9" fmla="*/ 838069 w 2008376"/>
                  <a:gd name="connsiteY9" fmla="*/ 2125932 h 2255042"/>
                  <a:gd name="connsiteX10" fmla="*/ 755519 w 2008376"/>
                  <a:gd name="connsiteY10" fmla="*/ 1192482 h 2255042"/>
                  <a:gd name="connsiteX11" fmla="*/ 1358769 w 2008376"/>
                  <a:gd name="connsiteY11" fmla="*/ 973407 h 2255042"/>
                  <a:gd name="connsiteX12" fmla="*/ 1092069 w 2008376"/>
                  <a:gd name="connsiteY12" fmla="*/ 538432 h 2255042"/>
                  <a:gd name="connsiteX13" fmla="*/ 733293 w 2008376"/>
                  <a:gd name="connsiteY13" fmla="*/ 763857 h 2255042"/>
                  <a:gd name="connsiteX14" fmla="*/ 37968 w 2008376"/>
                  <a:gd name="connsiteY14" fmla="*/ 684482 h 2255042"/>
                  <a:gd name="connsiteX15" fmla="*/ 95118 w 2008376"/>
                  <a:gd name="connsiteY15" fmla="*/ 506682 h 2255042"/>
                  <a:gd name="connsiteX0" fmla="*/ 95118 w 2008376"/>
                  <a:gd name="connsiteY0" fmla="*/ 506682 h 2255042"/>
                  <a:gd name="connsiteX1" fmla="*/ 678683 w 2008376"/>
                  <a:gd name="connsiteY1" fmla="*/ 496833 h 2255042"/>
                  <a:gd name="connsiteX2" fmla="*/ 1158744 w 2008376"/>
                  <a:gd name="connsiteY2" fmla="*/ 43132 h 2255042"/>
                  <a:gd name="connsiteX3" fmla="*/ 1549268 w 2008376"/>
                  <a:gd name="connsiteY3" fmla="*/ 93932 h 2255042"/>
                  <a:gd name="connsiteX4" fmla="*/ 1987419 w 2008376"/>
                  <a:gd name="connsiteY4" fmla="*/ 903556 h 2255042"/>
                  <a:gd name="connsiteX5" fmla="*/ 1857244 w 2008376"/>
                  <a:gd name="connsiteY5" fmla="*/ 1290906 h 2255042"/>
                  <a:gd name="connsiteX6" fmla="*/ 1203194 w 2008376"/>
                  <a:gd name="connsiteY6" fmla="*/ 1357581 h 2255042"/>
                  <a:gd name="connsiteX7" fmla="*/ 1144948 w 2008376"/>
                  <a:gd name="connsiteY7" fmla="*/ 1435860 h 2255042"/>
                  <a:gd name="connsiteX8" fmla="*/ 1146043 w 2008376"/>
                  <a:gd name="connsiteY8" fmla="*/ 2011632 h 2255042"/>
                  <a:gd name="connsiteX9" fmla="*/ 838069 w 2008376"/>
                  <a:gd name="connsiteY9" fmla="*/ 2125932 h 2255042"/>
                  <a:gd name="connsiteX10" fmla="*/ 755519 w 2008376"/>
                  <a:gd name="connsiteY10" fmla="*/ 1192482 h 2255042"/>
                  <a:gd name="connsiteX11" fmla="*/ 1358769 w 2008376"/>
                  <a:gd name="connsiteY11" fmla="*/ 973407 h 2255042"/>
                  <a:gd name="connsiteX12" fmla="*/ 1092069 w 2008376"/>
                  <a:gd name="connsiteY12" fmla="*/ 538432 h 2255042"/>
                  <a:gd name="connsiteX13" fmla="*/ 733293 w 2008376"/>
                  <a:gd name="connsiteY13" fmla="*/ 763857 h 2255042"/>
                  <a:gd name="connsiteX14" fmla="*/ 37968 w 2008376"/>
                  <a:gd name="connsiteY14" fmla="*/ 684482 h 2255042"/>
                  <a:gd name="connsiteX15" fmla="*/ 95118 w 2008376"/>
                  <a:gd name="connsiteY15" fmla="*/ 506682 h 2255042"/>
                  <a:gd name="connsiteX0" fmla="*/ 95118 w 2008376"/>
                  <a:gd name="connsiteY0" fmla="*/ 506682 h 2255042"/>
                  <a:gd name="connsiteX1" fmla="*/ 678683 w 2008376"/>
                  <a:gd name="connsiteY1" fmla="*/ 496833 h 2255042"/>
                  <a:gd name="connsiteX2" fmla="*/ 1158744 w 2008376"/>
                  <a:gd name="connsiteY2" fmla="*/ 43132 h 2255042"/>
                  <a:gd name="connsiteX3" fmla="*/ 1549268 w 2008376"/>
                  <a:gd name="connsiteY3" fmla="*/ 93932 h 2255042"/>
                  <a:gd name="connsiteX4" fmla="*/ 1987419 w 2008376"/>
                  <a:gd name="connsiteY4" fmla="*/ 903556 h 2255042"/>
                  <a:gd name="connsiteX5" fmla="*/ 1857244 w 2008376"/>
                  <a:gd name="connsiteY5" fmla="*/ 1290906 h 2255042"/>
                  <a:gd name="connsiteX6" fmla="*/ 1203194 w 2008376"/>
                  <a:gd name="connsiteY6" fmla="*/ 1357581 h 2255042"/>
                  <a:gd name="connsiteX7" fmla="*/ 1144948 w 2008376"/>
                  <a:gd name="connsiteY7" fmla="*/ 1435860 h 2255042"/>
                  <a:gd name="connsiteX8" fmla="*/ 1146043 w 2008376"/>
                  <a:gd name="connsiteY8" fmla="*/ 2011632 h 2255042"/>
                  <a:gd name="connsiteX9" fmla="*/ 838069 w 2008376"/>
                  <a:gd name="connsiteY9" fmla="*/ 2125932 h 2255042"/>
                  <a:gd name="connsiteX10" fmla="*/ 755519 w 2008376"/>
                  <a:gd name="connsiteY10" fmla="*/ 1192482 h 2255042"/>
                  <a:gd name="connsiteX11" fmla="*/ 1358769 w 2008376"/>
                  <a:gd name="connsiteY11" fmla="*/ 973407 h 2255042"/>
                  <a:gd name="connsiteX12" fmla="*/ 1092069 w 2008376"/>
                  <a:gd name="connsiteY12" fmla="*/ 538432 h 2255042"/>
                  <a:gd name="connsiteX13" fmla="*/ 733293 w 2008376"/>
                  <a:gd name="connsiteY13" fmla="*/ 763857 h 2255042"/>
                  <a:gd name="connsiteX14" fmla="*/ 37968 w 2008376"/>
                  <a:gd name="connsiteY14" fmla="*/ 684482 h 2255042"/>
                  <a:gd name="connsiteX15" fmla="*/ 95118 w 2008376"/>
                  <a:gd name="connsiteY15" fmla="*/ 506682 h 2255042"/>
                  <a:gd name="connsiteX0" fmla="*/ 95118 w 2008376"/>
                  <a:gd name="connsiteY0" fmla="*/ 506682 h 2255042"/>
                  <a:gd name="connsiteX1" fmla="*/ 700841 w 2008376"/>
                  <a:gd name="connsiteY1" fmla="*/ 467290 h 2255042"/>
                  <a:gd name="connsiteX2" fmla="*/ 1158744 w 2008376"/>
                  <a:gd name="connsiteY2" fmla="*/ 43132 h 2255042"/>
                  <a:gd name="connsiteX3" fmla="*/ 1549268 w 2008376"/>
                  <a:gd name="connsiteY3" fmla="*/ 93932 h 2255042"/>
                  <a:gd name="connsiteX4" fmla="*/ 1987419 w 2008376"/>
                  <a:gd name="connsiteY4" fmla="*/ 903556 h 2255042"/>
                  <a:gd name="connsiteX5" fmla="*/ 1857244 w 2008376"/>
                  <a:gd name="connsiteY5" fmla="*/ 1290906 h 2255042"/>
                  <a:gd name="connsiteX6" fmla="*/ 1203194 w 2008376"/>
                  <a:gd name="connsiteY6" fmla="*/ 1357581 h 2255042"/>
                  <a:gd name="connsiteX7" fmla="*/ 1144948 w 2008376"/>
                  <a:gd name="connsiteY7" fmla="*/ 1435860 h 2255042"/>
                  <a:gd name="connsiteX8" fmla="*/ 1146043 w 2008376"/>
                  <a:gd name="connsiteY8" fmla="*/ 2011632 h 2255042"/>
                  <a:gd name="connsiteX9" fmla="*/ 838069 w 2008376"/>
                  <a:gd name="connsiteY9" fmla="*/ 2125932 h 2255042"/>
                  <a:gd name="connsiteX10" fmla="*/ 755519 w 2008376"/>
                  <a:gd name="connsiteY10" fmla="*/ 1192482 h 2255042"/>
                  <a:gd name="connsiteX11" fmla="*/ 1358769 w 2008376"/>
                  <a:gd name="connsiteY11" fmla="*/ 973407 h 2255042"/>
                  <a:gd name="connsiteX12" fmla="*/ 1092069 w 2008376"/>
                  <a:gd name="connsiteY12" fmla="*/ 538432 h 2255042"/>
                  <a:gd name="connsiteX13" fmla="*/ 733293 w 2008376"/>
                  <a:gd name="connsiteY13" fmla="*/ 763857 h 2255042"/>
                  <a:gd name="connsiteX14" fmla="*/ 37968 w 2008376"/>
                  <a:gd name="connsiteY14" fmla="*/ 684482 h 2255042"/>
                  <a:gd name="connsiteX15" fmla="*/ 95118 w 2008376"/>
                  <a:gd name="connsiteY15" fmla="*/ 506682 h 2255042"/>
                  <a:gd name="connsiteX0" fmla="*/ 95118 w 2008376"/>
                  <a:gd name="connsiteY0" fmla="*/ 506682 h 2255042"/>
                  <a:gd name="connsiteX1" fmla="*/ 700841 w 2008376"/>
                  <a:gd name="connsiteY1" fmla="*/ 467290 h 2255042"/>
                  <a:gd name="connsiteX2" fmla="*/ 1158744 w 2008376"/>
                  <a:gd name="connsiteY2" fmla="*/ 43132 h 2255042"/>
                  <a:gd name="connsiteX3" fmla="*/ 1549268 w 2008376"/>
                  <a:gd name="connsiteY3" fmla="*/ 93932 h 2255042"/>
                  <a:gd name="connsiteX4" fmla="*/ 1987419 w 2008376"/>
                  <a:gd name="connsiteY4" fmla="*/ 903556 h 2255042"/>
                  <a:gd name="connsiteX5" fmla="*/ 1857244 w 2008376"/>
                  <a:gd name="connsiteY5" fmla="*/ 1290906 h 2255042"/>
                  <a:gd name="connsiteX6" fmla="*/ 1203194 w 2008376"/>
                  <a:gd name="connsiteY6" fmla="*/ 1357581 h 2255042"/>
                  <a:gd name="connsiteX7" fmla="*/ 1144948 w 2008376"/>
                  <a:gd name="connsiteY7" fmla="*/ 1435860 h 2255042"/>
                  <a:gd name="connsiteX8" fmla="*/ 1146043 w 2008376"/>
                  <a:gd name="connsiteY8" fmla="*/ 2011632 h 2255042"/>
                  <a:gd name="connsiteX9" fmla="*/ 838069 w 2008376"/>
                  <a:gd name="connsiteY9" fmla="*/ 2125932 h 2255042"/>
                  <a:gd name="connsiteX10" fmla="*/ 755519 w 2008376"/>
                  <a:gd name="connsiteY10" fmla="*/ 1192482 h 2255042"/>
                  <a:gd name="connsiteX11" fmla="*/ 1358769 w 2008376"/>
                  <a:gd name="connsiteY11" fmla="*/ 973407 h 2255042"/>
                  <a:gd name="connsiteX12" fmla="*/ 1092069 w 2008376"/>
                  <a:gd name="connsiteY12" fmla="*/ 538432 h 2255042"/>
                  <a:gd name="connsiteX13" fmla="*/ 733293 w 2008376"/>
                  <a:gd name="connsiteY13" fmla="*/ 763857 h 2255042"/>
                  <a:gd name="connsiteX14" fmla="*/ 37968 w 2008376"/>
                  <a:gd name="connsiteY14" fmla="*/ 684482 h 2255042"/>
                  <a:gd name="connsiteX15" fmla="*/ 95118 w 2008376"/>
                  <a:gd name="connsiteY15" fmla="*/ 506682 h 2255042"/>
                  <a:gd name="connsiteX0" fmla="*/ 95118 w 2008376"/>
                  <a:gd name="connsiteY0" fmla="*/ 514069 h 2255042"/>
                  <a:gd name="connsiteX1" fmla="*/ 700841 w 2008376"/>
                  <a:gd name="connsiteY1" fmla="*/ 467290 h 2255042"/>
                  <a:gd name="connsiteX2" fmla="*/ 1158744 w 2008376"/>
                  <a:gd name="connsiteY2" fmla="*/ 43132 h 2255042"/>
                  <a:gd name="connsiteX3" fmla="*/ 1549268 w 2008376"/>
                  <a:gd name="connsiteY3" fmla="*/ 93932 h 2255042"/>
                  <a:gd name="connsiteX4" fmla="*/ 1987419 w 2008376"/>
                  <a:gd name="connsiteY4" fmla="*/ 903556 h 2255042"/>
                  <a:gd name="connsiteX5" fmla="*/ 1857244 w 2008376"/>
                  <a:gd name="connsiteY5" fmla="*/ 1290906 h 2255042"/>
                  <a:gd name="connsiteX6" fmla="*/ 1203194 w 2008376"/>
                  <a:gd name="connsiteY6" fmla="*/ 1357581 h 2255042"/>
                  <a:gd name="connsiteX7" fmla="*/ 1144948 w 2008376"/>
                  <a:gd name="connsiteY7" fmla="*/ 1435860 h 2255042"/>
                  <a:gd name="connsiteX8" fmla="*/ 1146043 w 2008376"/>
                  <a:gd name="connsiteY8" fmla="*/ 2011632 h 2255042"/>
                  <a:gd name="connsiteX9" fmla="*/ 838069 w 2008376"/>
                  <a:gd name="connsiteY9" fmla="*/ 2125932 h 2255042"/>
                  <a:gd name="connsiteX10" fmla="*/ 755519 w 2008376"/>
                  <a:gd name="connsiteY10" fmla="*/ 1192482 h 2255042"/>
                  <a:gd name="connsiteX11" fmla="*/ 1358769 w 2008376"/>
                  <a:gd name="connsiteY11" fmla="*/ 973407 h 2255042"/>
                  <a:gd name="connsiteX12" fmla="*/ 1092069 w 2008376"/>
                  <a:gd name="connsiteY12" fmla="*/ 538432 h 2255042"/>
                  <a:gd name="connsiteX13" fmla="*/ 733293 w 2008376"/>
                  <a:gd name="connsiteY13" fmla="*/ 763857 h 2255042"/>
                  <a:gd name="connsiteX14" fmla="*/ 37968 w 2008376"/>
                  <a:gd name="connsiteY14" fmla="*/ 684482 h 2255042"/>
                  <a:gd name="connsiteX15" fmla="*/ 95118 w 2008376"/>
                  <a:gd name="connsiteY15" fmla="*/ 514069 h 2255042"/>
                  <a:gd name="connsiteX0" fmla="*/ 95118 w 2008376"/>
                  <a:gd name="connsiteY0" fmla="*/ 514069 h 2255042"/>
                  <a:gd name="connsiteX1" fmla="*/ 700841 w 2008376"/>
                  <a:gd name="connsiteY1" fmla="*/ 467290 h 2255042"/>
                  <a:gd name="connsiteX2" fmla="*/ 1158744 w 2008376"/>
                  <a:gd name="connsiteY2" fmla="*/ 43132 h 2255042"/>
                  <a:gd name="connsiteX3" fmla="*/ 1549268 w 2008376"/>
                  <a:gd name="connsiteY3" fmla="*/ 93932 h 2255042"/>
                  <a:gd name="connsiteX4" fmla="*/ 1987419 w 2008376"/>
                  <a:gd name="connsiteY4" fmla="*/ 903556 h 2255042"/>
                  <a:gd name="connsiteX5" fmla="*/ 1857244 w 2008376"/>
                  <a:gd name="connsiteY5" fmla="*/ 1290906 h 2255042"/>
                  <a:gd name="connsiteX6" fmla="*/ 1203194 w 2008376"/>
                  <a:gd name="connsiteY6" fmla="*/ 1357581 h 2255042"/>
                  <a:gd name="connsiteX7" fmla="*/ 1144948 w 2008376"/>
                  <a:gd name="connsiteY7" fmla="*/ 1435860 h 2255042"/>
                  <a:gd name="connsiteX8" fmla="*/ 1146043 w 2008376"/>
                  <a:gd name="connsiteY8" fmla="*/ 2011632 h 2255042"/>
                  <a:gd name="connsiteX9" fmla="*/ 838069 w 2008376"/>
                  <a:gd name="connsiteY9" fmla="*/ 2125932 h 2255042"/>
                  <a:gd name="connsiteX10" fmla="*/ 755519 w 2008376"/>
                  <a:gd name="connsiteY10" fmla="*/ 1192482 h 2255042"/>
                  <a:gd name="connsiteX11" fmla="*/ 1358769 w 2008376"/>
                  <a:gd name="connsiteY11" fmla="*/ 973407 h 2255042"/>
                  <a:gd name="connsiteX12" fmla="*/ 1092069 w 2008376"/>
                  <a:gd name="connsiteY12" fmla="*/ 538432 h 2255042"/>
                  <a:gd name="connsiteX13" fmla="*/ 733293 w 2008376"/>
                  <a:gd name="connsiteY13" fmla="*/ 763857 h 2255042"/>
                  <a:gd name="connsiteX14" fmla="*/ 37968 w 2008376"/>
                  <a:gd name="connsiteY14" fmla="*/ 684482 h 2255042"/>
                  <a:gd name="connsiteX15" fmla="*/ 95118 w 2008376"/>
                  <a:gd name="connsiteY15" fmla="*/ 514069 h 2255042"/>
                  <a:gd name="connsiteX0" fmla="*/ 95118 w 2008376"/>
                  <a:gd name="connsiteY0" fmla="*/ 514069 h 2255042"/>
                  <a:gd name="connsiteX1" fmla="*/ 700841 w 2008376"/>
                  <a:gd name="connsiteY1" fmla="*/ 467290 h 2255042"/>
                  <a:gd name="connsiteX2" fmla="*/ 1158744 w 2008376"/>
                  <a:gd name="connsiteY2" fmla="*/ 43132 h 2255042"/>
                  <a:gd name="connsiteX3" fmla="*/ 1549268 w 2008376"/>
                  <a:gd name="connsiteY3" fmla="*/ 93932 h 2255042"/>
                  <a:gd name="connsiteX4" fmla="*/ 1987419 w 2008376"/>
                  <a:gd name="connsiteY4" fmla="*/ 903556 h 2255042"/>
                  <a:gd name="connsiteX5" fmla="*/ 1857244 w 2008376"/>
                  <a:gd name="connsiteY5" fmla="*/ 1290906 h 2255042"/>
                  <a:gd name="connsiteX6" fmla="*/ 1203194 w 2008376"/>
                  <a:gd name="connsiteY6" fmla="*/ 1357581 h 2255042"/>
                  <a:gd name="connsiteX7" fmla="*/ 1144948 w 2008376"/>
                  <a:gd name="connsiteY7" fmla="*/ 1435860 h 2255042"/>
                  <a:gd name="connsiteX8" fmla="*/ 1146043 w 2008376"/>
                  <a:gd name="connsiteY8" fmla="*/ 2011632 h 2255042"/>
                  <a:gd name="connsiteX9" fmla="*/ 838069 w 2008376"/>
                  <a:gd name="connsiteY9" fmla="*/ 2125932 h 2255042"/>
                  <a:gd name="connsiteX10" fmla="*/ 755519 w 2008376"/>
                  <a:gd name="connsiteY10" fmla="*/ 1192482 h 2255042"/>
                  <a:gd name="connsiteX11" fmla="*/ 1358769 w 2008376"/>
                  <a:gd name="connsiteY11" fmla="*/ 973407 h 2255042"/>
                  <a:gd name="connsiteX12" fmla="*/ 1092069 w 2008376"/>
                  <a:gd name="connsiteY12" fmla="*/ 538432 h 2255042"/>
                  <a:gd name="connsiteX13" fmla="*/ 741171 w 2008376"/>
                  <a:gd name="connsiteY13" fmla="*/ 748101 h 2255042"/>
                  <a:gd name="connsiteX14" fmla="*/ 37968 w 2008376"/>
                  <a:gd name="connsiteY14" fmla="*/ 684482 h 2255042"/>
                  <a:gd name="connsiteX15" fmla="*/ 95118 w 2008376"/>
                  <a:gd name="connsiteY15" fmla="*/ 514069 h 2255042"/>
                  <a:gd name="connsiteX0" fmla="*/ 78946 w 1992204"/>
                  <a:gd name="connsiteY0" fmla="*/ 514069 h 2255042"/>
                  <a:gd name="connsiteX1" fmla="*/ 684669 w 1992204"/>
                  <a:gd name="connsiteY1" fmla="*/ 467290 h 2255042"/>
                  <a:gd name="connsiteX2" fmla="*/ 1142572 w 1992204"/>
                  <a:gd name="connsiteY2" fmla="*/ 43132 h 2255042"/>
                  <a:gd name="connsiteX3" fmla="*/ 1533096 w 1992204"/>
                  <a:gd name="connsiteY3" fmla="*/ 93932 h 2255042"/>
                  <a:gd name="connsiteX4" fmla="*/ 1971247 w 1992204"/>
                  <a:gd name="connsiteY4" fmla="*/ 903556 h 2255042"/>
                  <a:gd name="connsiteX5" fmla="*/ 1841072 w 1992204"/>
                  <a:gd name="connsiteY5" fmla="*/ 1290906 h 2255042"/>
                  <a:gd name="connsiteX6" fmla="*/ 1187022 w 1992204"/>
                  <a:gd name="connsiteY6" fmla="*/ 1357581 h 2255042"/>
                  <a:gd name="connsiteX7" fmla="*/ 1128776 w 1992204"/>
                  <a:gd name="connsiteY7" fmla="*/ 1435860 h 2255042"/>
                  <a:gd name="connsiteX8" fmla="*/ 1129871 w 1992204"/>
                  <a:gd name="connsiteY8" fmla="*/ 2011632 h 2255042"/>
                  <a:gd name="connsiteX9" fmla="*/ 821897 w 1992204"/>
                  <a:gd name="connsiteY9" fmla="*/ 2125932 h 2255042"/>
                  <a:gd name="connsiteX10" fmla="*/ 739347 w 1992204"/>
                  <a:gd name="connsiteY10" fmla="*/ 1192482 h 2255042"/>
                  <a:gd name="connsiteX11" fmla="*/ 1342597 w 1992204"/>
                  <a:gd name="connsiteY11" fmla="*/ 973407 h 2255042"/>
                  <a:gd name="connsiteX12" fmla="*/ 1075897 w 1992204"/>
                  <a:gd name="connsiteY12" fmla="*/ 538432 h 2255042"/>
                  <a:gd name="connsiteX13" fmla="*/ 724999 w 1992204"/>
                  <a:gd name="connsiteY13" fmla="*/ 748101 h 2255042"/>
                  <a:gd name="connsiteX14" fmla="*/ 45429 w 1992204"/>
                  <a:gd name="connsiteY14" fmla="*/ 708115 h 2255042"/>
                  <a:gd name="connsiteX15" fmla="*/ 78946 w 1992204"/>
                  <a:gd name="connsiteY15" fmla="*/ 514069 h 2255042"/>
                  <a:gd name="connsiteX0" fmla="*/ 78946 w 1992204"/>
                  <a:gd name="connsiteY0" fmla="*/ 514069 h 2255042"/>
                  <a:gd name="connsiteX1" fmla="*/ 684669 w 1992204"/>
                  <a:gd name="connsiteY1" fmla="*/ 467290 h 2255042"/>
                  <a:gd name="connsiteX2" fmla="*/ 1142572 w 1992204"/>
                  <a:gd name="connsiteY2" fmla="*/ 43132 h 2255042"/>
                  <a:gd name="connsiteX3" fmla="*/ 1533096 w 1992204"/>
                  <a:gd name="connsiteY3" fmla="*/ 93932 h 2255042"/>
                  <a:gd name="connsiteX4" fmla="*/ 1971247 w 1992204"/>
                  <a:gd name="connsiteY4" fmla="*/ 903556 h 2255042"/>
                  <a:gd name="connsiteX5" fmla="*/ 1841072 w 1992204"/>
                  <a:gd name="connsiteY5" fmla="*/ 1290906 h 2255042"/>
                  <a:gd name="connsiteX6" fmla="*/ 1187022 w 1992204"/>
                  <a:gd name="connsiteY6" fmla="*/ 1357581 h 2255042"/>
                  <a:gd name="connsiteX7" fmla="*/ 1128776 w 1992204"/>
                  <a:gd name="connsiteY7" fmla="*/ 1435860 h 2255042"/>
                  <a:gd name="connsiteX8" fmla="*/ 1129871 w 1992204"/>
                  <a:gd name="connsiteY8" fmla="*/ 2011632 h 2255042"/>
                  <a:gd name="connsiteX9" fmla="*/ 821897 w 1992204"/>
                  <a:gd name="connsiteY9" fmla="*/ 2125932 h 2255042"/>
                  <a:gd name="connsiteX10" fmla="*/ 739347 w 1992204"/>
                  <a:gd name="connsiteY10" fmla="*/ 1192482 h 2255042"/>
                  <a:gd name="connsiteX11" fmla="*/ 1342597 w 1992204"/>
                  <a:gd name="connsiteY11" fmla="*/ 973407 h 2255042"/>
                  <a:gd name="connsiteX12" fmla="*/ 1075897 w 1992204"/>
                  <a:gd name="connsiteY12" fmla="*/ 538432 h 2255042"/>
                  <a:gd name="connsiteX13" fmla="*/ 724999 w 1992204"/>
                  <a:gd name="connsiteY13" fmla="*/ 748101 h 2255042"/>
                  <a:gd name="connsiteX14" fmla="*/ 45429 w 1992204"/>
                  <a:gd name="connsiteY14" fmla="*/ 708115 h 2255042"/>
                  <a:gd name="connsiteX15" fmla="*/ 78946 w 1992204"/>
                  <a:gd name="connsiteY15" fmla="*/ 514069 h 2255042"/>
                  <a:gd name="connsiteX0" fmla="*/ 78946 w 1992204"/>
                  <a:gd name="connsiteY0" fmla="*/ 514069 h 2255042"/>
                  <a:gd name="connsiteX1" fmla="*/ 684669 w 1992204"/>
                  <a:gd name="connsiteY1" fmla="*/ 467290 h 2255042"/>
                  <a:gd name="connsiteX2" fmla="*/ 1142572 w 1992204"/>
                  <a:gd name="connsiteY2" fmla="*/ 43132 h 2255042"/>
                  <a:gd name="connsiteX3" fmla="*/ 1533096 w 1992204"/>
                  <a:gd name="connsiteY3" fmla="*/ 93932 h 2255042"/>
                  <a:gd name="connsiteX4" fmla="*/ 1971247 w 1992204"/>
                  <a:gd name="connsiteY4" fmla="*/ 903556 h 2255042"/>
                  <a:gd name="connsiteX5" fmla="*/ 1841072 w 1992204"/>
                  <a:gd name="connsiteY5" fmla="*/ 1290906 h 2255042"/>
                  <a:gd name="connsiteX6" fmla="*/ 1187022 w 1992204"/>
                  <a:gd name="connsiteY6" fmla="*/ 1357581 h 2255042"/>
                  <a:gd name="connsiteX7" fmla="*/ 1128776 w 1992204"/>
                  <a:gd name="connsiteY7" fmla="*/ 1435860 h 2255042"/>
                  <a:gd name="connsiteX8" fmla="*/ 1129871 w 1992204"/>
                  <a:gd name="connsiteY8" fmla="*/ 2011632 h 2255042"/>
                  <a:gd name="connsiteX9" fmla="*/ 821897 w 1992204"/>
                  <a:gd name="connsiteY9" fmla="*/ 2125932 h 2255042"/>
                  <a:gd name="connsiteX10" fmla="*/ 739347 w 1992204"/>
                  <a:gd name="connsiteY10" fmla="*/ 1192482 h 2255042"/>
                  <a:gd name="connsiteX11" fmla="*/ 1342597 w 1992204"/>
                  <a:gd name="connsiteY11" fmla="*/ 973407 h 2255042"/>
                  <a:gd name="connsiteX12" fmla="*/ 1075897 w 1992204"/>
                  <a:gd name="connsiteY12" fmla="*/ 538432 h 2255042"/>
                  <a:gd name="connsiteX13" fmla="*/ 717121 w 1992204"/>
                  <a:gd name="connsiteY13" fmla="*/ 740223 h 2255042"/>
                  <a:gd name="connsiteX14" fmla="*/ 45429 w 1992204"/>
                  <a:gd name="connsiteY14" fmla="*/ 708115 h 2255042"/>
                  <a:gd name="connsiteX15" fmla="*/ 78946 w 1992204"/>
                  <a:gd name="connsiteY15" fmla="*/ 514069 h 2255042"/>
                  <a:gd name="connsiteX0" fmla="*/ 78943 w 1992201"/>
                  <a:gd name="connsiteY0" fmla="*/ 514069 h 2255042"/>
                  <a:gd name="connsiteX1" fmla="*/ 684666 w 1992201"/>
                  <a:gd name="connsiteY1" fmla="*/ 467290 h 2255042"/>
                  <a:gd name="connsiteX2" fmla="*/ 1142569 w 1992201"/>
                  <a:gd name="connsiteY2" fmla="*/ 43132 h 2255042"/>
                  <a:gd name="connsiteX3" fmla="*/ 1533093 w 1992201"/>
                  <a:gd name="connsiteY3" fmla="*/ 93932 h 2255042"/>
                  <a:gd name="connsiteX4" fmla="*/ 1971244 w 1992201"/>
                  <a:gd name="connsiteY4" fmla="*/ 903556 h 2255042"/>
                  <a:gd name="connsiteX5" fmla="*/ 1841069 w 1992201"/>
                  <a:gd name="connsiteY5" fmla="*/ 1290906 h 2255042"/>
                  <a:gd name="connsiteX6" fmla="*/ 1187019 w 1992201"/>
                  <a:gd name="connsiteY6" fmla="*/ 1357581 h 2255042"/>
                  <a:gd name="connsiteX7" fmla="*/ 1128773 w 1992201"/>
                  <a:gd name="connsiteY7" fmla="*/ 1435860 h 2255042"/>
                  <a:gd name="connsiteX8" fmla="*/ 1129868 w 1992201"/>
                  <a:gd name="connsiteY8" fmla="*/ 2011632 h 2255042"/>
                  <a:gd name="connsiteX9" fmla="*/ 821894 w 1992201"/>
                  <a:gd name="connsiteY9" fmla="*/ 2125932 h 2255042"/>
                  <a:gd name="connsiteX10" fmla="*/ 739344 w 1992201"/>
                  <a:gd name="connsiteY10" fmla="*/ 1192482 h 2255042"/>
                  <a:gd name="connsiteX11" fmla="*/ 1342594 w 1992201"/>
                  <a:gd name="connsiteY11" fmla="*/ 973407 h 2255042"/>
                  <a:gd name="connsiteX12" fmla="*/ 1075894 w 1992201"/>
                  <a:gd name="connsiteY12" fmla="*/ 538432 h 2255042"/>
                  <a:gd name="connsiteX13" fmla="*/ 717118 w 1992201"/>
                  <a:gd name="connsiteY13" fmla="*/ 740223 h 2255042"/>
                  <a:gd name="connsiteX14" fmla="*/ 45427 w 1992201"/>
                  <a:gd name="connsiteY14" fmla="*/ 715993 h 2255042"/>
                  <a:gd name="connsiteX15" fmla="*/ 78943 w 1992201"/>
                  <a:gd name="connsiteY15" fmla="*/ 514069 h 2255042"/>
                  <a:gd name="connsiteX0" fmla="*/ 78943 w 1992201"/>
                  <a:gd name="connsiteY0" fmla="*/ 514069 h 2255042"/>
                  <a:gd name="connsiteX1" fmla="*/ 684666 w 1992201"/>
                  <a:gd name="connsiteY1" fmla="*/ 467290 h 2255042"/>
                  <a:gd name="connsiteX2" fmla="*/ 1142569 w 1992201"/>
                  <a:gd name="connsiteY2" fmla="*/ 43132 h 2255042"/>
                  <a:gd name="connsiteX3" fmla="*/ 1533093 w 1992201"/>
                  <a:gd name="connsiteY3" fmla="*/ 93932 h 2255042"/>
                  <a:gd name="connsiteX4" fmla="*/ 1971244 w 1992201"/>
                  <a:gd name="connsiteY4" fmla="*/ 903556 h 2255042"/>
                  <a:gd name="connsiteX5" fmla="*/ 1841069 w 1992201"/>
                  <a:gd name="connsiteY5" fmla="*/ 1290906 h 2255042"/>
                  <a:gd name="connsiteX6" fmla="*/ 1187019 w 1992201"/>
                  <a:gd name="connsiteY6" fmla="*/ 1357581 h 2255042"/>
                  <a:gd name="connsiteX7" fmla="*/ 1128773 w 1992201"/>
                  <a:gd name="connsiteY7" fmla="*/ 1435860 h 2255042"/>
                  <a:gd name="connsiteX8" fmla="*/ 1129868 w 1992201"/>
                  <a:gd name="connsiteY8" fmla="*/ 2011632 h 2255042"/>
                  <a:gd name="connsiteX9" fmla="*/ 821894 w 1992201"/>
                  <a:gd name="connsiteY9" fmla="*/ 2125932 h 2255042"/>
                  <a:gd name="connsiteX10" fmla="*/ 739344 w 1992201"/>
                  <a:gd name="connsiteY10" fmla="*/ 1192482 h 2255042"/>
                  <a:gd name="connsiteX11" fmla="*/ 1342594 w 1992201"/>
                  <a:gd name="connsiteY11" fmla="*/ 973407 h 2255042"/>
                  <a:gd name="connsiteX12" fmla="*/ 1075894 w 1992201"/>
                  <a:gd name="connsiteY12" fmla="*/ 538432 h 2255042"/>
                  <a:gd name="connsiteX13" fmla="*/ 717118 w 1992201"/>
                  <a:gd name="connsiteY13" fmla="*/ 740223 h 2255042"/>
                  <a:gd name="connsiteX14" fmla="*/ 45426 w 1992201"/>
                  <a:gd name="connsiteY14" fmla="*/ 700237 h 2255042"/>
                  <a:gd name="connsiteX15" fmla="*/ 78943 w 1992201"/>
                  <a:gd name="connsiteY15" fmla="*/ 514069 h 2255042"/>
                  <a:gd name="connsiteX0" fmla="*/ 74039 w 1987297"/>
                  <a:gd name="connsiteY0" fmla="*/ 514069 h 2255042"/>
                  <a:gd name="connsiteX1" fmla="*/ 679762 w 1987297"/>
                  <a:gd name="connsiteY1" fmla="*/ 467290 h 2255042"/>
                  <a:gd name="connsiteX2" fmla="*/ 1137665 w 1987297"/>
                  <a:gd name="connsiteY2" fmla="*/ 43132 h 2255042"/>
                  <a:gd name="connsiteX3" fmla="*/ 1528189 w 1987297"/>
                  <a:gd name="connsiteY3" fmla="*/ 93932 h 2255042"/>
                  <a:gd name="connsiteX4" fmla="*/ 1966340 w 1987297"/>
                  <a:gd name="connsiteY4" fmla="*/ 903556 h 2255042"/>
                  <a:gd name="connsiteX5" fmla="*/ 1836165 w 1987297"/>
                  <a:gd name="connsiteY5" fmla="*/ 1290906 h 2255042"/>
                  <a:gd name="connsiteX6" fmla="*/ 1182115 w 1987297"/>
                  <a:gd name="connsiteY6" fmla="*/ 1357581 h 2255042"/>
                  <a:gd name="connsiteX7" fmla="*/ 1123869 w 1987297"/>
                  <a:gd name="connsiteY7" fmla="*/ 1435860 h 2255042"/>
                  <a:gd name="connsiteX8" fmla="*/ 1124964 w 1987297"/>
                  <a:gd name="connsiteY8" fmla="*/ 2011632 h 2255042"/>
                  <a:gd name="connsiteX9" fmla="*/ 816990 w 1987297"/>
                  <a:gd name="connsiteY9" fmla="*/ 2125932 h 2255042"/>
                  <a:gd name="connsiteX10" fmla="*/ 734440 w 1987297"/>
                  <a:gd name="connsiteY10" fmla="*/ 1192482 h 2255042"/>
                  <a:gd name="connsiteX11" fmla="*/ 1337690 w 1987297"/>
                  <a:gd name="connsiteY11" fmla="*/ 973407 h 2255042"/>
                  <a:gd name="connsiteX12" fmla="*/ 1070990 w 1987297"/>
                  <a:gd name="connsiteY12" fmla="*/ 538432 h 2255042"/>
                  <a:gd name="connsiteX13" fmla="*/ 712214 w 1987297"/>
                  <a:gd name="connsiteY13" fmla="*/ 740223 h 2255042"/>
                  <a:gd name="connsiteX14" fmla="*/ 48401 w 1987297"/>
                  <a:gd name="connsiteY14" fmla="*/ 708115 h 2255042"/>
                  <a:gd name="connsiteX15" fmla="*/ 74039 w 1987297"/>
                  <a:gd name="connsiteY15" fmla="*/ 514069 h 2255042"/>
                  <a:gd name="connsiteX0" fmla="*/ 74039 w 1987297"/>
                  <a:gd name="connsiteY0" fmla="*/ 514069 h 2255042"/>
                  <a:gd name="connsiteX1" fmla="*/ 671884 w 1987297"/>
                  <a:gd name="connsiteY1" fmla="*/ 498803 h 2255042"/>
                  <a:gd name="connsiteX2" fmla="*/ 1137665 w 1987297"/>
                  <a:gd name="connsiteY2" fmla="*/ 43132 h 2255042"/>
                  <a:gd name="connsiteX3" fmla="*/ 1528189 w 1987297"/>
                  <a:gd name="connsiteY3" fmla="*/ 93932 h 2255042"/>
                  <a:gd name="connsiteX4" fmla="*/ 1966340 w 1987297"/>
                  <a:gd name="connsiteY4" fmla="*/ 903556 h 2255042"/>
                  <a:gd name="connsiteX5" fmla="*/ 1836165 w 1987297"/>
                  <a:gd name="connsiteY5" fmla="*/ 1290906 h 2255042"/>
                  <a:gd name="connsiteX6" fmla="*/ 1182115 w 1987297"/>
                  <a:gd name="connsiteY6" fmla="*/ 1357581 h 2255042"/>
                  <a:gd name="connsiteX7" fmla="*/ 1123869 w 1987297"/>
                  <a:gd name="connsiteY7" fmla="*/ 1435860 h 2255042"/>
                  <a:gd name="connsiteX8" fmla="*/ 1124964 w 1987297"/>
                  <a:gd name="connsiteY8" fmla="*/ 2011632 h 2255042"/>
                  <a:gd name="connsiteX9" fmla="*/ 816990 w 1987297"/>
                  <a:gd name="connsiteY9" fmla="*/ 2125932 h 2255042"/>
                  <a:gd name="connsiteX10" fmla="*/ 734440 w 1987297"/>
                  <a:gd name="connsiteY10" fmla="*/ 1192482 h 2255042"/>
                  <a:gd name="connsiteX11" fmla="*/ 1337690 w 1987297"/>
                  <a:gd name="connsiteY11" fmla="*/ 973407 h 2255042"/>
                  <a:gd name="connsiteX12" fmla="*/ 1070990 w 1987297"/>
                  <a:gd name="connsiteY12" fmla="*/ 538432 h 2255042"/>
                  <a:gd name="connsiteX13" fmla="*/ 712214 w 1987297"/>
                  <a:gd name="connsiteY13" fmla="*/ 740223 h 2255042"/>
                  <a:gd name="connsiteX14" fmla="*/ 48401 w 1987297"/>
                  <a:gd name="connsiteY14" fmla="*/ 708115 h 2255042"/>
                  <a:gd name="connsiteX15" fmla="*/ 74039 w 1987297"/>
                  <a:gd name="connsiteY15" fmla="*/ 514069 h 2255042"/>
                  <a:gd name="connsiteX0" fmla="*/ 74039 w 1987297"/>
                  <a:gd name="connsiteY0" fmla="*/ 506191 h 2255042"/>
                  <a:gd name="connsiteX1" fmla="*/ 671884 w 1987297"/>
                  <a:gd name="connsiteY1" fmla="*/ 498803 h 2255042"/>
                  <a:gd name="connsiteX2" fmla="*/ 1137665 w 1987297"/>
                  <a:gd name="connsiteY2" fmla="*/ 43132 h 2255042"/>
                  <a:gd name="connsiteX3" fmla="*/ 1528189 w 1987297"/>
                  <a:gd name="connsiteY3" fmla="*/ 93932 h 2255042"/>
                  <a:gd name="connsiteX4" fmla="*/ 1966340 w 1987297"/>
                  <a:gd name="connsiteY4" fmla="*/ 903556 h 2255042"/>
                  <a:gd name="connsiteX5" fmla="*/ 1836165 w 1987297"/>
                  <a:gd name="connsiteY5" fmla="*/ 1290906 h 2255042"/>
                  <a:gd name="connsiteX6" fmla="*/ 1182115 w 1987297"/>
                  <a:gd name="connsiteY6" fmla="*/ 1357581 h 2255042"/>
                  <a:gd name="connsiteX7" fmla="*/ 1123869 w 1987297"/>
                  <a:gd name="connsiteY7" fmla="*/ 1435860 h 2255042"/>
                  <a:gd name="connsiteX8" fmla="*/ 1124964 w 1987297"/>
                  <a:gd name="connsiteY8" fmla="*/ 2011632 h 2255042"/>
                  <a:gd name="connsiteX9" fmla="*/ 816990 w 1987297"/>
                  <a:gd name="connsiteY9" fmla="*/ 2125932 h 2255042"/>
                  <a:gd name="connsiteX10" fmla="*/ 734440 w 1987297"/>
                  <a:gd name="connsiteY10" fmla="*/ 1192482 h 2255042"/>
                  <a:gd name="connsiteX11" fmla="*/ 1337690 w 1987297"/>
                  <a:gd name="connsiteY11" fmla="*/ 973407 h 2255042"/>
                  <a:gd name="connsiteX12" fmla="*/ 1070990 w 1987297"/>
                  <a:gd name="connsiteY12" fmla="*/ 538432 h 2255042"/>
                  <a:gd name="connsiteX13" fmla="*/ 712214 w 1987297"/>
                  <a:gd name="connsiteY13" fmla="*/ 740223 h 2255042"/>
                  <a:gd name="connsiteX14" fmla="*/ 48401 w 1987297"/>
                  <a:gd name="connsiteY14" fmla="*/ 708115 h 2255042"/>
                  <a:gd name="connsiteX15" fmla="*/ 74039 w 1987297"/>
                  <a:gd name="connsiteY15" fmla="*/ 506191 h 2255042"/>
                  <a:gd name="connsiteX0" fmla="*/ 74039 w 1987297"/>
                  <a:gd name="connsiteY0" fmla="*/ 490434 h 2255042"/>
                  <a:gd name="connsiteX1" fmla="*/ 671884 w 1987297"/>
                  <a:gd name="connsiteY1" fmla="*/ 498803 h 2255042"/>
                  <a:gd name="connsiteX2" fmla="*/ 1137665 w 1987297"/>
                  <a:gd name="connsiteY2" fmla="*/ 43132 h 2255042"/>
                  <a:gd name="connsiteX3" fmla="*/ 1528189 w 1987297"/>
                  <a:gd name="connsiteY3" fmla="*/ 93932 h 2255042"/>
                  <a:gd name="connsiteX4" fmla="*/ 1966340 w 1987297"/>
                  <a:gd name="connsiteY4" fmla="*/ 903556 h 2255042"/>
                  <a:gd name="connsiteX5" fmla="*/ 1836165 w 1987297"/>
                  <a:gd name="connsiteY5" fmla="*/ 1290906 h 2255042"/>
                  <a:gd name="connsiteX6" fmla="*/ 1182115 w 1987297"/>
                  <a:gd name="connsiteY6" fmla="*/ 1357581 h 2255042"/>
                  <a:gd name="connsiteX7" fmla="*/ 1123869 w 1987297"/>
                  <a:gd name="connsiteY7" fmla="*/ 1435860 h 2255042"/>
                  <a:gd name="connsiteX8" fmla="*/ 1124964 w 1987297"/>
                  <a:gd name="connsiteY8" fmla="*/ 2011632 h 2255042"/>
                  <a:gd name="connsiteX9" fmla="*/ 816990 w 1987297"/>
                  <a:gd name="connsiteY9" fmla="*/ 2125932 h 2255042"/>
                  <a:gd name="connsiteX10" fmla="*/ 734440 w 1987297"/>
                  <a:gd name="connsiteY10" fmla="*/ 1192482 h 2255042"/>
                  <a:gd name="connsiteX11" fmla="*/ 1337690 w 1987297"/>
                  <a:gd name="connsiteY11" fmla="*/ 973407 h 2255042"/>
                  <a:gd name="connsiteX12" fmla="*/ 1070990 w 1987297"/>
                  <a:gd name="connsiteY12" fmla="*/ 538432 h 2255042"/>
                  <a:gd name="connsiteX13" fmla="*/ 712214 w 1987297"/>
                  <a:gd name="connsiteY13" fmla="*/ 740223 h 2255042"/>
                  <a:gd name="connsiteX14" fmla="*/ 48401 w 1987297"/>
                  <a:gd name="connsiteY14" fmla="*/ 708115 h 2255042"/>
                  <a:gd name="connsiteX15" fmla="*/ 74039 w 1987297"/>
                  <a:gd name="connsiteY15" fmla="*/ 490434 h 2255042"/>
                  <a:gd name="connsiteX0" fmla="*/ 74039 w 1987297"/>
                  <a:gd name="connsiteY0" fmla="*/ 490434 h 2255042"/>
                  <a:gd name="connsiteX1" fmla="*/ 671884 w 1987297"/>
                  <a:gd name="connsiteY1" fmla="*/ 498803 h 2255042"/>
                  <a:gd name="connsiteX2" fmla="*/ 1137665 w 1987297"/>
                  <a:gd name="connsiteY2" fmla="*/ 43132 h 2255042"/>
                  <a:gd name="connsiteX3" fmla="*/ 1528189 w 1987297"/>
                  <a:gd name="connsiteY3" fmla="*/ 93932 h 2255042"/>
                  <a:gd name="connsiteX4" fmla="*/ 1966340 w 1987297"/>
                  <a:gd name="connsiteY4" fmla="*/ 903556 h 2255042"/>
                  <a:gd name="connsiteX5" fmla="*/ 1836165 w 1987297"/>
                  <a:gd name="connsiteY5" fmla="*/ 1290906 h 2255042"/>
                  <a:gd name="connsiteX6" fmla="*/ 1182115 w 1987297"/>
                  <a:gd name="connsiteY6" fmla="*/ 1357581 h 2255042"/>
                  <a:gd name="connsiteX7" fmla="*/ 1123869 w 1987297"/>
                  <a:gd name="connsiteY7" fmla="*/ 1435860 h 2255042"/>
                  <a:gd name="connsiteX8" fmla="*/ 1124964 w 1987297"/>
                  <a:gd name="connsiteY8" fmla="*/ 2011632 h 2255042"/>
                  <a:gd name="connsiteX9" fmla="*/ 816990 w 1987297"/>
                  <a:gd name="connsiteY9" fmla="*/ 2125932 h 2255042"/>
                  <a:gd name="connsiteX10" fmla="*/ 734440 w 1987297"/>
                  <a:gd name="connsiteY10" fmla="*/ 1192482 h 2255042"/>
                  <a:gd name="connsiteX11" fmla="*/ 1337690 w 1987297"/>
                  <a:gd name="connsiteY11" fmla="*/ 973407 h 2255042"/>
                  <a:gd name="connsiteX12" fmla="*/ 1070990 w 1987297"/>
                  <a:gd name="connsiteY12" fmla="*/ 538432 h 2255042"/>
                  <a:gd name="connsiteX13" fmla="*/ 712214 w 1987297"/>
                  <a:gd name="connsiteY13" fmla="*/ 740223 h 2255042"/>
                  <a:gd name="connsiteX14" fmla="*/ 48401 w 1987297"/>
                  <a:gd name="connsiteY14" fmla="*/ 708115 h 2255042"/>
                  <a:gd name="connsiteX15" fmla="*/ 74039 w 1987297"/>
                  <a:gd name="connsiteY15" fmla="*/ 490434 h 2255042"/>
                  <a:gd name="connsiteX0" fmla="*/ 74039 w 1987297"/>
                  <a:gd name="connsiteY0" fmla="*/ 498312 h 2255042"/>
                  <a:gd name="connsiteX1" fmla="*/ 671884 w 1987297"/>
                  <a:gd name="connsiteY1" fmla="*/ 498803 h 2255042"/>
                  <a:gd name="connsiteX2" fmla="*/ 1137665 w 1987297"/>
                  <a:gd name="connsiteY2" fmla="*/ 43132 h 2255042"/>
                  <a:gd name="connsiteX3" fmla="*/ 1528189 w 1987297"/>
                  <a:gd name="connsiteY3" fmla="*/ 93932 h 2255042"/>
                  <a:gd name="connsiteX4" fmla="*/ 1966340 w 1987297"/>
                  <a:gd name="connsiteY4" fmla="*/ 903556 h 2255042"/>
                  <a:gd name="connsiteX5" fmla="*/ 1836165 w 1987297"/>
                  <a:gd name="connsiteY5" fmla="*/ 1290906 h 2255042"/>
                  <a:gd name="connsiteX6" fmla="*/ 1182115 w 1987297"/>
                  <a:gd name="connsiteY6" fmla="*/ 1357581 h 2255042"/>
                  <a:gd name="connsiteX7" fmla="*/ 1123869 w 1987297"/>
                  <a:gd name="connsiteY7" fmla="*/ 1435860 h 2255042"/>
                  <a:gd name="connsiteX8" fmla="*/ 1124964 w 1987297"/>
                  <a:gd name="connsiteY8" fmla="*/ 2011632 h 2255042"/>
                  <a:gd name="connsiteX9" fmla="*/ 816990 w 1987297"/>
                  <a:gd name="connsiteY9" fmla="*/ 2125932 h 2255042"/>
                  <a:gd name="connsiteX10" fmla="*/ 734440 w 1987297"/>
                  <a:gd name="connsiteY10" fmla="*/ 1192482 h 2255042"/>
                  <a:gd name="connsiteX11" fmla="*/ 1337690 w 1987297"/>
                  <a:gd name="connsiteY11" fmla="*/ 973407 h 2255042"/>
                  <a:gd name="connsiteX12" fmla="*/ 1070990 w 1987297"/>
                  <a:gd name="connsiteY12" fmla="*/ 538432 h 2255042"/>
                  <a:gd name="connsiteX13" fmla="*/ 712214 w 1987297"/>
                  <a:gd name="connsiteY13" fmla="*/ 740223 h 2255042"/>
                  <a:gd name="connsiteX14" fmla="*/ 48401 w 1987297"/>
                  <a:gd name="connsiteY14" fmla="*/ 708115 h 2255042"/>
                  <a:gd name="connsiteX15" fmla="*/ 74039 w 1987297"/>
                  <a:gd name="connsiteY15" fmla="*/ 498312 h 2255042"/>
                  <a:gd name="connsiteX0" fmla="*/ 74039 w 1987297"/>
                  <a:gd name="connsiteY0" fmla="*/ 498312 h 2255042"/>
                  <a:gd name="connsiteX1" fmla="*/ 671884 w 1987297"/>
                  <a:gd name="connsiteY1" fmla="*/ 498803 h 2255042"/>
                  <a:gd name="connsiteX2" fmla="*/ 1137665 w 1987297"/>
                  <a:gd name="connsiteY2" fmla="*/ 43132 h 2255042"/>
                  <a:gd name="connsiteX3" fmla="*/ 1528189 w 1987297"/>
                  <a:gd name="connsiteY3" fmla="*/ 93932 h 2255042"/>
                  <a:gd name="connsiteX4" fmla="*/ 1966340 w 1987297"/>
                  <a:gd name="connsiteY4" fmla="*/ 903556 h 2255042"/>
                  <a:gd name="connsiteX5" fmla="*/ 1836165 w 1987297"/>
                  <a:gd name="connsiteY5" fmla="*/ 1290906 h 2255042"/>
                  <a:gd name="connsiteX6" fmla="*/ 1182115 w 1987297"/>
                  <a:gd name="connsiteY6" fmla="*/ 1357581 h 2255042"/>
                  <a:gd name="connsiteX7" fmla="*/ 1123869 w 1987297"/>
                  <a:gd name="connsiteY7" fmla="*/ 1435860 h 2255042"/>
                  <a:gd name="connsiteX8" fmla="*/ 1124964 w 1987297"/>
                  <a:gd name="connsiteY8" fmla="*/ 2011632 h 2255042"/>
                  <a:gd name="connsiteX9" fmla="*/ 816990 w 1987297"/>
                  <a:gd name="connsiteY9" fmla="*/ 2125932 h 2255042"/>
                  <a:gd name="connsiteX10" fmla="*/ 734440 w 1987297"/>
                  <a:gd name="connsiteY10" fmla="*/ 1192482 h 2255042"/>
                  <a:gd name="connsiteX11" fmla="*/ 1337690 w 1987297"/>
                  <a:gd name="connsiteY11" fmla="*/ 973407 h 2255042"/>
                  <a:gd name="connsiteX12" fmla="*/ 1070990 w 1987297"/>
                  <a:gd name="connsiteY12" fmla="*/ 538432 h 2255042"/>
                  <a:gd name="connsiteX13" fmla="*/ 712214 w 1987297"/>
                  <a:gd name="connsiteY13" fmla="*/ 740223 h 2255042"/>
                  <a:gd name="connsiteX14" fmla="*/ 48401 w 1987297"/>
                  <a:gd name="connsiteY14" fmla="*/ 708115 h 2255042"/>
                  <a:gd name="connsiteX15" fmla="*/ 74039 w 1987297"/>
                  <a:gd name="connsiteY15" fmla="*/ 498312 h 2255042"/>
                  <a:gd name="connsiteX0" fmla="*/ 74039 w 1987297"/>
                  <a:gd name="connsiteY0" fmla="*/ 498312 h 2255042"/>
                  <a:gd name="connsiteX1" fmla="*/ 671884 w 1987297"/>
                  <a:gd name="connsiteY1" fmla="*/ 498803 h 2255042"/>
                  <a:gd name="connsiteX2" fmla="*/ 1137665 w 1987297"/>
                  <a:gd name="connsiteY2" fmla="*/ 43132 h 2255042"/>
                  <a:gd name="connsiteX3" fmla="*/ 1528189 w 1987297"/>
                  <a:gd name="connsiteY3" fmla="*/ 93932 h 2255042"/>
                  <a:gd name="connsiteX4" fmla="*/ 1966340 w 1987297"/>
                  <a:gd name="connsiteY4" fmla="*/ 903556 h 2255042"/>
                  <a:gd name="connsiteX5" fmla="*/ 1836165 w 1987297"/>
                  <a:gd name="connsiteY5" fmla="*/ 1290906 h 2255042"/>
                  <a:gd name="connsiteX6" fmla="*/ 1182115 w 1987297"/>
                  <a:gd name="connsiteY6" fmla="*/ 1357581 h 2255042"/>
                  <a:gd name="connsiteX7" fmla="*/ 1123869 w 1987297"/>
                  <a:gd name="connsiteY7" fmla="*/ 1435860 h 2255042"/>
                  <a:gd name="connsiteX8" fmla="*/ 1124964 w 1987297"/>
                  <a:gd name="connsiteY8" fmla="*/ 2011632 h 2255042"/>
                  <a:gd name="connsiteX9" fmla="*/ 816990 w 1987297"/>
                  <a:gd name="connsiteY9" fmla="*/ 2125932 h 2255042"/>
                  <a:gd name="connsiteX10" fmla="*/ 734440 w 1987297"/>
                  <a:gd name="connsiteY10" fmla="*/ 1192482 h 2255042"/>
                  <a:gd name="connsiteX11" fmla="*/ 1337690 w 1987297"/>
                  <a:gd name="connsiteY11" fmla="*/ 973407 h 2255042"/>
                  <a:gd name="connsiteX12" fmla="*/ 1070990 w 1987297"/>
                  <a:gd name="connsiteY12" fmla="*/ 538432 h 2255042"/>
                  <a:gd name="connsiteX13" fmla="*/ 712214 w 1987297"/>
                  <a:gd name="connsiteY13" fmla="*/ 740223 h 2255042"/>
                  <a:gd name="connsiteX14" fmla="*/ 48401 w 1987297"/>
                  <a:gd name="connsiteY14" fmla="*/ 715993 h 2255042"/>
                  <a:gd name="connsiteX15" fmla="*/ 74039 w 1987297"/>
                  <a:gd name="connsiteY15" fmla="*/ 498312 h 2255042"/>
                  <a:gd name="connsiteX0" fmla="*/ 74039 w 1987297"/>
                  <a:gd name="connsiteY0" fmla="*/ 498312 h 2255042"/>
                  <a:gd name="connsiteX1" fmla="*/ 671884 w 1987297"/>
                  <a:gd name="connsiteY1" fmla="*/ 498803 h 2255042"/>
                  <a:gd name="connsiteX2" fmla="*/ 1137665 w 1987297"/>
                  <a:gd name="connsiteY2" fmla="*/ 43132 h 2255042"/>
                  <a:gd name="connsiteX3" fmla="*/ 1528189 w 1987297"/>
                  <a:gd name="connsiteY3" fmla="*/ 93932 h 2255042"/>
                  <a:gd name="connsiteX4" fmla="*/ 1966340 w 1987297"/>
                  <a:gd name="connsiteY4" fmla="*/ 903556 h 2255042"/>
                  <a:gd name="connsiteX5" fmla="*/ 1836165 w 1987297"/>
                  <a:gd name="connsiteY5" fmla="*/ 1290906 h 2255042"/>
                  <a:gd name="connsiteX6" fmla="*/ 1182115 w 1987297"/>
                  <a:gd name="connsiteY6" fmla="*/ 1357581 h 2255042"/>
                  <a:gd name="connsiteX7" fmla="*/ 1123869 w 1987297"/>
                  <a:gd name="connsiteY7" fmla="*/ 1435860 h 2255042"/>
                  <a:gd name="connsiteX8" fmla="*/ 1124964 w 1987297"/>
                  <a:gd name="connsiteY8" fmla="*/ 2011632 h 2255042"/>
                  <a:gd name="connsiteX9" fmla="*/ 816990 w 1987297"/>
                  <a:gd name="connsiteY9" fmla="*/ 2125932 h 2255042"/>
                  <a:gd name="connsiteX10" fmla="*/ 734440 w 1987297"/>
                  <a:gd name="connsiteY10" fmla="*/ 1192482 h 2255042"/>
                  <a:gd name="connsiteX11" fmla="*/ 1337690 w 1987297"/>
                  <a:gd name="connsiteY11" fmla="*/ 973407 h 2255042"/>
                  <a:gd name="connsiteX12" fmla="*/ 1070990 w 1987297"/>
                  <a:gd name="connsiteY12" fmla="*/ 538432 h 2255042"/>
                  <a:gd name="connsiteX13" fmla="*/ 712214 w 1987297"/>
                  <a:gd name="connsiteY13" fmla="*/ 740223 h 2255042"/>
                  <a:gd name="connsiteX14" fmla="*/ 48401 w 1987297"/>
                  <a:gd name="connsiteY14" fmla="*/ 715993 h 2255042"/>
                  <a:gd name="connsiteX15" fmla="*/ 74039 w 1987297"/>
                  <a:gd name="connsiteY15" fmla="*/ 498312 h 2255042"/>
                  <a:gd name="connsiteX0" fmla="*/ 74039 w 1987297"/>
                  <a:gd name="connsiteY0" fmla="*/ 498312 h 2255042"/>
                  <a:gd name="connsiteX1" fmla="*/ 671884 w 1987297"/>
                  <a:gd name="connsiteY1" fmla="*/ 498803 h 2255042"/>
                  <a:gd name="connsiteX2" fmla="*/ 1137665 w 1987297"/>
                  <a:gd name="connsiteY2" fmla="*/ 43132 h 2255042"/>
                  <a:gd name="connsiteX3" fmla="*/ 1528189 w 1987297"/>
                  <a:gd name="connsiteY3" fmla="*/ 93932 h 2255042"/>
                  <a:gd name="connsiteX4" fmla="*/ 1966340 w 1987297"/>
                  <a:gd name="connsiteY4" fmla="*/ 903556 h 2255042"/>
                  <a:gd name="connsiteX5" fmla="*/ 1836165 w 1987297"/>
                  <a:gd name="connsiteY5" fmla="*/ 1290906 h 2255042"/>
                  <a:gd name="connsiteX6" fmla="*/ 1182115 w 1987297"/>
                  <a:gd name="connsiteY6" fmla="*/ 1357581 h 2255042"/>
                  <a:gd name="connsiteX7" fmla="*/ 1123869 w 1987297"/>
                  <a:gd name="connsiteY7" fmla="*/ 1435860 h 2255042"/>
                  <a:gd name="connsiteX8" fmla="*/ 1124964 w 1987297"/>
                  <a:gd name="connsiteY8" fmla="*/ 2011632 h 2255042"/>
                  <a:gd name="connsiteX9" fmla="*/ 816990 w 1987297"/>
                  <a:gd name="connsiteY9" fmla="*/ 2125932 h 2255042"/>
                  <a:gd name="connsiteX10" fmla="*/ 734440 w 1987297"/>
                  <a:gd name="connsiteY10" fmla="*/ 1192482 h 2255042"/>
                  <a:gd name="connsiteX11" fmla="*/ 1337690 w 1987297"/>
                  <a:gd name="connsiteY11" fmla="*/ 973407 h 2255042"/>
                  <a:gd name="connsiteX12" fmla="*/ 1070990 w 1987297"/>
                  <a:gd name="connsiteY12" fmla="*/ 538432 h 2255042"/>
                  <a:gd name="connsiteX13" fmla="*/ 712214 w 1987297"/>
                  <a:gd name="connsiteY13" fmla="*/ 740223 h 2255042"/>
                  <a:gd name="connsiteX14" fmla="*/ 48401 w 1987297"/>
                  <a:gd name="connsiteY14" fmla="*/ 715993 h 2255042"/>
                  <a:gd name="connsiteX15" fmla="*/ 74039 w 1987297"/>
                  <a:gd name="connsiteY15" fmla="*/ 498312 h 2255042"/>
                  <a:gd name="connsiteX0" fmla="*/ 74039 w 1987297"/>
                  <a:gd name="connsiteY0" fmla="*/ 498312 h 2255042"/>
                  <a:gd name="connsiteX1" fmla="*/ 671884 w 1987297"/>
                  <a:gd name="connsiteY1" fmla="*/ 498803 h 2255042"/>
                  <a:gd name="connsiteX2" fmla="*/ 1137665 w 1987297"/>
                  <a:gd name="connsiteY2" fmla="*/ 43132 h 2255042"/>
                  <a:gd name="connsiteX3" fmla="*/ 1528189 w 1987297"/>
                  <a:gd name="connsiteY3" fmla="*/ 93932 h 2255042"/>
                  <a:gd name="connsiteX4" fmla="*/ 1966340 w 1987297"/>
                  <a:gd name="connsiteY4" fmla="*/ 903556 h 2255042"/>
                  <a:gd name="connsiteX5" fmla="*/ 1836165 w 1987297"/>
                  <a:gd name="connsiteY5" fmla="*/ 1290906 h 2255042"/>
                  <a:gd name="connsiteX6" fmla="*/ 1182115 w 1987297"/>
                  <a:gd name="connsiteY6" fmla="*/ 1357581 h 2255042"/>
                  <a:gd name="connsiteX7" fmla="*/ 1123869 w 1987297"/>
                  <a:gd name="connsiteY7" fmla="*/ 1435860 h 2255042"/>
                  <a:gd name="connsiteX8" fmla="*/ 1124964 w 1987297"/>
                  <a:gd name="connsiteY8" fmla="*/ 2011632 h 2255042"/>
                  <a:gd name="connsiteX9" fmla="*/ 816990 w 1987297"/>
                  <a:gd name="connsiteY9" fmla="*/ 2125932 h 2255042"/>
                  <a:gd name="connsiteX10" fmla="*/ 734440 w 1987297"/>
                  <a:gd name="connsiteY10" fmla="*/ 1192482 h 2255042"/>
                  <a:gd name="connsiteX11" fmla="*/ 1337690 w 1987297"/>
                  <a:gd name="connsiteY11" fmla="*/ 973407 h 2255042"/>
                  <a:gd name="connsiteX12" fmla="*/ 1070990 w 1987297"/>
                  <a:gd name="connsiteY12" fmla="*/ 538432 h 2255042"/>
                  <a:gd name="connsiteX13" fmla="*/ 712215 w 1987297"/>
                  <a:gd name="connsiteY13" fmla="*/ 724467 h 2255042"/>
                  <a:gd name="connsiteX14" fmla="*/ 48401 w 1987297"/>
                  <a:gd name="connsiteY14" fmla="*/ 715993 h 2255042"/>
                  <a:gd name="connsiteX15" fmla="*/ 74039 w 1987297"/>
                  <a:gd name="connsiteY15" fmla="*/ 498312 h 2255042"/>
                  <a:gd name="connsiteX0" fmla="*/ 74039 w 1987297"/>
                  <a:gd name="connsiteY0" fmla="*/ 498312 h 2255042"/>
                  <a:gd name="connsiteX1" fmla="*/ 671884 w 1987297"/>
                  <a:gd name="connsiteY1" fmla="*/ 498803 h 2255042"/>
                  <a:gd name="connsiteX2" fmla="*/ 1137665 w 1987297"/>
                  <a:gd name="connsiteY2" fmla="*/ 43132 h 2255042"/>
                  <a:gd name="connsiteX3" fmla="*/ 1528189 w 1987297"/>
                  <a:gd name="connsiteY3" fmla="*/ 93932 h 2255042"/>
                  <a:gd name="connsiteX4" fmla="*/ 1966340 w 1987297"/>
                  <a:gd name="connsiteY4" fmla="*/ 903556 h 2255042"/>
                  <a:gd name="connsiteX5" fmla="*/ 1836165 w 1987297"/>
                  <a:gd name="connsiteY5" fmla="*/ 1290906 h 2255042"/>
                  <a:gd name="connsiteX6" fmla="*/ 1182115 w 1987297"/>
                  <a:gd name="connsiteY6" fmla="*/ 1357581 h 2255042"/>
                  <a:gd name="connsiteX7" fmla="*/ 1123869 w 1987297"/>
                  <a:gd name="connsiteY7" fmla="*/ 1435860 h 2255042"/>
                  <a:gd name="connsiteX8" fmla="*/ 1124964 w 1987297"/>
                  <a:gd name="connsiteY8" fmla="*/ 2011632 h 2255042"/>
                  <a:gd name="connsiteX9" fmla="*/ 816990 w 1987297"/>
                  <a:gd name="connsiteY9" fmla="*/ 2125932 h 2255042"/>
                  <a:gd name="connsiteX10" fmla="*/ 734440 w 1987297"/>
                  <a:gd name="connsiteY10" fmla="*/ 1192482 h 2255042"/>
                  <a:gd name="connsiteX11" fmla="*/ 1337690 w 1987297"/>
                  <a:gd name="connsiteY11" fmla="*/ 973407 h 2255042"/>
                  <a:gd name="connsiteX12" fmla="*/ 1070990 w 1987297"/>
                  <a:gd name="connsiteY12" fmla="*/ 538432 h 2255042"/>
                  <a:gd name="connsiteX13" fmla="*/ 720093 w 1987297"/>
                  <a:gd name="connsiteY13" fmla="*/ 732345 h 2255042"/>
                  <a:gd name="connsiteX14" fmla="*/ 48401 w 1987297"/>
                  <a:gd name="connsiteY14" fmla="*/ 715993 h 2255042"/>
                  <a:gd name="connsiteX15" fmla="*/ 74039 w 1987297"/>
                  <a:gd name="connsiteY15" fmla="*/ 498312 h 2255042"/>
                  <a:gd name="connsiteX0" fmla="*/ 79206 w 1992464"/>
                  <a:gd name="connsiteY0" fmla="*/ 498312 h 2255042"/>
                  <a:gd name="connsiteX1" fmla="*/ 677051 w 1992464"/>
                  <a:gd name="connsiteY1" fmla="*/ 498803 h 2255042"/>
                  <a:gd name="connsiteX2" fmla="*/ 1142832 w 1992464"/>
                  <a:gd name="connsiteY2" fmla="*/ 43132 h 2255042"/>
                  <a:gd name="connsiteX3" fmla="*/ 1533356 w 1992464"/>
                  <a:gd name="connsiteY3" fmla="*/ 93932 h 2255042"/>
                  <a:gd name="connsiteX4" fmla="*/ 1971507 w 1992464"/>
                  <a:gd name="connsiteY4" fmla="*/ 903556 h 2255042"/>
                  <a:gd name="connsiteX5" fmla="*/ 1841332 w 1992464"/>
                  <a:gd name="connsiteY5" fmla="*/ 1290906 h 2255042"/>
                  <a:gd name="connsiteX6" fmla="*/ 1187282 w 1992464"/>
                  <a:gd name="connsiteY6" fmla="*/ 1357581 h 2255042"/>
                  <a:gd name="connsiteX7" fmla="*/ 1129036 w 1992464"/>
                  <a:gd name="connsiteY7" fmla="*/ 1435860 h 2255042"/>
                  <a:gd name="connsiteX8" fmla="*/ 1130131 w 1992464"/>
                  <a:gd name="connsiteY8" fmla="*/ 2011632 h 2255042"/>
                  <a:gd name="connsiteX9" fmla="*/ 822157 w 1992464"/>
                  <a:gd name="connsiteY9" fmla="*/ 2125932 h 2255042"/>
                  <a:gd name="connsiteX10" fmla="*/ 739607 w 1992464"/>
                  <a:gd name="connsiteY10" fmla="*/ 1192482 h 2255042"/>
                  <a:gd name="connsiteX11" fmla="*/ 1342857 w 1992464"/>
                  <a:gd name="connsiteY11" fmla="*/ 973407 h 2255042"/>
                  <a:gd name="connsiteX12" fmla="*/ 1076157 w 1992464"/>
                  <a:gd name="connsiteY12" fmla="*/ 538432 h 2255042"/>
                  <a:gd name="connsiteX13" fmla="*/ 725260 w 1992464"/>
                  <a:gd name="connsiteY13" fmla="*/ 732345 h 2255042"/>
                  <a:gd name="connsiteX14" fmla="*/ 53568 w 1992464"/>
                  <a:gd name="connsiteY14" fmla="*/ 715993 h 2255042"/>
                  <a:gd name="connsiteX15" fmla="*/ 79206 w 1992464"/>
                  <a:gd name="connsiteY15" fmla="*/ 498312 h 2255042"/>
                  <a:gd name="connsiteX0" fmla="*/ 90530 w 2003788"/>
                  <a:gd name="connsiteY0" fmla="*/ 498312 h 2255042"/>
                  <a:gd name="connsiteX1" fmla="*/ 688375 w 2003788"/>
                  <a:gd name="connsiteY1" fmla="*/ 498803 h 2255042"/>
                  <a:gd name="connsiteX2" fmla="*/ 1154156 w 2003788"/>
                  <a:gd name="connsiteY2" fmla="*/ 43132 h 2255042"/>
                  <a:gd name="connsiteX3" fmla="*/ 1544680 w 2003788"/>
                  <a:gd name="connsiteY3" fmla="*/ 93932 h 2255042"/>
                  <a:gd name="connsiteX4" fmla="*/ 1982831 w 2003788"/>
                  <a:gd name="connsiteY4" fmla="*/ 903556 h 2255042"/>
                  <a:gd name="connsiteX5" fmla="*/ 1852656 w 2003788"/>
                  <a:gd name="connsiteY5" fmla="*/ 1290906 h 2255042"/>
                  <a:gd name="connsiteX6" fmla="*/ 1198606 w 2003788"/>
                  <a:gd name="connsiteY6" fmla="*/ 1357581 h 2255042"/>
                  <a:gd name="connsiteX7" fmla="*/ 1140360 w 2003788"/>
                  <a:gd name="connsiteY7" fmla="*/ 1435860 h 2255042"/>
                  <a:gd name="connsiteX8" fmla="*/ 1141455 w 2003788"/>
                  <a:gd name="connsiteY8" fmla="*/ 2011632 h 2255042"/>
                  <a:gd name="connsiteX9" fmla="*/ 833481 w 2003788"/>
                  <a:gd name="connsiteY9" fmla="*/ 2125932 h 2255042"/>
                  <a:gd name="connsiteX10" fmla="*/ 750931 w 2003788"/>
                  <a:gd name="connsiteY10" fmla="*/ 1192482 h 2255042"/>
                  <a:gd name="connsiteX11" fmla="*/ 1354181 w 2003788"/>
                  <a:gd name="connsiteY11" fmla="*/ 973407 h 2255042"/>
                  <a:gd name="connsiteX12" fmla="*/ 1087481 w 2003788"/>
                  <a:gd name="connsiteY12" fmla="*/ 538432 h 2255042"/>
                  <a:gd name="connsiteX13" fmla="*/ 736584 w 2003788"/>
                  <a:gd name="connsiteY13" fmla="*/ 732345 h 2255042"/>
                  <a:gd name="connsiteX14" fmla="*/ 64892 w 2003788"/>
                  <a:gd name="connsiteY14" fmla="*/ 715993 h 2255042"/>
                  <a:gd name="connsiteX15" fmla="*/ 90530 w 2003788"/>
                  <a:gd name="connsiteY15" fmla="*/ 498312 h 2255042"/>
                  <a:gd name="connsiteX0" fmla="*/ 96529 w 2009787"/>
                  <a:gd name="connsiteY0" fmla="*/ 498312 h 2255042"/>
                  <a:gd name="connsiteX1" fmla="*/ 694374 w 2009787"/>
                  <a:gd name="connsiteY1" fmla="*/ 498803 h 2255042"/>
                  <a:gd name="connsiteX2" fmla="*/ 1160155 w 2009787"/>
                  <a:gd name="connsiteY2" fmla="*/ 43132 h 2255042"/>
                  <a:gd name="connsiteX3" fmla="*/ 1550679 w 2009787"/>
                  <a:gd name="connsiteY3" fmla="*/ 93932 h 2255042"/>
                  <a:gd name="connsiteX4" fmla="*/ 1988830 w 2009787"/>
                  <a:gd name="connsiteY4" fmla="*/ 903556 h 2255042"/>
                  <a:gd name="connsiteX5" fmla="*/ 1858655 w 2009787"/>
                  <a:gd name="connsiteY5" fmla="*/ 1290906 h 2255042"/>
                  <a:gd name="connsiteX6" fmla="*/ 1204605 w 2009787"/>
                  <a:gd name="connsiteY6" fmla="*/ 1357581 h 2255042"/>
                  <a:gd name="connsiteX7" fmla="*/ 1146359 w 2009787"/>
                  <a:gd name="connsiteY7" fmla="*/ 1435860 h 2255042"/>
                  <a:gd name="connsiteX8" fmla="*/ 1147454 w 2009787"/>
                  <a:gd name="connsiteY8" fmla="*/ 2011632 h 2255042"/>
                  <a:gd name="connsiteX9" fmla="*/ 839480 w 2009787"/>
                  <a:gd name="connsiteY9" fmla="*/ 2125932 h 2255042"/>
                  <a:gd name="connsiteX10" fmla="*/ 756930 w 2009787"/>
                  <a:gd name="connsiteY10" fmla="*/ 1192482 h 2255042"/>
                  <a:gd name="connsiteX11" fmla="*/ 1360180 w 2009787"/>
                  <a:gd name="connsiteY11" fmla="*/ 973407 h 2255042"/>
                  <a:gd name="connsiteX12" fmla="*/ 1093480 w 2009787"/>
                  <a:gd name="connsiteY12" fmla="*/ 538432 h 2255042"/>
                  <a:gd name="connsiteX13" fmla="*/ 742583 w 2009787"/>
                  <a:gd name="connsiteY13" fmla="*/ 732345 h 2255042"/>
                  <a:gd name="connsiteX14" fmla="*/ 70891 w 2009787"/>
                  <a:gd name="connsiteY14" fmla="*/ 715993 h 2255042"/>
                  <a:gd name="connsiteX15" fmla="*/ 96529 w 2009787"/>
                  <a:gd name="connsiteY15" fmla="*/ 498312 h 2255042"/>
                  <a:gd name="connsiteX0" fmla="*/ 96529 w 2009787"/>
                  <a:gd name="connsiteY0" fmla="*/ 498312 h 2255042"/>
                  <a:gd name="connsiteX1" fmla="*/ 694374 w 2009787"/>
                  <a:gd name="connsiteY1" fmla="*/ 498803 h 2255042"/>
                  <a:gd name="connsiteX2" fmla="*/ 1160155 w 2009787"/>
                  <a:gd name="connsiteY2" fmla="*/ 43132 h 2255042"/>
                  <a:gd name="connsiteX3" fmla="*/ 1550679 w 2009787"/>
                  <a:gd name="connsiteY3" fmla="*/ 93932 h 2255042"/>
                  <a:gd name="connsiteX4" fmla="*/ 1988830 w 2009787"/>
                  <a:gd name="connsiteY4" fmla="*/ 903556 h 2255042"/>
                  <a:gd name="connsiteX5" fmla="*/ 1858655 w 2009787"/>
                  <a:gd name="connsiteY5" fmla="*/ 1290906 h 2255042"/>
                  <a:gd name="connsiteX6" fmla="*/ 1204605 w 2009787"/>
                  <a:gd name="connsiteY6" fmla="*/ 1357581 h 2255042"/>
                  <a:gd name="connsiteX7" fmla="*/ 1146359 w 2009787"/>
                  <a:gd name="connsiteY7" fmla="*/ 1435860 h 2255042"/>
                  <a:gd name="connsiteX8" fmla="*/ 1147454 w 2009787"/>
                  <a:gd name="connsiteY8" fmla="*/ 2011632 h 2255042"/>
                  <a:gd name="connsiteX9" fmla="*/ 839480 w 2009787"/>
                  <a:gd name="connsiteY9" fmla="*/ 2125932 h 2255042"/>
                  <a:gd name="connsiteX10" fmla="*/ 756930 w 2009787"/>
                  <a:gd name="connsiteY10" fmla="*/ 1192482 h 2255042"/>
                  <a:gd name="connsiteX11" fmla="*/ 1360180 w 2009787"/>
                  <a:gd name="connsiteY11" fmla="*/ 973407 h 2255042"/>
                  <a:gd name="connsiteX12" fmla="*/ 1061967 w 2009787"/>
                  <a:gd name="connsiteY12" fmla="*/ 475407 h 2255042"/>
                  <a:gd name="connsiteX13" fmla="*/ 742583 w 2009787"/>
                  <a:gd name="connsiteY13" fmla="*/ 732345 h 2255042"/>
                  <a:gd name="connsiteX14" fmla="*/ 70891 w 2009787"/>
                  <a:gd name="connsiteY14" fmla="*/ 715993 h 2255042"/>
                  <a:gd name="connsiteX15" fmla="*/ 96529 w 2009787"/>
                  <a:gd name="connsiteY15" fmla="*/ 498312 h 2255042"/>
                  <a:gd name="connsiteX0" fmla="*/ 96529 w 2009787"/>
                  <a:gd name="connsiteY0" fmla="*/ 498312 h 2255042"/>
                  <a:gd name="connsiteX1" fmla="*/ 694374 w 2009787"/>
                  <a:gd name="connsiteY1" fmla="*/ 498803 h 2255042"/>
                  <a:gd name="connsiteX2" fmla="*/ 1160155 w 2009787"/>
                  <a:gd name="connsiteY2" fmla="*/ 43132 h 2255042"/>
                  <a:gd name="connsiteX3" fmla="*/ 1550679 w 2009787"/>
                  <a:gd name="connsiteY3" fmla="*/ 93932 h 2255042"/>
                  <a:gd name="connsiteX4" fmla="*/ 1988830 w 2009787"/>
                  <a:gd name="connsiteY4" fmla="*/ 903556 h 2255042"/>
                  <a:gd name="connsiteX5" fmla="*/ 1858655 w 2009787"/>
                  <a:gd name="connsiteY5" fmla="*/ 1290906 h 2255042"/>
                  <a:gd name="connsiteX6" fmla="*/ 1204605 w 2009787"/>
                  <a:gd name="connsiteY6" fmla="*/ 1357581 h 2255042"/>
                  <a:gd name="connsiteX7" fmla="*/ 1146359 w 2009787"/>
                  <a:gd name="connsiteY7" fmla="*/ 1435860 h 2255042"/>
                  <a:gd name="connsiteX8" fmla="*/ 1147454 w 2009787"/>
                  <a:gd name="connsiteY8" fmla="*/ 2011632 h 2255042"/>
                  <a:gd name="connsiteX9" fmla="*/ 839480 w 2009787"/>
                  <a:gd name="connsiteY9" fmla="*/ 2125932 h 2255042"/>
                  <a:gd name="connsiteX10" fmla="*/ 756930 w 2009787"/>
                  <a:gd name="connsiteY10" fmla="*/ 1192482 h 2255042"/>
                  <a:gd name="connsiteX11" fmla="*/ 1360180 w 2009787"/>
                  <a:gd name="connsiteY11" fmla="*/ 973407 h 2255042"/>
                  <a:gd name="connsiteX12" fmla="*/ 1061967 w 2009787"/>
                  <a:gd name="connsiteY12" fmla="*/ 475407 h 2255042"/>
                  <a:gd name="connsiteX13" fmla="*/ 742583 w 2009787"/>
                  <a:gd name="connsiteY13" fmla="*/ 732345 h 2255042"/>
                  <a:gd name="connsiteX14" fmla="*/ 70891 w 2009787"/>
                  <a:gd name="connsiteY14" fmla="*/ 715993 h 2255042"/>
                  <a:gd name="connsiteX15" fmla="*/ 96529 w 2009787"/>
                  <a:gd name="connsiteY15" fmla="*/ 498312 h 2255042"/>
                  <a:gd name="connsiteX0" fmla="*/ 96529 w 2009787"/>
                  <a:gd name="connsiteY0" fmla="*/ 498312 h 2255042"/>
                  <a:gd name="connsiteX1" fmla="*/ 694374 w 2009787"/>
                  <a:gd name="connsiteY1" fmla="*/ 498803 h 2255042"/>
                  <a:gd name="connsiteX2" fmla="*/ 1160155 w 2009787"/>
                  <a:gd name="connsiteY2" fmla="*/ 43132 h 2255042"/>
                  <a:gd name="connsiteX3" fmla="*/ 1550679 w 2009787"/>
                  <a:gd name="connsiteY3" fmla="*/ 93932 h 2255042"/>
                  <a:gd name="connsiteX4" fmla="*/ 1988830 w 2009787"/>
                  <a:gd name="connsiteY4" fmla="*/ 903556 h 2255042"/>
                  <a:gd name="connsiteX5" fmla="*/ 1858655 w 2009787"/>
                  <a:gd name="connsiteY5" fmla="*/ 1290906 h 2255042"/>
                  <a:gd name="connsiteX6" fmla="*/ 1204605 w 2009787"/>
                  <a:gd name="connsiteY6" fmla="*/ 1357581 h 2255042"/>
                  <a:gd name="connsiteX7" fmla="*/ 1146359 w 2009787"/>
                  <a:gd name="connsiteY7" fmla="*/ 1435860 h 2255042"/>
                  <a:gd name="connsiteX8" fmla="*/ 1147454 w 2009787"/>
                  <a:gd name="connsiteY8" fmla="*/ 2011632 h 2255042"/>
                  <a:gd name="connsiteX9" fmla="*/ 839480 w 2009787"/>
                  <a:gd name="connsiteY9" fmla="*/ 2125932 h 2255042"/>
                  <a:gd name="connsiteX10" fmla="*/ 756930 w 2009787"/>
                  <a:gd name="connsiteY10" fmla="*/ 1192482 h 2255042"/>
                  <a:gd name="connsiteX11" fmla="*/ 1360180 w 2009787"/>
                  <a:gd name="connsiteY11" fmla="*/ 973407 h 2255042"/>
                  <a:gd name="connsiteX12" fmla="*/ 1061967 w 2009787"/>
                  <a:gd name="connsiteY12" fmla="*/ 475407 h 2255042"/>
                  <a:gd name="connsiteX13" fmla="*/ 750461 w 2009787"/>
                  <a:gd name="connsiteY13" fmla="*/ 724467 h 2255042"/>
                  <a:gd name="connsiteX14" fmla="*/ 70891 w 2009787"/>
                  <a:gd name="connsiteY14" fmla="*/ 715993 h 2255042"/>
                  <a:gd name="connsiteX15" fmla="*/ 96529 w 2009787"/>
                  <a:gd name="connsiteY15" fmla="*/ 498312 h 2255042"/>
                  <a:gd name="connsiteX0" fmla="*/ 96529 w 2009787"/>
                  <a:gd name="connsiteY0" fmla="*/ 498312 h 2255042"/>
                  <a:gd name="connsiteX1" fmla="*/ 694374 w 2009787"/>
                  <a:gd name="connsiteY1" fmla="*/ 498803 h 2255042"/>
                  <a:gd name="connsiteX2" fmla="*/ 1160155 w 2009787"/>
                  <a:gd name="connsiteY2" fmla="*/ 43132 h 2255042"/>
                  <a:gd name="connsiteX3" fmla="*/ 1550679 w 2009787"/>
                  <a:gd name="connsiteY3" fmla="*/ 93932 h 2255042"/>
                  <a:gd name="connsiteX4" fmla="*/ 1988830 w 2009787"/>
                  <a:gd name="connsiteY4" fmla="*/ 903556 h 2255042"/>
                  <a:gd name="connsiteX5" fmla="*/ 1858655 w 2009787"/>
                  <a:gd name="connsiteY5" fmla="*/ 1290906 h 2255042"/>
                  <a:gd name="connsiteX6" fmla="*/ 1204605 w 2009787"/>
                  <a:gd name="connsiteY6" fmla="*/ 1357581 h 2255042"/>
                  <a:gd name="connsiteX7" fmla="*/ 1146359 w 2009787"/>
                  <a:gd name="connsiteY7" fmla="*/ 1435860 h 2255042"/>
                  <a:gd name="connsiteX8" fmla="*/ 1147454 w 2009787"/>
                  <a:gd name="connsiteY8" fmla="*/ 2011632 h 2255042"/>
                  <a:gd name="connsiteX9" fmla="*/ 839480 w 2009787"/>
                  <a:gd name="connsiteY9" fmla="*/ 2125932 h 2255042"/>
                  <a:gd name="connsiteX10" fmla="*/ 756930 w 2009787"/>
                  <a:gd name="connsiteY10" fmla="*/ 1192482 h 2255042"/>
                  <a:gd name="connsiteX11" fmla="*/ 1360180 w 2009787"/>
                  <a:gd name="connsiteY11" fmla="*/ 973407 h 2255042"/>
                  <a:gd name="connsiteX12" fmla="*/ 1061967 w 2009787"/>
                  <a:gd name="connsiteY12" fmla="*/ 475407 h 2255042"/>
                  <a:gd name="connsiteX13" fmla="*/ 750461 w 2009787"/>
                  <a:gd name="connsiteY13" fmla="*/ 724467 h 2255042"/>
                  <a:gd name="connsiteX14" fmla="*/ 70891 w 2009787"/>
                  <a:gd name="connsiteY14" fmla="*/ 715993 h 2255042"/>
                  <a:gd name="connsiteX15" fmla="*/ 96529 w 2009787"/>
                  <a:gd name="connsiteY15" fmla="*/ 498312 h 2255042"/>
                  <a:gd name="connsiteX0" fmla="*/ 83133 w 1996391"/>
                  <a:gd name="connsiteY0" fmla="*/ 498312 h 2255042"/>
                  <a:gd name="connsiteX1" fmla="*/ 680978 w 1996391"/>
                  <a:gd name="connsiteY1" fmla="*/ 498803 h 2255042"/>
                  <a:gd name="connsiteX2" fmla="*/ 1146759 w 1996391"/>
                  <a:gd name="connsiteY2" fmla="*/ 43132 h 2255042"/>
                  <a:gd name="connsiteX3" fmla="*/ 1537283 w 1996391"/>
                  <a:gd name="connsiteY3" fmla="*/ 93932 h 2255042"/>
                  <a:gd name="connsiteX4" fmla="*/ 1975434 w 1996391"/>
                  <a:gd name="connsiteY4" fmla="*/ 903556 h 2255042"/>
                  <a:gd name="connsiteX5" fmla="*/ 1845259 w 1996391"/>
                  <a:gd name="connsiteY5" fmla="*/ 1290906 h 2255042"/>
                  <a:gd name="connsiteX6" fmla="*/ 1191209 w 1996391"/>
                  <a:gd name="connsiteY6" fmla="*/ 1357581 h 2255042"/>
                  <a:gd name="connsiteX7" fmla="*/ 1132963 w 1996391"/>
                  <a:gd name="connsiteY7" fmla="*/ 1435860 h 2255042"/>
                  <a:gd name="connsiteX8" fmla="*/ 1134058 w 1996391"/>
                  <a:gd name="connsiteY8" fmla="*/ 2011632 h 2255042"/>
                  <a:gd name="connsiteX9" fmla="*/ 826084 w 1996391"/>
                  <a:gd name="connsiteY9" fmla="*/ 2125932 h 2255042"/>
                  <a:gd name="connsiteX10" fmla="*/ 743534 w 1996391"/>
                  <a:gd name="connsiteY10" fmla="*/ 1192482 h 2255042"/>
                  <a:gd name="connsiteX11" fmla="*/ 1346784 w 1996391"/>
                  <a:gd name="connsiteY11" fmla="*/ 973407 h 2255042"/>
                  <a:gd name="connsiteX12" fmla="*/ 1048571 w 1996391"/>
                  <a:gd name="connsiteY12" fmla="*/ 475407 h 2255042"/>
                  <a:gd name="connsiteX13" fmla="*/ 737065 w 1996391"/>
                  <a:gd name="connsiteY13" fmla="*/ 724467 h 2255042"/>
                  <a:gd name="connsiteX14" fmla="*/ 57495 w 1996391"/>
                  <a:gd name="connsiteY14" fmla="*/ 715993 h 2255042"/>
                  <a:gd name="connsiteX15" fmla="*/ 83133 w 1996391"/>
                  <a:gd name="connsiteY15" fmla="*/ 498312 h 22550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996391" h="2255042">
                    <a:moveTo>
                      <a:pt x="83133" y="498312"/>
                    </a:moveTo>
                    <a:cubicBezTo>
                      <a:pt x="275760" y="504233"/>
                      <a:pt x="515878" y="512561"/>
                      <a:pt x="680978" y="498803"/>
                    </a:cubicBezTo>
                    <a:cubicBezTo>
                      <a:pt x="773053" y="415195"/>
                      <a:pt x="1005472" y="106103"/>
                      <a:pt x="1146759" y="43132"/>
                    </a:cubicBezTo>
                    <a:cubicBezTo>
                      <a:pt x="1281696" y="-29364"/>
                      <a:pt x="1465226" y="-9179"/>
                      <a:pt x="1537283" y="93932"/>
                    </a:cubicBezTo>
                    <a:cubicBezTo>
                      <a:pt x="1657404" y="305069"/>
                      <a:pt x="1841555" y="583410"/>
                      <a:pt x="1975434" y="903556"/>
                    </a:cubicBezTo>
                    <a:cubicBezTo>
                      <a:pt x="2028727" y="1070666"/>
                      <a:pt x="1978609" y="1212060"/>
                      <a:pt x="1845259" y="1290906"/>
                    </a:cubicBezTo>
                    <a:cubicBezTo>
                      <a:pt x="1766797" y="1339068"/>
                      <a:pt x="1322442" y="1344881"/>
                      <a:pt x="1191209" y="1357581"/>
                    </a:cubicBezTo>
                    <a:cubicBezTo>
                      <a:pt x="1158401" y="1352289"/>
                      <a:pt x="1136138" y="1360189"/>
                      <a:pt x="1132963" y="1435860"/>
                    </a:cubicBezTo>
                    <a:cubicBezTo>
                      <a:pt x="1132963" y="1634827"/>
                      <a:pt x="1134058" y="1812665"/>
                      <a:pt x="1134058" y="2011632"/>
                    </a:cubicBezTo>
                    <a:cubicBezTo>
                      <a:pt x="1176392" y="2292090"/>
                      <a:pt x="882175" y="2330190"/>
                      <a:pt x="826084" y="2125932"/>
                    </a:cubicBezTo>
                    <a:cubicBezTo>
                      <a:pt x="795393" y="1845474"/>
                      <a:pt x="750942" y="1421082"/>
                      <a:pt x="743534" y="1192482"/>
                    </a:cubicBezTo>
                    <a:cubicBezTo>
                      <a:pt x="727659" y="994574"/>
                      <a:pt x="1149934" y="1031615"/>
                      <a:pt x="1346784" y="973407"/>
                    </a:cubicBezTo>
                    <a:cubicBezTo>
                      <a:pt x="1245184" y="794549"/>
                      <a:pt x="1127946" y="578065"/>
                      <a:pt x="1048571" y="475407"/>
                    </a:cubicBezTo>
                    <a:cubicBezTo>
                      <a:pt x="998824" y="553723"/>
                      <a:pt x="821379" y="706475"/>
                      <a:pt x="737065" y="724467"/>
                    </a:cubicBezTo>
                    <a:cubicBezTo>
                      <a:pt x="605832" y="723409"/>
                      <a:pt x="266337" y="735047"/>
                      <a:pt x="57495" y="715993"/>
                    </a:cubicBezTo>
                    <a:cubicBezTo>
                      <a:pt x="-35671" y="670263"/>
                      <a:pt x="-7295" y="495844"/>
                      <a:pt x="83133" y="498312"/>
                    </a:cubicBezTo>
                    <a:close/>
                  </a:path>
                </a:pathLst>
              </a:cu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405228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itle 65">
            <a:extLst>
              <a:ext uri="{FF2B5EF4-FFF2-40B4-BE49-F238E27FC236}">
                <a16:creationId xmlns:a16="http://schemas.microsoft.com/office/drawing/2014/main" id="{111B7AFD-F087-F3EB-4E78-C11772239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Business Model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E71FE7-E949-0434-990B-B38B6915B4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www.egsindia.com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D205267-BCA0-7219-6C91-319CF872FD95}"/>
              </a:ext>
            </a:extLst>
          </p:cNvPr>
          <p:cNvGrpSpPr/>
          <p:nvPr/>
        </p:nvGrpSpPr>
        <p:grpSpPr>
          <a:xfrm>
            <a:off x="1806422" y="621010"/>
            <a:ext cx="8579155" cy="5615980"/>
            <a:chOff x="176584" y="756138"/>
            <a:chExt cx="8579155" cy="5615980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7D60D80-D8E2-99B6-B874-62B8E500CA88}"/>
                </a:ext>
              </a:extLst>
            </p:cNvPr>
            <p:cNvGrpSpPr/>
            <p:nvPr/>
          </p:nvGrpSpPr>
          <p:grpSpPr>
            <a:xfrm>
              <a:off x="305479" y="3133921"/>
              <a:ext cx="2521900" cy="3015003"/>
              <a:chOff x="305479" y="3482257"/>
              <a:chExt cx="2521900" cy="3015003"/>
            </a:xfrm>
          </p:grpSpPr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C6414082-7382-BB17-6215-81B6A35CA50E}"/>
                  </a:ext>
                </a:extLst>
              </p:cNvPr>
              <p:cNvGrpSpPr/>
              <p:nvPr/>
            </p:nvGrpSpPr>
            <p:grpSpPr>
              <a:xfrm>
                <a:off x="305479" y="4534756"/>
                <a:ext cx="2521900" cy="1962504"/>
                <a:chOff x="4915936" y="3205125"/>
                <a:chExt cx="3459669" cy="2210998"/>
              </a:xfrm>
            </p:grpSpPr>
            <p:sp>
              <p:nvSpPr>
                <p:cNvPr id="58" name="Oval 8">
                  <a:extLst>
                    <a:ext uri="{FF2B5EF4-FFF2-40B4-BE49-F238E27FC236}">
                      <a16:creationId xmlns:a16="http://schemas.microsoft.com/office/drawing/2014/main" id="{6CEF19A6-0E65-F055-02FC-A44CFA1698CE}"/>
                    </a:ext>
                  </a:extLst>
                </p:cNvPr>
                <p:cNvSpPr/>
                <p:nvPr/>
              </p:nvSpPr>
              <p:spPr>
                <a:xfrm rot="10800000">
                  <a:off x="4918125" y="3757979"/>
                  <a:ext cx="3438124" cy="1658144"/>
                </a:xfrm>
                <a:custGeom>
                  <a:avLst/>
                  <a:gdLst>
                    <a:gd name="connsiteX0" fmla="*/ 0 w 4169664"/>
                    <a:gd name="connsiteY0" fmla="*/ 1624582 h 3249164"/>
                    <a:gd name="connsiteX1" fmla="*/ 2084832 w 4169664"/>
                    <a:gd name="connsiteY1" fmla="*/ 0 h 3249164"/>
                    <a:gd name="connsiteX2" fmla="*/ 4169664 w 4169664"/>
                    <a:gd name="connsiteY2" fmla="*/ 1624582 h 3249164"/>
                    <a:gd name="connsiteX3" fmla="*/ 2084832 w 4169664"/>
                    <a:gd name="connsiteY3" fmla="*/ 3249164 h 3249164"/>
                    <a:gd name="connsiteX4" fmla="*/ 0 w 4169664"/>
                    <a:gd name="connsiteY4" fmla="*/ 1624582 h 3249164"/>
                    <a:gd name="connsiteX0" fmla="*/ 1 w 4169665"/>
                    <a:gd name="connsiteY0" fmla="*/ 1624582 h 3263125"/>
                    <a:gd name="connsiteX1" fmla="*/ 2084833 w 4169665"/>
                    <a:gd name="connsiteY1" fmla="*/ 0 h 3263125"/>
                    <a:gd name="connsiteX2" fmla="*/ 4169665 w 4169665"/>
                    <a:gd name="connsiteY2" fmla="*/ 1624582 h 3263125"/>
                    <a:gd name="connsiteX3" fmla="*/ 2091813 w 4169665"/>
                    <a:gd name="connsiteY3" fmla="*/ 3263125 h 3263125"/>
                    <a:gd name="connsiteX4" fmla="*/ 1 w 4169665"/>
                    <a:gd name="connsiteY4" fmla="*/ 1624582 h 3263125"/>
                    <a:gd name="connsiteX0" fmla="*/ 1 w 4169665"/>
                    <a:gd name="connsiteY0" fmla="*/ 1624582 h 3263125"/>
                    <a:gd name="connsiteX1" fmla="*/ 2084833 w 4169665"/>
                    <a:gd name="connsiteY1" fmla="*/ 0 h 3263125"/>
                    <a:gd name="connsiteX2" fmla="*/ 4169665 w 4169665"/>
                    <a:gd name="connsiteY2" fmla="*/ 1624582 h 3263125"/>
                    <a:gd name="connsiteX3" fmla="*/ 2091813 w 4169665"/>
                    <a:gd name="connsiteY3" fmla="*/ 3263125 h 3263125"/>
                    <a:gd name="connsiteX4" fmla="*/ 1 w 4169665"/>
                    <a:gd name="connsiteY4" fmla="*/ 1624582 h 3263125"/>
                    <a:gd name="connsiteX0" fmla="*/ 1 w 4162685"/>
                    <a:gd name="connsiteY0" fmla="*/ 1627094 h 3265637"/>
                    <a:gd name="connsiteX1" fmla="*/ 2084833 w 4162685"/>
                    <a:gd name="connsiteY1" fmla="*/ 2512 h 3265637"/>
                    <a:gd name="connsiteX2" fmla="*/ 4162685 w 4162685"/>
                    <a:gd name="connsiteY2" fmla="*/ 1368829 h 3265637"/>
                    <a:gd name="connsiteX3" fmla="*/ 2091813 w 4162685"/>
                    <a:gd name="connsiteY3" fmla="*/ 3265637 h 3265637"/>
                    <a:gd name="connsiteX4" fmla="*/ 1 w 4162685"/>
                    <a:gd name="connsiteY4" fmla="*/ 1627094 h 3265637"/>
                    <a:gd name="connsiteX0" fmla="*/ 1 w 4164457"/>
                    <a:gd name="connsiteY0" fmla="*/ 1627094 h 3265637"/>
                    <a:gd name="connsiteX1" fmla="*/ 2084833 w 4164457"/>
                    <a:gd name="connsiteY1" fmla="*/ 2512 h 3265637"/>
                    <a:gd name="connsiteX2" fmla="*/ 4162685 w 4164457"/>
                    <a:gd name="connsiteY2" fmla="*/ 1368829 h 3265637"/>
                    <a:gd name="connsiteX3" fmla="*/ 2091813 w 4164457"/>
                    <a:gd name="connsiteY3" fmla="*/ 3265637 h 3265637"/>
                    <a:gd name="connsiteX4" fmla="*/ 1 w 4164457"/>
                    <a:gd name="connsiteY4" fmla="*/ 1627094 h 3265637"/>
                    <a:gd name="connsiteX0" fmla="*/ 1 w 4164457"/>
                    <a:gd name="connsiteY0" fmla="*/ 1317519 h 3263189"/>
                    <a:gd name="connsiteX1" fmla="*/ 2084833 w 4164457"/>
                    <a:gd name="connsiteY1" fmla="*/ 64 h 3263189"/>
                    <a:gd name="connsiteX2" fmla="*/ 4162685 w 4164457"/>
                    <a:gd name="connsiteY2" fmla="*/ 1366381 h 3263189"/>
                    <a:gd name="connsiteX3" fmla="*/ 2091813 w 4164457"/>
                    <a:gd name="connsiteY3" fmla="*/ 3263189 h 3263189"/>
                    <a:gd name="connsiteX4" fmla="*/ 1 w 4164457"/>
                    <a:gd name="connsiteY4" fmla="*/ 1317519 h 3263189"/>
                    <a:gd name="connsiteX0" fmla="*/ 16992 w 4181448"/>
                    <a:gd name="connsiteY0" fmla="*/ 1317519 h 3263189"/>
                    <a:gd name="connsiteX1" fmla="*/ 2101824 w 4181448"/>
                    <a:gd name="connsiteY1" fmla="*/ 64 h 3263189"/>
                    <a:gd name="connsiteX2" fmla="*/ 4179676 w 4181448"/>
                    <a:gd name="connsiteY2" fmla="*/ 1366381 h 3263189"/>
                    <a:gd name="connsiteX3" fmla="*/ 2108804 w 4181448"/>
                    <a:gd name="connsiteY3" fmla="*/ 3263189 h 3263189"/>
                    <a:gd name="connsiteX4" fmla="*/ 16992 w 4181448"/>
                    <a:gd name="connsiteY4" fmla="*/ 1317519 h 3263189"/>
                    <a:gd name="connsiteX0" fmla="*/ 16992 w 4184571"/>
                    <a:gd name="connsiteY0" fmla="*/ 1317519 h 3263189"/>
                    <a:gd name="connsiteX1" fmla="*/ 2101824 w 4184571"/>
                    <a:gd name="connsiteY1" fmla="*/ 64 h 3263189"/>
                    <a:gd name="connsiteX2" fmla="*/ 4179676 w 4184571"/>
                    <a:gd name="connsiteY2" fmla="*/ 1366381 h 3263189"/>
                    <a:gd name="connsiteX3" fmla="*/ 2108804 w 4184571"/>
                    <a:gd name="connsiteY3" fmla="*/ 3263189 h 3263189"/>
                    <a:gd name="connsiteX4" fmla="*/ 16992 w 4184571"/>
                    <a:gd name="connsiteY4" fmla="*/ 1317519 h 3263189"/>
                    <a:gd name="connsiteX0" fmla="*/ 16992 w 4370342"/>
                    <a:gd name="connsiteY0" fmla="*/ 1317519 h 3280411"/>
                    <a:gd name="connsiteX1" fmla="*/ 2101824 w 4370342"/>
                    <a:gd name="connsiteY1" fmla="*/ 64 h 3280411"/>
                    <a:gd name="connsiteX2" fmla="*/ 4179676 w 4370342"/>
                    <a:gd name="connsiteY2" fmla="*/ 1366381 h 3280411"/>
                    <a:gd name="connsiteX3" fmla="*/ 4041928 w 4370342"/>
                    <a:gd name="connsiteY3" fmla="*/ 2220647 h 3280411"/>
                    <a:gd name="connsiteX4" fmla="*/ 2108804 w 4370342"/>
                    <a:gd name="connsiteY4" fmla="*/ 3263189 h 3280411"/>
                    <a:gd name="connsiteX5" fmla="*/ 16992 w 4370342"/>
                    <a:gd name="connsiteY5" fmla="*/ 1317519 h 3280411"/>
                    <a:gd name="connsiteX0" fmla="*/ 16992 w 4340989"/>
                    <a:gd name="connsiteY0" fmla="*/ 1319168 h 3282060"/>
                    <a:gd name="connsiteX1" fmla="*/ 2101824 w 4340989"/>
                    <a:gd name="connsiteY1" fmla="*/ 1713 h 3282060"/>
                    <a:gd name="connsiteX2" fmla="*/ 4131738 w 4340989"/>
                    <a:gd name="connsiteY2" fmla="*/ 1067643 h 3282060"/>
                    <a:gd name="connsiteX3" fmla="*/ 4041928 w 4340989"/>
                    <a:gd name="connsiteY3" fmla="*/ 2222296 h 3282060"/>
                    <a:gd name="connsiteX4" fmla="*/ 2108804 w 4340989"/>
                    <a:gd name="connsiteY4" fmla="*/ 3264838 h 3282060"/>
                    <a:gd name="connsiteX5" fmla="*/ 16992 w 4340989"/>
                    <a:gd name="connsiteY5" fmla="*/ 1319168 h 3282060"/>
                    <a:gd name="connsiteX0" fmla="*/ 16992 w 4262193"/>
                    <a:gd name="connsiteY0" fmla="*/ 1319168 h 3282060"/>
                    <a:gd name="connsiteX1" fmla="*/ 2101824 w 4262193"/>
                    <a:gd name="connsiteY1" fmla="*/ 1713 h 3282060"/>
                    <a:gd name="connsiteX2" fmla="*/ 4131738 w 4262193"/>
                    <a:gd name="connsiteY2" fmla="*/ 1067643 h 3282060"/>
                    <a:gd name="connsiteX3" fmla="*/ 4041928 w 4262193"/>
                    <a:gd name="connsiteY3" fmla="*/ 2222296 h 3282060"/>
                    <a:gd name="connsiteX4" fmla="*/ 2108804 w 4262193"/>
                    <a:gd name="connsiteY4" fmla="*/ 3264838 h 3282060"/>
                    <a:gd name="connsiteX5" fmla="*/ 16992 w 4262193"/>
                    <a:gd name="connsiteY5" fmla="*/ 1319168 h 3282060"/>
                    <a:gd name="connsiteX0" fmla="*/ 16992 w 4134284"/>
                    <a:gd name="connsiteY0" fmla="*/ 1319168 h 3282060"/>
                    <a:gd name="connsiteX1" fmla="*/ 2101824 w 4134284"/>
                    <a:gd name="connsiteY1" fmla="*/ 1713 h 3282060"/>
                    <a:gd name="connsiteX2" fmla="*/ 4131738 w 4134284"/>
                    <a:gd name="connsiteY2" fmla="*/ 1067643 h 3282060"/>
                    <a:gd name="connsiteX3" fmla="*/ 4041928 w 4134284"/>
                    <a:gd name="connsiteY3" fmla="*/ 2222296 h 3282060"/>
                    <a:gd name="connsiteX4" fmla="*/ 2108804 w 4134284"/>
                    <a:gd name="connsiteY4" fmla="*/ 3264838 h 3282060"/>
                    <a:gd name="connsiteX5" fmla="*/ 16992 w 4134284"/>
                    <a:gd name="connsiteY5" fmla="*/ 1319168 h 3282060"/>
                    <a:gd name="connsiteX0" fmla="*/ 16992 w 4136422"/>
                    <a:gd name="connsiteY0" fmla="*/ 1319168 h 3285587"/>
                    <a:gd name="connsiteX1" fmla="*/ 2101824 w 4136422"/>
                    <a:gd name="connsiteY1" fmla="*/ 1713 h 3285587"/>
                    <a:gd name="connsiteX2" fmla="*/ 4131738 w 4136422"/>
                    <a:gd name="connsiteY2" fmla="*/ 1067643 h 3285587"/>
                    <a:gd name="connsiteX3" fmla="*/ 4080279 w 4136422"/>
                    <a:gd name="connsiteY3" fmla="*/ 2392080 h 3285587"/>
                    <a:gd name="connsiteX4" fmla="*/ 2108804 w 4136422"/>
                    <a:gd name="connsiteY4" fmla="*/ 3264838 h 3285587"/>
                    <a:gd name="connsiteX5" fmla="*/ 16992 w 4136422"/>
                    <a:gd name="connsiteY5" fmla="*/ 1319168 h 3285587"/>
                    <a:gd name="connsiteX0" fmla="*/ 16992 w 4134669"/>
                    <a:gd name="connsiteY0" fmla="*/ 1319168 h 3285587"/>
                    <a:gd name="connsiteX1" fmla="*/ 2101824 w 4134669"/>
                    <a:gd name="connsiteY1" fmla="*/ 1713 h 3285587"/>
                    <a:gd name="connsiteX2" fmla="*/ 4131738 w 4134669"/>
                    <a:gd name="connsiteY2" fmla="*/ 1067643 h 3285587"/>
                    <a:gd name="connsiteX3" fmla="*/ 4080279 w 4134669"/>
                    <a:gd name="connsiteY3" fmla="*/ 2392080 h 3285587"/>
                    <a:gd name="connsiteX4" fmla="*/ 2108804 w 4134669"/>
                    <a:gd name="connsiteY4" fmla="*/ 3264838 h 3285587"/>
                    <a:gd name="connsiteX5" fmla="*/ 16992 w 4134669"/>
                    <a:gd name="connsiteY5" fmla="*/ 1319168 h 3285587"/>
                    <a:gd name="connsiteX0" fmla="*/ 16992 w 4136422"/>
                    <a:gd name="connsiteY0" fmla="*/ 1319168 h 3285587"/>
                    <a:gd name="connsiteX1" fmla="*/ 2101824 w 4136422"/>
                    <a:gd name="connsiteY1" fmla="*/ 1713 h 3285587"/>
                    <a:gd name="connsiteX2" fmla="*/ 4131738 w 4136422"/>
                    <a:gd name="connsiteY2" fmla="*/ 1067643 h 3285587"/>
                    <a:gd name="connsiteX3" fmla="*/ 4080279 w 4136422"/>
                    <a:gd name="connsiteY3" fmla="*/ 2392080 h 3285587"/>
                    <a:gd name="connsiteX4" fmla="*/ 2108804 w 4136422"/>
                    <a:gd name="connsiteY4" fmla="*/ 3264838 h 3285587"/>
                    <a:gd name="connsiteX5" fmla="*/ 16992 w 4136422"/>
                    <a:gd name="connsiteY5" fmla="*/ 1319168 h 3285587"/>
                    <a:gd name="connsiteX0" fmla="*/ 17194 w 4127036"/>
                    <a:gd name="connsiteY0" fmla="*/ 913759 h 3285048"/>
                    <a:gd name="connsiteX1" fmla="*/ 2092438 w 4127036"/>
                    <a:gd name="connsiteY1" fmla="*/ 1174 h 3285048"/>
                    <a:gd name="connsiteX2" fmla="*/ 4122352 w 4127036"/>
                    <a:gd name="connsiteY2" fmla="*/ 1067104 h 3285048"/>
                    <a:gd name="connsiteX3" fmla="*/ 4070893 w 4127036"/>
                    <a:gd name="connsiteY3" fmla="*/ 2391541 h 3285048"/>
                    <a:gd name="connsiteX4" fmla="*/ 2099418 w 4127036"/>
                    <a:gd name="connsiteY4" fmla="*/ 3264299 h 3285048"/>
                    <a:gd name="connsiteX5" fmla="*/ 17194 w 4127036"/>
                    <a:gd name="connsiteY5" fmla="*/ 913759 h 3285048"/>
                    <a:gd name="connsiteX0" fmla="*/ 202052 w 4311894"/>
                    <a:gd name="connsiteY0" fmla="*/ 913759 h 3285048"/>
                    <a:gd name="connsiteX1" fmla="*/ 2277296 w 4311894"/>
                    <a:gd name="connsiteY1" fmla="*/ 1174 h 3285048"/>
                    <a:gd name="connsiteX2" fmla="*/ 4307210 w 4311894"/>
                    <a:gd name="connsiteY2" fmla="*/ 1067104 h 3285048"/>
                    <a:gd name="connsiteX3" fmla="*/ 4255751 w 4311894"/>
                    <a:gd name="connsiteY3" fmla="*/ 2391541 h 3285048"/>
                    <a:gd name="connsiteX4" fmla="*/ 2284276 w 4311894"/>
                    <a:gd name="connsiteY4" fmla="*/ 3264299 h 3285048"/>
                    <a:gd name="connsiteX5" fmla="*/ 315176 w 4311894"/>
                    <a:gd name="connsiteY5" fmla="*/ 1856069 h 3285048"/>
                    <a:gd name="connsiteX6" fmla="*/ 202052 w 4311894"/>
                    <a:gd name="connsiteY6" fmla="*/ 913759 h 3285048"/>
                    <a:gd name="connsiteX0" fmla="*/ 221867 w 4331709"/>
                    <a:gd name="connsiteY0" fmla="*/ 913759 h 3285048"/>
                    <a:gd name="connsiteX1" fmla="*/ 2297111 w 4331709"/>
                    <a:gd name="connsiteY1" fmla="*/ 1174 h 3285048"/>
                    <a:gd name="connsiteX2" fmla="*/ 4327025 w 4331709"/>
                    <a:gd name="connsiteY2" fmla="*/ 1067104 h 3285048"/>
                    <a:gd name="connsiteX3" fmla="*/ 4275566 w 4331709"/>
                    <a:gd name="connsiteY3" fmla="*/ 2391541 h 3285048"/>
                    <a:gd name="connsiteX4" fmla="*/ 2304091 w 4331709"/>
                    <a:gd name="connsiteY4" fmla="*/ 3264299 h 3285048"/>
                    <a:gd name="connsiteX5" fmla="*/ 287052 w 4331709"/>
                    <a:gd name="connsiteY5" fmla="*/ 2430722 h 3285048"/>
                    <a:gd name="connsiteX6" fmla="*/ 221867 w 4331709"/>
                    <a:gd name="connsiteY6" fmla="*/ 913759 h 3285048"/>
                    <a:gd name="connsiteX0" fmla="*/ 148036 w 4257878"/>
                    <a:gd name="connsiteY0" fmla="*/ 913759 h 3285048"/>
                    <a:gd name="connsiteX1" fmla="*/ 2223280 w 4257878"/>
                    <a:gd name="connsiteY1" fmla="*/ 1174 h 3285048"/>
                    <a:gd name="connsiteX2" fmla="*/ 4253194 w 4257878"/>
                    <a:gd name="connsiteY2" fmla="*/ 1067104 h 3285048"/>
                    <a:gd name="connsiteX3" fmla="*/ 4201735 w 4257878"/>
                    <a:gd name="connsiteY3" fmla="*/ 2391541 h 3285048"/>
                    <a:gd name="connsiteX4" fmla="*/ 2230260 w 4257878"/>
                    <a:gd name="connsiteY4" fmla="*/ 3264299 h 3285048"/>
                    <a:gd name="connsiteX5" fmla="*/ 213221 w 4257878"/>
                    <a:gd name="connsiteY5" fmla="*/ 2430722 h 3285048"/>
                    <a:gd name="connsiteX6" fmla="*/ 148036 w 4257878"/>
                    <a:gd name="connsiteY6" fmla="*/ 913759 h 3285048"/>
                    <a:gd name="connsiteX0" fmla="*/ 3159 w 4113001"/>
                    <a:gd name="connsiteY0" fmla="*/ 913759 h 3285048"/>
                    <a:gd name="connsiteX1" fmla="*/ 2078403 w 4113001"/>
                    <a:gd name="connsiteY1" fmla="*/ 1174 h 3285048"/>
                    <a:gd name="connsiteX2" fmla="*/ 4108317 w 4113001"/>
                    <a:gd name="connsiteY2" fmla="*/ 1067104 h 3285048"/>
                    <a:gd name="connsiteX3" fmla="*/ 4056858 w 4113001"/>
                    <a:gd name="connsiteY3" fmla="*/ 2391541 h 3285048"/>
                    <a:gd name="connsiteX4" fmla="*/ 2085383 w 4113001"/>
                    <a:gd name="connsiteY4" fmla="*/ 3264299 h 3285048"/>
                    <a:gd name="connsiteX5" fmla="*/ 68344 w 4113001"/>
                    <a:gd name="connsiteY5" fmla="*/ 2430722 h 3285048"/>
                    <a:gd name="connsiteX6" fmla="*/ 3159 w 4113001"/>
                    <a:gd name="connsiteY6" fmla="*/ 913759 h 3285048"/>
                    <a:gd name="connsiteX0" fmla="*/ 1307 w 4111149"/>
                    <a:gd name="connsiteY0" fmla="*/ 913759 h 3285048"/>
                    <a:gd name="connsiteX1" fmla="*/ 2076551 w 4111149"/>
                    <a:gd name="connsiteY1" fmla="*/ 1174 h 3285048"/>
                    <a:gd name="connsiteX2" fmla="*/ 4106465 w 4111149"/>
                    <a:gd name="connsiteY2" fmla="*/ 1067104 h 3285048"/>
                    <a:gd name="connsiteX3" fmla="*/ 4055006 w 4111149"/>
                    <a:gd name="connsiteY3" fmla="*/ 2391541 h 3285048"/>
                    <a:gd name="connsiteX4" fmla="*/ 2083531 w 4111149"/>
                    <a:gd name="connsiteY4" fmla="*/ 3264299 h 3285048"/>
                    <a:gd name="connsiteX5" fmla="*/ 66492 w 4111149"/>
                    <a:gd name="connsiteY5" fmla="*/ 2430722 h 3285048"/>
                    <a:gd name="connsiteX6" fmla="*/ 1307 w 4111149"/>
                    <a:gd name="connsiteY6" fmla="*/ 913759 h 3285048"/>
                    <a:gd name="connsiteX0" fmla="*/ 1307 w 4111149"/>
                    <a:gd name="connsiteY0" fmla="*/ 913759 h 3323294"/>
                    <a:gd name="connsiteX1" fmla="*/ 2076551 w 4111149"/>
                    <a:gd name="connsiteY1" fmla="*/ 1174 h 3323294"/>
                    <a:gd name="connsiteX2" fmla="*/ 4106465 w 4111149"/>
                    <a:gd name="connsiteY2" fmla="*/ 1067104 h 3323294"/>
                    <a:gd name="connsiteX3" fmla="*/ 4055006 w 4111149"/>
                    <a:gd name="connsiteY3" fmla="*/ 2391541 h 3323294"/>
                    <a:gd name="connsiteX4" fmla="*/ 2064355 w 4111149"/>
                    <a:gd name="connsiteY4" fmla="*/ 3303481 h 3323294"/>
                    <a:gd name="connsiteX5" fmla="*/ 66492 w 4111149"/>
                    <a:gd name="connsiteY5" fmla="*/ 2430722 h 3323294"/>
                    <a:gd name="connsiteX6" fmla="*/ 1307 w 4111149"/>
                    <a:gd name="connsiteY6" fmla="*/ 913759 h 3323294"/>
                    <a:gd name="connsiteX0" fmla="*/ 1307 w 4111149"/>
                    <a:gd name="connsiteY0" fmla="*/ 913759 h 3323296"/>
                    <a:gd name="connsiteX1" fmla="*/ 2076551 w 4111149"/>
                    <a:gd name="connsiteY1" fmla="*/ 1174 h 3323296"/>
                    <a:gd name="connsiteX2" fmla="*/ 4106465 w 4111149"/>
                    <a:gd name="connsiteY2" fmla="*/ 1067104 h 3323296"/>
                    <a:gd name="connsiteX3" fmla="*/ 4055006 w 4111149"/>
                    <a:gd name="connsiteY3" fmla="*/ 2391541 h 3323296"/>
                    <a:gd name="connsiteX4" fmla="*/ 2064355 w 4111149"/>
                    <a:gd name="connsiteY4" fmla="*/ 3303481 h 3323296"/>
                    <a:gd name="connsiteX5" fmla="*/ 66492 w 4111149"/>
                    <a:gd name="connsiteY5" fmla="*/ 2430722 h 3323296"/>
                    <a:gd name="connsiteX6" fmla="*/ 1307 w 4111149"/>
                    <a:gd name="connsiteY6" fmla="*/ 913759 h 3323296"/>
                    <a:gd name="connsiteX0" fmla="*/ 1307 w 4111149"/>
                    <a:gd name="connsiteY0" fmla="*/ 913759 h 3323294"/>
                    <a:gd name="connsiteX1" fmla="*/ 2076551 w 4111149"/>
                    <a:gd name="connsiteY1" fmla="*/ 1174 h 3323294"/>
                    <a:gd name="connsiteX2" fmla="*/ 4106465 w 4111149"/>
                    <a:gd name="connsiteY2" fmla="*/ 1067104 h 3323294"/>
                    <a:gd name="connsiteX3" fmla="*/ 4055006 w 4111149"/>
                    <a:gd name="connsiteY3" fmla="*/ 2391541 h 3323294"/>
                    <a:gd name="connsiteX4" fmla="*/ 2064355 w 4111149"/>
                    <a:gd name="connsiteY4" fmla="*/ 3303481 h 3323294"/>
                    <a:gd name="connsiteX5" fmla="*/ 66492 w 4111149"/>
                    <a:gd name="connsiteY5" fmla="*/ 2430722 h 3323294"/>
                    <a:gd name="connsiteX6" fmla="*/ 1307 w 4111149"/>
                    <a:gd name="connsiteY6" fmla="*/ 913759 h 3323294"/>
                    <a:gd name="connsiteX0" fmla="*/ 1307 w 4111149"/>
                    <a:gd name="connsiteY0" fmla="*/ 913759 h 3387212"/>
                    <a:gd name="connsiteX1" fmla="*/ 2076551 w 4111149"/>
                    <a:gd name="connsiteY1" fmla="*/ 1174 h 3387212"/>
                    <a:gd name="connsiteX2" fmla="*/ 4106465 w 4111149"/>
                    <a:gd name="connsiteY2" fmla="*/ 1067104 h 3387212"/>
                    <a:gd name="connsiteX3" fmla="*/ 4055006 w 4111149"/>
                    <a:gd name="connsiteY3" fmla="*/ 2391541 h 3387212"/>
                    <a:gd name="connsiteX4" fmla="*/ 2073943 w 4111149"/>
                    <a:gd name="connsiteY4" fmla="*/ 3368782 h 3387212"/>
                    <a:gd name="connsiteX5" fmla="*/ 66492 w 4111149"/>
                    <a:gd name="connsiteY5" fmla="*/ 2430722 h 3387212"/>
                    <a:gd name="connsiteX6" fmla="*/ 1307 w 4111149"/>
                    <a:gd name="connsiteY6" fmla="*/ 913759 h 3387212"/>
                    <a:gd name="connsiteX0" fmla="*/ 1307 w 4111149"/>
                    <a:gd name="connsiteY0" fmla="*/ 913759 h 3387210"/>
                    <a:gd name="connsiteX1" fmla="*/ 2076551 w 4111149"/>
                    <a:gd name="connsiteY1" fmla="*/ 1174 h 3387210"/>
                    <a:gd name="connsiteX2" fmla="*/ 4106465 w 4111149"/>
                    <a:gd name="connsiteY2" fmla="*/ 1067104 h 3387210"/>
                    <a:gd name="connsiteX3" fmla="*/ 4055006 w 4111149"/>
                    <a:gd name="connsiteY3" fmla="*/ 2391541 h 3387210"/>
                    <a:gd name="connsiteX4" fmla="*/ 2073943 w 4111149"/>
                    <a:gd name="connsiteY4" fmla="*/ 3368782 h 3387210"/>
                    <a:gd name="connsiteX5" fmla="*/ 66492 w 4111149"/>
                    <a:gd name="connsiteY5" fmla="*/ 2430722 h 3387210"/>
                    <a:gd name="connsiteX6" fmla="*/ 1307 w 4111149"/>
                    <a:gd name="connsiteY6" fmla="*/ 913759 h 3387210"/>
                    <a:gd name="connsiteX0" fmla="*/ 1307 w 4111149"/>
                    <a:gd name="connsiteY0" fmla="*/ 913759 h 3373746"/>
                    <a:gd name="connsiteX1" fmla="*/ 2076551 w 4111149"/>
                    <a:gd name="connsiteY1" fmla="*/ 1174 h 3373746"/>
                    <a:gd name="connsiteX2" fmla="*/ 4106465 w 4111149"/>
                    <a:gd name="connsiteY2" fmla="*/ 1067104 h 3373746"/>
                    <a:gd name="connsiteX3" fmla="*/ 4055006 w 4111149"/>
                    <a:gd name="connsiteY3" fmla="*/ 2391541 h 3373746"/>
                    <a:gd name="connsiteX4" fmla="*/ 2073943 w 4111149"/>
                    <a:gd name="connsiteY4" fmla="*/ 3368782 h 3373746"/>
                    <a:gd name="connsiteX5" fmla="*/ 66492 w 4111149"/>
                    <a:gd name="connsiteY5" fmla="*/ 2430722 h 3373746"/>
                    <a:gd name="connsiteX6" fmla="*/ 1307 w 4111149"/>
                    <a:gd name="connsiteY6" fmla="*/ 913759 h 3373746"/>
                    <a:gd name="connsiteX0" fmla="*/ 1307 w 4111149"/>
                    <a:gd name="connsiteY0" fmla="*/ 913759 h 3376264"/>
                    <a:gd name="connsiteX1" fmla="*/ 2076551 w 4111149"/>
                    <a:gd name="connsiteY1" fmla="*/ 1174 h 3376264"/>
                    <a:gd name="connsiteX2" fmla="*/ 4106465 w 4111149"/>
                    <a:gd name="connsiteY2" fmla="*/ 1067104 h 3376264"/>
                    <a:gd name="connsiteX3" fmla="*/ 4055006 w 4111149"/>
                    <a:gd name="connsiteY3" fmla="*/ 2391541 h 3376264"/>
                    <a:gd name="connsiteX4" fmla="*/ 2073943 w 4111149"/>
                    <a:gd name="connsiteY4" fmla="*/ 3368782 h 3376264"/>
                    <a:gd name="connsiteX5" fmla="*/ 66492 w 4111149"/>
                    <a:gd name="connsiteY5" fmla="*/ 2430722 h 3376264"/>
                    <a:gd name="connsiteX6" fmla="*/ 1307 w 4111149"/>
                    <a:gd name="connsiteY6" fmla="*/ 913759 h 3376264"/>
                    <a:gd name="connsiteX0" fmla="*/ 1307 w 4114033"/>
                    <a:gd name="connsiteY0" fmla="*/ 913759 h 3375172"/>
                    <a:gd name="connsiteX1" fmla="*/ 2076551 w 4114033"/>
                    <a:gd name="connsiteY1" fmla="*/ 1174 h 3375172"/>
                    <a:gd name="connsiteX2" fmla="*/ 4106465 w 4114033"/>
                    <a:gd name="connsiteY2" fmla="*/ 1067104 h 3375172"/>
                    <a:gd name="connsiteX3" fmla="*/ 4074181 w 4114033"/>
                    <a:gd name="connsiteY3" fmla="*/ 2300119 h 3375172"/>
                    <a:gd name="connsiteX4" fmla="*/ 2073943 w 4114033"/>
                    <a:gd name="connsiteY4" fmla="*/ 3368782 h 3375172"/>
                    <a:gd name="connsiteX5" fmla="*/ 66492 w 4114033"/>
                    <a:gd name="connsiteY5" fmla="*/ 2430722 h 3375172"/>
                    <a:gd name="connsiteX6" fmla="*/ 1307 w 4114033"/>
                    <a:gd name="connsiteY6" fmla="*/ 913759 h 3375172"/>
                    <a:gd name="connsiteX0" fmla="*/ 1307 w 4114033"/>
                    <a:gd name="connsiteY0" fmla="*/ 913759 h 3374801"/>
                    <a:gd name="connsiteX1" fmla="*/ 2076551 w 4114033"/>
                    <a:gd name="connsiteY1" fmla="*/ 1174 h 3374801"/>
                    <a:gd name="connsiteX2" fmla="*/ 4106465 w 4114033"/>
                    <a:gd name="connsiteY2" fmla="*/ 1067104 h 3374801"/>
                    <a:gd name="connsiteX3" fmla="*/ 4074181 w 4114033"/>
                    <a:gd name="connsiteY3" fmla="*/ 2300119 h 3374801"/>
                    <a:gd name="connsiteX4" fmla="*/ 2073943 w 4114033"/>
                    <a:gd name="connsiteY4" fmla="*/ 3368782 h 3374801"/>
                    <a:gd name="connsiteX5" fmla="*/ 66492 w 4114033"/>
                    <a:gd name="connsiteY5" fmla="*/ 2430722 h 3374801"/>
                    <a:gd name="connsiteX6" fmla="*/ 1307 w 4114033"/>
                    <a:gd name="connsiteY6" fmla="*/ 913759 h 3374801"/>
                    <a:gd name="connsiteX0" fmla="*/ 1307 w 4106465"/>
                    <a:gd name="connsiteY0" fmla="*/ 913759 h 3374801"/>
                    <a:gd name="connsiteX1" fmla="*/ 2076551 w 4106465"/>
                    <a:gd name="connsiteY1" fmla="*/ 1174 h 3374801"/>
                    <a:gd name="connsiteX2" fmla="*/ 4106465 w 4106465"/>
                    <a:gd name="connsiteY2" fmla="*/ 1067104 h 3374801"/>
                    <a:gd name="connsiteX3" fmla="*/ 4074181 w 4106465"/>
                    <a:gd name="connsiteY3" fmla="*/ 2300119 h 3374801"/>
                    <a:gd name="connsiteX4" fmla="*/ 2073943 w 4106465"/>
                    <a:gd name="connsiteY4" fmla="*/ 3368782 h 3374801"/>
                    <a:gd name="connsiteX5" fmla="*/ 66492 w 4106465"/>
                    <a:gd name="connsiteY5" fmla="*/ 2430722 h 3374801"/>
                    <a:gd name="connsiteX6" fmla="*/ 1307 w 4106465"/>
                    <a:gd name="connsiteY6" fmla="*/ 913759 h 3374801"/>
                    <a:gd name="connsiteX0" fmla="*/ 1307 w 4106465"/>
                    <a:gd name="connsiteY0" fmla="*/ 913759 h 3374269"/>
                    <a:gd name="connsiteX1" fmla="*/ 2076551 w 4106465"/>
                    <a:gd name="connsiteY1" fmla="*/ 1174 h 3374269"/>
                    <a:gd name="connsiteX2" fmla="*/ 4106465 w 4106465"/>
                    <a:gd name="connsiteY2" fmla="*/ 1067104 h 3374269"/>
                    <a:gd name="connsiteX3" fmla="*/ 4074181 w 4106465"/>
                    <a:gd name="connsiteY3" fmla="*/ 2300119 h 3374269"/>
                    <a:gd name="connsiteX4" fmla="*/ 2073943 w 4106465"/>
                    <a:gd name="connsiteY4" fmla="*/ 3368782 h 3374269"/>
                    <a:gd name="connsiteX5" fmla="*/ 66492 w 4106465"/>
                    <a:gd name="connsiteY5" fmla="*/ 2430722 h 3374269"/>
                    <a:gd name="connsiteX6" fmla="*/ 1307 w 4106465"/>
                    <a:gd name="connsiteY6" fmla="*/ 913759 h 3374269"/>
                    <a:gd name="connsiteX0" fmla="*/ 1307 w 4113793"/>
                    <a:gd name="connsiteY0" fmla="*/ 913759 h 3374170"/>
                    <a:gd name="connsiteX1" fmla="*/ 2076551 w 4113793"/>
                    <a:gd name="connsiteY1" fmla="*/ 1174 h 3374170"/>
                    <a:gd name="connsiteX2" fmla="*/ 4106465 w 4113793"/>
                    <a:gd name="connsiteY2" fmla="*/ 1067104 h 3374170"/>
                    <a:gd name="connsiteX3" fmla="*/ 4093357 w 4113793"/>
                    <a:gd name="connsiteY3" fmla="*/ 2287060 h 3374170"/>
                    <a:gd name="connsiteX4" fmla="*/ 2073943 w 4113793"/>
                    <a:gd name="connsiteY4" fmla="*/ 3368782 h 3374170"/>
                    <a:gd name="connsiteX5" fmla="*/ 66492 w 4113793"/>
                    <a:gd name="connsiteY5" fmla="*/ 2430722 h 3374170"/>
                    <a:gd name="connsiteX6" fmla="*/ 1307 w 4113793"/>
                    <a:gd name="connsiteY6" fmla="*/ 913759 h 3374170"/>
                    <a:gd name="connsiteX0" fmla="*/ 1307 w 4106465"/>
                    <a:gd name="connsiteY0" fmla="*/ 913759 h 3374170"/>
                    <a:gd name="connsiteX1" fmla="*/ 2076551 w 4106465"/>
                    <a:gd name="connsiteY1" fmla="*/ 1174 h 3374170"/>
                    <a:gd name="connsiteX2" fmla="*/ 4106465 w 4106465"/>
                    <a:gd name="connsiteY2" fmla="*/ 1067104 h 3374170"/>
                    <a:gd name="connsiteX3" fmla="*/ 4093357 w 4106465"/>
                    <a:gd name="connsiteY3" fmla="*/ 2287060 h 3374170"/>
                    <a:gd name="connsiteX4" fmla="*/ 2073943 w 4106465"/>
                    <a:gd name="connsiteY4" fmla="*/ 3368782 h 3374170"/>
                    <a:gd name="connsiteX5" fmla="*/ 66492 w 4106465"/>
                    <a:gd name="connsiteY5" fmla="*/ 2430722 h 3374170"/>
                    <a:gd name="connsiteX6" fmla="*/ 1307 w 4106465"/>
                    <a:gd name="connsiteY6" fmla="*/ 913759 h 3374170"/>
                    <a:gd name="connsiteX0" fmla="*/ 1307 w 4106465"/>
                    <a:gd name="connsiteY0" fmla="*/ 913759 h 3374076"/>
                    <a:gd name="connsiteX1" fmla="*/ 2076551 w 4106465"/>
                    <a:gd name="connsiteY1" fmla="*/ 1174 h 3374076"/>
                    <a:gd name="connsiteX2" fmla="*/ 4106465 w 4106465"/>
                    <a:gd name="connsiteY2" fmla="*/ 1067104 h 3374076"/>
                    <a:gd name="connsiteX3" fmla="*/ 4093357 w 4106465"/>
                    <a:gd name="connsiteY3" fmla="*/ 2287060 h 3374076"/>
                    <a:gd name="connsiteX4" fmla="*/ 2073943 w 4106465"/>
                    <a:gd name="connsiteY4" fmla="*/ 3368782 h 3374076"/>
                    <a:gd name="connsiteX5" fmla="*/ 66492 w 4106465"/>
                    <a:gd name="connsiteY5" fmla="*/ 2430722 h 3374076"/>
                    <a:gd name="connsiteX6" fmla="*/ 1307 w 4106465"/>
                    <a:gd name="connsiteY6" fmla="*/ 913759 h 3374076"/>
                    <a:gd name="connsiteX0" fmla="*/ 1307 w 4106465"/>
                    <a:gd name="connsiteY0" fmla="*/ 913835 h 3374153"/>
                    <a:gd name="connsiteX1" fmla="*/ 2076551 w 4106465"/>
                    <a:gd name="connsiteY1" fmla="*/ 1250 h 3374153"/>
                    <a:gd name="connsiteX2" fmla="*/ 4106465 w 4106465"/>
                    <a:gd name="connsiteY2" fmla="*/ 1067180 h 3374153"/>
                    <a:gd name="connsiteX3" fmla="*/ 4093357 w 4106465"/>
                    <a:gd name="connsiteY3" fmla="*/ 2287136 h 3374153"/>
                    <a:gd name="connsiteX4" fmla="*/ 2073943 w 4106465"/>
                    <a:gd name="connsiteY4" fmla="*/ 3368858 h 3374153"/>
                    <a:gd name="connsiteX5" fmla="*/ 66492 w 4106465"/>
                    <a:gd name="connsiteY5" fmla="*/ 2430798 h 3374153"/>
                    <a:gd name="connsiteX6" fmla="*/ 1307 w 4106465"/>
                    <a:gd name="connsiteY6" fmla="*/ 913835 h 3374153"/>
                    <a:gd name="connsiteX0" fmla="*/ 1307 w 4106465"/>
                    <a:gd name="connsiteY0" fmla="*/ 913835 h 3374153"/>
                    <a:gd name="connsiteX1" fmla="*/ 2076551 w 4106465"/>
                    <a:gd name="connsiteY1" fmla="*/ 1250 h 3374153"/>
                    <a:gd name="connsiteX2" fmla="*/ 4106465 w 4106465"/>
                    <a:gd name="connsiteY2" fmla="*/ 1067180 h 3374153"/>
                    <a:gd name="connsiteX3" fmla="*/ 4093357 w 4106465"/>
                    <a:gd name="connsiteY3" fmla="*/ 2287136 h 3374153"/>
                    <a:gd name="connsiteX4" fmla="*/ 2073943 w 4106465"/>
                    <a:gd name="connsiteY4" fmla="*/ 3368858 h 3374153"/>
                    <a:gd name="connsiteX5" fmla="*/ 66492 w 4106465"/>
                    <a:gd name="connsiteY5" fmla="*/ 2430798 h 3374153"/>
                    <a:gd name="connsiteX6" fmla="*/ 1307 w 4106465"/>
                    <a:gd name="connsiteY6" fmla="*/ 913835 h 3374153"/>
                    <a:gd name="connsiteX0" fmla="*/ 1307 w 4106465"/>
                    <a:gd name="connsiteY0" fmla="*/ 913835 h 3368867"/>
                    <a:gd name="connsiteX1" fmla="*/ 2076551 w 4106465"/>
                    <a:gd name="connsiteY1" fmla="*/ 1250 h 3368867"/>
                    <a:gd name="connsiteX2" fmla="*/ 4106465 w 4106465"/>
                    <a:gd name="connsiteY2" fmla="*/ 1067180 h 3368867"/>
                    <a:gd name="connsiteX3" fmla="*/ 4093357 w 4106465"/>
                    <a:gd name="connsiteY3" fmla="*/ 2287136 h 3368867"/>
                    <a:gd name="connsiteX4" fmla="*/ 2073943 w 4106465"/>
                    <a:gd name="connsiteY4" fmla="*/ 3368858 h 3368867"/>
                    <a:gd name="connsiteX5" fmla="*/ 66492 w 4106465"/>
                    <a:gd name="connsiteY5" fmla="*/ 2430798 h 3368867"/>
                    <a:gd name="connsiteX6" fmla="*/ 1307 w 4106465"/>
                    <a:gd name="connsiteY6" fmla="*/ 913835 h 3368867"/>
                    <a:gd name="connsiteX0" fmla="*/ 1307 w 4164497"/>
                    <a:gd name="connsiteY0" fmla="*/ 912593 h 3367625"/>
                    <a:gd name="connsiteX1" fmla="*/ 2076551 w 4164497"/>
                    <a:gd name="connsiteY1" fmla="*/ 8 h 3367625"/>
                    <a:gd name="connsiteX2" fmla="*/ 4164497 w 4164497"/>
                    <a:gd name="connsiteY2" fmla="*/ 923648 h 3367625"/>
                    <a:gd name="connsiteX3" fmla="*/ 4093357 w 4164497"/>
                    <a:gd name="connsiteY3" fmla="*/ 2285894 h 3367625"/>
                    <a:gd name="connsiteX4" fmla="*/ 2073943 w 4164497"/>
                    <a:gd name="connsiteY4" fmla="*/ 3367616 h 3367625"/>
                    <a:gd name="connsiteX5" fmla="*/ 66492 w 4164497"/>
                    <a:gd name="connsiteY5" fmla="*/ 2429556 h 3367625"/>
                    <a:gd name="connsiteX6" fmla="*/ 1307 w 4164497"/>
                    <a:gd name="connsiteY6" fmla="*/ 912593 h 3367625"/>
                    <a:gd name="connsiteX0" fmla="*/ 1307 w 4164497"/>
                    <a:gd name="connsiteY0" fmla="*/ 912593 h 3367625"/>
                    <a:gd name="connsiteX1" fmla="*/ 2076551 w 4164497"/>
                    <a:gd name="connsiteY1" fmla="*/ 8 h 3367625"/>
                    <a:gd name="connsiteX2" fmla="*/ 4164497 w 4164497"/>
                    <a:gd name="connsiteY2" fmla="*/ 923648 h 3367625"/>
                    <a:gd name="connsiteX3" fmla="*/ 4145586 w 4164497"/>
                    <a:gd name="connsiteY3" fmla="*/ 2270085 h 3367625"/>
                    <a:gd name="connsiteX4" fmla="*/ 2073943 w 4164497"/>
                    <a:gd name="connsiteY4" fmla="*/ 3367616 h 3367625"/>
                    <a:gd name="connsiteX5" fmla="*/ 66492 w 4164497"/>
                    <a:gd name="connsiteY5" fmla="*/ 2429556 h 3367625"/>
                    <a:gd name="connsiteX6" fmla="*/ 1307 w 4164497"/>
                    <a:gd name="connsiteY6" fmla="*/ 912593 h 3367625"/>
                    <a:gd name="connsiteX0" fmla="*/ 1307 w 4167288"/>
                    <a:gd name="connsiteY0" fmla="*/ 912593 h 3367625"/>
                    <a:gd name="connsiteX1" fmla="*/ 2076551 w 4167288"/>
                    <a:gd name="connsiteY1" fmla="*/ 8 h 3367625"/>
                    <a:gd name="connsiteX2" fmla="*/ 4164497 w 4167288"/>
                    <a:gd name="connsiteY2" fmla="*/ 923648 h 3367625"/>
                    <a:gd name="connsiteX3" fmla="*/ 4157192 w 4167288"/>
                    <a:gd name="connsiteY3" fmla="*/ 2254275 h 3367625"/>
                    <a:gd name="connsiteX4" fmla="*/ 2073943 w 4167288"/>
                    <a:gd name="connsiteY4" fmla="*/ 3367616 h 3367625"/>
                    <a:gd name="connsiteX5" fmla="*/ 66492 w 4167288"/>
                    <a:gd name="connsiteY5" fmla="*/ 2429556 h 3367625"/>
                    <a:gd name="connsiteX6" fmla="*/ 1307 w 4167288"/>
                    <a:gd name="connsiteY6" fmla="*/ 912593 h 3367625"/>
                    <a:gd name="connsiteX0" fmla="*/ 1307 w 4167289"/>
                    <a:gd name="connsiteY0" fmla="*/ 912593 h 3416600"/>
                    <a:gd name="connsiteX1" fmla="*/ 2076551 w 4167289"/>
                    <a:gd name="connsiteY1" fmla="*/ 8 h 3416600"/>
                    <a:gd name="connsiteX2" fmla="*/ 4164497 w 4167289"/>
                    <a:gd name="connsiteY2" fmla="*/ 923648 h 3416600"/>
                    <a:gd name="connsiteX3" fmla="*/ 4157192 w 4167289"/>
                    <a:gd name="connsiteY3" fmla="*/ 2254275 h 3416600"/>
                    <a:gd name="connsiteX4" fmla="*/ 2169820 w 4167289"/>
                    <a:gd name="connsiteY4" fmla="*/ 3416592 h 3416600"/>
                    <a:gd name="connsiteX5" fmla="*/ 66492 w 4167289"/>
                    <a:gd name="connsiteY5" fmla="*/ 2429556 h 3416600"/>
                    <a:gd name="connsiteX6" fmla="*/ 1307 w 4167289"/>
                    <a:gd name="connsiteY6" fmla="*/ 912593 h 3416600"/>
                    <a:gd name="connsiteX0" fmla="*/ 1307 w 4167289"/>
                    <a:gd name="connsiteY0" fmla="*/ 912593 h 3417484"/>
                    <a:gd name="connsiteX1" fmla="*/ 2076551 w 4167289"/>
                    <a:gd name="connsiteY1" fmla="*/ 8 h 3417484"/>
                    <a:gd name="connsiteX2" fmla="*/ 4164497 w 4167289"/>
                    <a:gd name="connsiteY2" fmla="*/ 923648 h 3417484"/>
                    <a:gd name="connsiteX3" fmla="*/ 4157192 w 4167289"/>
                    <a:gd name="connsiteY3" fmla="*/ 2254275 h 3417484"/>
                    <a:gd name="connsiteX4" fmla="*/ 2169820 w 4167289"/>
                    <a:gd name="connsiteY4" fmla="*/ 3416592 h 3417484"/>
                    <a:gd name="connsiteX5" fmla="*/ 66492 w 4167289"/>
                    <a:gd name="connsiteY5" fmla="*/ 2429556 h 3417484"/>
                    <a:gd name="connsiteX6" fmla="*/ 1307 w 4167289"/>
                    <a:gd name="connsiteY6" fmla="*/ 912593 h 3417484"/>
                    <a:gd name="connsiteX0" fmla="*/ 1307 w 4167289"/>
                    <a:gd name="connsiteY0" fmla="*/ 912593 h 3368569"/>
                    <a:gd name="connsiteX1" fmla="*/ 2076551 w 4167289"/>
                    <a:gd name="connsiteY1" fmla="*/ 8 h 3368569"/>
                    <a:gd name="connsiteX2" fmla="*/ 4164497 w 4167289"/>
                    <a:gd name="connsiteY2" fmla="*/ 923648 h 3368569"/>
                    <a:gd name="connsiteX3" fmla="*/ 4157192 w 4167289"/>
                    <a:gd name="connsiteY3" fmla="*/ 2254275 h 3368569"/>
                    <a:gd name="connsiteX4" fmla="*/ 2121882 w 4167289"/>
                    <a:gd name="connsiteY4" fmla="*/ 3367615 h 3368569"/>
                    <a:gd name="connsiteX5" fmla="*/ 66492 w 4167289"/>
                    <a:gd name="connsiteY5" fmla="*/ 2429556 h 3368569"/>
                    <a:gd name="connsiteX6" fmla="*/ 1307 w 4167289"/>
                    <a:gd name="connsiteY6" fmla="*/ 912593 h 3368569"/>
                    <a:gd name="connsiteX0" fmla="*/ 1307 w 4167289"/>
                    <a:gd name="connsiteY0" fmla="*/ 912593 h 3368569"/>
                    <a:gd name="connsiteX1" fmla="*/ 2076551 w 4167289"/>
                    <a:gd name="connsiteY1" fmla="*/ 8 h 3368569"/>
                    <a:gd name="connsiteX2" fmla="*/ 4164497 w 4167289"/>
                    <a:gd name="connsiteY2" fmla="*/ 923648 h 3368569"/>
                    <a:gd name="connsiteX3" fmla="*/ 4157192 w 4167289"/>
                    <a:gd name="connsiteY3" fmla="*/ 2254275 h 3368569"/>
                    <a:gd name="connsiteX4" fmla="*/ 2121882 w 4167289"/>
                    <a:gd name="connsiteY4" fmla="*/ 3367615 h 3368569"/>
                    <a:gd name="connsiteX5" fmla="*/ 66492 w 4167289"/>
                    <a:gd name="connsiteY5" fmla="*/ 2429556 h 3368569"/>
                    <a:gd name="connsiteX6" fmla="*/ 1307 w 4167289"/>
                    <a:gd name="connsiteY6" fmla="*/ 912593 h 3368569"/>
                    <a:gd name="connsiteX0" fmla="*/ 1307 w 4167289"/>
                    <a:gd name="connsiteY0" fmla="*/ 912593 h 3369732"/>
                    <a:gd name="connsiteX1" fmla="*/ 2076551 w 4167289"/>
                    <a:gd name="connsiteY1" fmla="*/ 8 h 3369732"/>
                    <a:gd name="connsiteX2" fmla="*/ 4164497 w 4167289"/>
                    <a:gd name="connsiteY2" fmla="*/ 923648 h 3369732"/>
                    <a:gd name="connsiteX3" fmla="*/ 4157192 w 4167289"/>
                    <a:gd name="connsiteY3" fmla="*/ 2254275 h 3369732"/>
                    <a:gd name="connsiteX4" fmla="*/ 2121882 w 4167289"/>
                    <a:gd name="connsiteY4" fmla="*/ 3367615 h 3369732"/>
                    <a:gd name="connsiteX5" fmla="*/ 66492 w 4167289"/>
                    <a:gd name="connsiteY5" fmla="*/ 2429556 h 3369732"/>
                    <a:gd name="connsiteX6" fmla="*/ 1307 w 4167289"/>
                    <a:gd name="connsiteY6" fmla="*/ 912593 h 3369732"/>
                    <a:gd name="connsiteX0" fmla="*/ 4359 w 4170341"/>
                    <a:gd name="connsiteY0" fmla="*/ 912593 h 3369814"/>
                    <a:gd name="connsiteX1" fmla="*/ 2079603 w 4170341"/>
                    <a:gd name="connsiteY1" fmla="*/ 8 h 3369814"/>
                    <a:gd name="connsiteX2" fmla="*/ 4167549 w 4170341"/>
                    <a:gd name="connsiteY2" fmla="*/ 923648 h 3369814"/>
                    <a:gd name="connsiteX3" fmla="*/ 4160244 w 4170341"/>
                    <a:gd name="connsiteY3" fmla="*/ 2254275 h 3369814"/>
                    <a:gd name="connsiteX4" fmla="*/ 2124934 w 4170341"/>
                    <a:gd name="connsiteY4" fmla="*/ 3367615 h 3369814"/>
                    <a:gd name="connsiteX5" fmla="*/ 57559 w 4170341"/>
                    <a:gd name="connsiteY5" fmla="*/ 2445882 h 3369814"/>
                    <a:gd name="connsiteX6" fmla="*/ 4359 w 4170341"/>
                    <a:gd name="connsiteY6" fmla="*/ 912593 h 3369814"/>
                    <a:gd name="connsiteX0" fmla="*/ 4359 w 4170341"/>
                    <a:gd name="connsiteY0" fmla="*/ 912593 h 3369995"/>
                    <a:gd name="connsiteX1" fmla="*/ 2079603 w 4170341"/>
                    <a:gd name="connsiteY1" fmla="*/ 8 h 3369995"/>
                    <a:gd name="connsiteX2" fmla="*/ 4167549 w 4170341"/>
                    <a:gd name="connsiteY2" fmla="*/ 923648 h 3369995"/>
                    <a:gd name="connsiteX3" fmla="*/ 4160244 w 4170341"/>
                    <a:gd name="connsiteY3" fmla="*/ 2254275 h 3369995"/>
                    <a:gd name="connsiteX4" fmla="*/ 2124934 w 4170341"/>
                    <a:gd name="connsiteY4" fmla="*/ 3367615 h 3369995"/>
                    <a:gd name="connsiteX5" fmla="*/ 57559 w 4170341"/>
                    <a:gd name="connsiteY5" fmla="*/ 2445882 h 3369995"/>
                    <a:gd name="connsiteX6" fmla="*/ 4359 w 4170341"/>
                    <a:gd name="connsiteY6" fmla="*/ 912593 h 3369995"/>
                    <a:gd name="connsiteX0" fmla="*/ 4359 w 4170341"/>
                    <a:gd name="connsiteY0" fmla="*/ 912593 h 3434956"/>
                    <a:gd name="connsiteX1" fmla="*/ 2079603 w 4170341"/>
                    <a:gd name="connsiteY1" fmla="*/ 8 h 3434956"/>
                    <a:gd name="connsiteX2" fmla="*/ 4167549 w 4170341"/>
                    <a:gd name="connsiteY2" fmla="*/ 923648 h 3434956"/>
                    <a:gd name="connsiteX3" fmla="*/ 4160244 w 4170341"/>
                    <a:gd name="connsiteY3" fmla="*/ 2254275 h 3434956"/>
                    <a:gd name="connsiteX4" fmla="*/ 2124934 w 4170341"/>
                    <a:gd name="connsiteY4" fmla="*/ 3432917 h 3434956"/>
                    <a:gd name="connsiteX5" fmla="*/ 57559 w 4170341"/>
                    <a:gd name="connsiteY5" fmla="*/ 2445882 h 3434956"/>
                    <a:gd name="connsiteX6" fmla="*/ 4359 w 4170341"/>
                    <a:gd name="connsiteY6" fmla="*/ 912593 h 3434956"/>
                    <a:gd name="connsiteX0" fmla="*/ 4359 w 4170341"/>
                    <a:gd name="connsiteY0" fmla="*/ 912593 h 3434956"/>
                    <a:gd name="connsiteX1" fmla="*/ 2079603 w 4170341"/>
                    <a:gd name="connsiteY1" fmla="*/ 8 h 3434956"/>
                    <a:gd name="connsiteX2" fmla="*/ 4167549 w 4170341"/>
                    <a:gd name="connsiteY2" fmla="*/ 923648 h 3434956"/>
                    <a:gd name="connsiteX3" fmla="*/ 4160244 w 4170341"/>
                    <a:gd name="connsiteY3" fmla="*/ 2254275 h 3434956"/>
                    <a:gd name="connsiteX4" fmla="*/ 2124934 w 4170341"/>
                    <a:gd name="connsiteY4" fmla="*/ 3432917 h 3434956"/>
                    <a:gd name="connsiteX5" fmla="*/ 57559 w 4170341"/>
                    <a:gd name="connsiteY5" fmla="*/ 2445882 h 3434956"/>
                    <a:gd name="connsiteX6" fmla="*/ 4359 w 4170341"/>
                    <a:gd name="connsiteY6" fmla="*/ 912593 h 3434956"/>
                    <a:gd name="connsiteX0" fmla="*/ 4359 w 4167550"/>
                    <a:gd name="connsiteY0" fmla="*/ 912593 h 3434956"/>
                    <a:gd name="connsiteX1" fmla="*/ 2079603 w 4167550"/>
                    <a:gd name="connsiteY1" fmla="*/ 8 h 3434956"/>
                    <a:gd name="connsiteX2" fmla="*/ 4167549 w 4167550"/>
                    <a:gd name="connsiteY2" fmla="*/ 923648 h 3434956"/>
                    <a:gd name="connsiteX3" fmla="*/ 4105720 w 4167550"/>
                    <a:gd name="connsiteY3" fmla="*/ 2347956 h 3434956"/>
                    <a:gd name="connsiteX4" fmla="*/ 2124934 w 4167550"/>
                    <a:gd name="connsiteY4" fmla="*/ 3432917 h 3434956"/>
                    <a:gd name="connsiteX5" fmla="*/ 57559 w 4167550"/>
                    <a:gd name="connsiteY5" fmla="*/ 2445882 h 3434956"/>
                    <a:gd name="connsiteX6" fmla="*/ 4359 w 4167550"/>
                    <a:gd name="connsiteY6" fmla="*/ 912593 h 3434956"/>
                    <a:gd name="connsiteX0" fmla="*/ 4359 w 4179201"/>
                    <a:gd name="connsiteY0" fmla="*/ 912593 h 3434956"/>
                    <a:gd name="connsiteX1" fmla="*/ 2079603 w 4179201"/>
                    <a:gd name="connsiteY1" fmla="*/ 8 h 3434956"/>
                    <a:gd name="connsiteX2" fmla="*/ 4167549 w 4179201"/>
                    <a:gd name="connsiteY2" fmla="*/ 923648 h 3434956"/>
                    <a:gd name="connsiteX3" fmla="*/ 4105720 w 4179201"/>
                    <a:gd name="connsiteY3" fmla="*/ 2347956 h 3434956"/>
                    <a:gd name="connsiteX4" fmla="*/ 2124934 w 4179201"/>
                    <a:gd name="connsiteY4" fmla="*/ 3432917 h 3434956"/>
                    <a:gd name="connsiteX5" fmla="*/ 57559 w 4179201"/>
                    <a:gd name="connsiteY5" fmla="*/ 2445882 h 3434956"/>
                    <a:gd name="connsiteX6" fmla="*/ 4359 w 4179201"/>
                    <a:gd name="connsiteY6" fmla="*/ 912593 h 3434956"/>
                    <a:gd name="connsiteX0" fmla="*/ 4359 w 4179200"/>
                    <a:gd name="connsiteY0" fmla="*/ 912593 h 3434956"/>
                    <a:gd name="connsiteX1" fmla="*/ 2079603 w 4179200"/>
                    <a:gd name="connsiteY1" fmla="*/ 8 h 3434956"/>
                    <a:gd name="connsiteX2" fmla="*/ 4167549 w 4179200"/>
                    <a:gd name="connsiteY2" fmla="*/ 923648 h 3434956"/>
                    <a:gd name="connsiteX3" fmla="*/ 4105720 w 4179200"/>
                    <a:gd name="connsiteY3" fmla="*/ 2347956 h 3434956"/>
                    <a:gd name="connsiteX4" fmla="*/ 2124934 w 4179200"/>
                    <a:gd name="connsiteY4" fmla="*/ 3432917 h 3434956"/>
                    <a:gd name="connsiteX5" fmla="*/ 57559 w 4179200"/>
                    <a:gd name="connsiteY5" fmla="*/ 2445882 h 3434956"/>
                    <a:gd name="connsiteX6" fmla="*/ 4359 w 4179200"/>
                    <a:gd name="connsiteY6" fmla="*/ 912593 h 3434956"/>
                    <a:gd name="connsiteX0" fmla="*/ 4359 w 4172939"/>
                    <a:gd name="connsiteY0" fmla="*/ 912593 h 3434956"/>
                    <a:gd name="connsiteX1" fmla="*/ 2079603 w 4172939"/>
                    <a:gd name="connsiteY1" fmla="*/ 8 h 3434956"/>
                    <a:gd name="connsiteX2" fmla="*/ 4167549 w 4172939"/>
                    <a:gd name="connsiteY2" fmla="*/ 923648 h 3434956"/>
                    <a:gd name="connsiteX3" fmla="*/ 4105720 w 4172939"/>
                    <a:gd name="connsiteY3" fmla="*/ 2347956 h 3434956"/>
                    <a:gd name="connsiteX4" fmla="*/ 2124934 w 4172939"/>
                    <a:gd name="connsiteY4" fmla="*/ 3432917 h 3434956"/>
                    <a:gd name="connsiteX5" fmla="*/ 57559 w 4172939"/>
                    <a:gd name="connsiteY5" fmla="*/ 2445882 h 3434956"/>
                    <a:gd name="connsiteX6" fmla="*/ 4359 w 4172939"/>
                    <a:gd name="connsiteY6" fmla="*/ 912593 h 3434956"/>
                    <a:gd name="connsiteX0" fmla="*/ 4359 w 4167549"/>
                    <a:gd name="connsiteY0" fmla="*/ 912593 h 3434956"/>
                    <a:gd name="connsiteX1" fmla="*/ 2079603 w 4167549"/>
                    <a:gd name="connsiteY1" fmla="*/ 8 h 3434956"/>
                    <a:gd name="connsiteX2" fmla="*/ 4167549 w 4167549"/>
                    <a:gd name="connsiteY2" fmla="*/ 923648 h 3434956"/>
                    <a:gd name="connsiteX3" fmla="*/ 4063313 w 4167549"/>
                    <a:gd name="connsiteY3" fmla="*/ 2452044 h 3434956"/>
                    <a:gd name="connsiteX4" fmla="*/ 2124934 w 4167549"/>
                    <a:gd name="connsiteY4" fmla="*/ 3432917 h 3434956"/>
                    <a:gd name="connsiteX5" fmla="*/ 57559 w 4167549"/>
                    <a:gd name="connsiteY5" fmla="*/ 2445882 h 3434956"/>
                    <a:gd name="connsiteX6" fmla="*/ 4359 w 4167549"/>
                    <a:gd name="connsiteY6" fmla="*/ 912593 h 3434956"/>
                    <a:gd name="connsiteX0" fmla="*/ 4359 w 4167549"/>
                    <a:gd name="connsiteY0" fmla="*/ 912593 h 3434956"/>
                    <a:gd name="connsiteX1" fmla="*/ 2079603 w 4167549"/>
                    <a:gd name="connsiteY1" fmla="*/ 8 h 3434956"/>
                    <a:gd name="connsiteX2" fmla="*/ 4167549 w 4167549"/>
                    <a:gd name="connsiteY2" fmla="*/ 923648 h 3434956"/>
                    <a:gd name="connsiteX3" fmla="*/ 4063313 w 4167549"/>
                    <a:gd name="connsiteY3" fmla="*/ 2452044 h 3434956"/>
                    <a:gd name="connsiteX4" fmla="*/ 2124934 w 4167549"/>
                    <a:gd name="connsiteY4" fmla="*/ 3432917 h 3434956"/>
                    <a:gd name="connsiteX5" fmla="*/ 57559 w 4167549"/>
                    <a:gd name="connsiteY5" fmla="*/ 2445882 h 3434956"/>
                    <a:gd name="connsiteX6" fmla="*/ 4359 w 4167549"/>
                    <a:gd name="connsiteY6" fmla="*/ 912593 h 3434956"/>
                    <a:gd name="connsiteX0" fmla="*/ 4359 w 4168190"/>
                    <a:gd name="connsiteY0" fmla="*/ 912593 h 3434956"/>
                    <a:gd name="connsiteX1" fmla="*/ 2079603 w 4168190"/>
                    <a:gd name="connsiteY1" fmla="*/ 8 h 3434956"/>
                    <a:gd name="connsiteX2" fmla="*/ 4167549 w 4168190"/>
                    <a:gd name="connsiteY2" fmla="*/ 923648 h 3434956"/>
                    <a:gd name="connsiteX3" fmla="*/ 4063313 w 4168190"/>
                    <a:gd name="connsiteY3" fmla="*/ 2452044 h 3434956"/>
                    <a:gd name="connsiteX4" fmla="*/ 2124934 w 4168190"/>
                    <a:gd name="connsiteY4" fmla="*/ 3432917 h 3434956"/>
                    <a:gd name="connsiteX5" fmla="*/ 57559 w 4168190"/>
                    <a:gd name="connsiteY5" fmla="*/ 2445882 h 3434956"/>
                    <a:gd name="connsiteX6" fmla="*/ 4359 w 4168190"/>
                    <a:gd name="connsiteY6" fmla="*/ 912593 h 3434956"/>
                    <a:gd name="connsiteX0" fmla="*/ 4359 w 4167549"/>
                    <a:gd name="connsiteY0" fmla="*/ 912593 h 3434956"/>
                    <a:gd name="connsiteX1" fmla="*/ 2079603 w 4167549"/>
                    <a:gd name="connsiteY1" fmla="*/ 8 h 3434956"/>
                    <a:gd name="connsiteX2" fmla="*/ 4167549 w 4167549"/>
                    <a:gd name="connsiteY2" fmla="*/ 923648 h 3434956"/>
                    <a:gd name="connsiteX3" fmla="*/ 4063313 w 4167549"/>
                    <a:gd name="connsiteY3" fmla="*/ 2452044 h 3434956"/>
                    <a:gd name="connsiteX4" fmla="*/ 2124934 w 4167549"/>
                    <a:gd name="connsiteY4" fmla="*/ 3432917 h 3434956"/>
                    <a:gd name="connsiteX5" fmla="*/ 57559 w 4167549"/>
                    <a:gd name="connsiteY5" fmla="*/ 2445882 h 3434956"/>
                    <a:gd name="connsiteX6" fmla="*/ 4359 w 4167549"/>
                    <a:gd name="connsiteY6" fmla="*/ 912593 h 3434956"/>
                    <a:gd name="connsiteX0" fmla="*/ 4359 w 4167549"/>
                    <a:gd name="connsiteY0" fmla="*/ 912593 h 3434956"/>
                    <a:gd name="connsiteX1" fmla="*/ 2079603 w 4167549"/>
                    <a:gd name="connsiteY1" fmla="*/ 8 h 3434956"/>
                    <a:gd name="connsiteX2" fmla="*/ 4167549 w 4167549"/>
                    <a:gd name="connsiteY2" fmla="*/ 923648 h 3434956"/>
                    <a:gd name="connsiteX3" fmla="*/ 4063313 w 4167549"/>
                    <a:gd name="connsiteY3" fmla="*/ 2452044 h 3434956"/>
                    <a:gd name="connsiteX4" fmla="*/ 2124934 w 4167549"/>
                    <a:gd name="connsiteY4" fmla="*/ 3432917 h 3434956"/>
                    <a:gd name="connsiteX5" fmla="*/ 57559 w 4167549"/>
                    <a:gd name="connsiteY5" fmla="*/ 2445882 h 3434956"/>
                    <a:gd name="connsiteX6" fmla="*/ 4359 w 4167549"/>
                    <a:gd name="connsiteY6" fmla="*/ 912593 h 3434956"/>
                    <a:gd name="connsiteX0" fmla="*/ 4359 w 4167549"/>
                    <a:gd name="connsiteY0" fmla="*/ 912593 h 3434956"/>
                    <a:gd name="connsiteX1" fmla="*/ 2079603 w 4167549"/>
                    <a:gd name="connsiteY1" fmla="*/ 8 h 3434956"/>
                    <a:gd name="connsiteX2" fmla="*/ 4167549 w 4167549"/>
                    <a:gd name="connsiteY2" fmla="*/ 923648 h 3434956"/>
                    <a:gd name="connsiteX3" fmla="*/ 4063313 w 4167549"/>
                    <a:gd name="connsiteY3" fmla="*/ 2452044 h 3434956"/>
                    <a:gd name="connsiteX4" fmla="*/ 2124934 w 4167549"/>
                    <a:gd name="connsiteY4" fmla="*/ 3432917 h 3434956"/>
                    <a:gd name="connsiteX5" fmla="*/ 57559 w 4167549"/>
                    <a:gd name="connsiteY5" fmla="*/ 2445882 h 3434956"/>
                    <a:gd name="connsiteX6" fmla="*/ 4359 w 4167549"/>
                    <a:gd name="connsiteY6" fmla="*/ 912593 h 3434956"/>
                    <a:gd name="connsiteX0" fmla="*/ 4359 w 4167549"/>
                    <a:gd name="connsiteY0" fmla="*/ 912593 h 3435302"/>
                    <a:gd name="connsiteX1" fmla="*/ 2079603 w 4167549"/>
                    <a:gd name="connsiteY1" fmla="*/ 8 h 3435302"/>
                    <a:gd name="connsiteX2" fmla="*/ 4167549 w 4167549"/>
                    <a:gd name="connsiteY2" fmla="*/ 923648 h 3435302"/>
                    <a:gd name="connsiteX3" fmla="*/ 4063313 w 4167549"/>
                    <a:gd name="connsiteY3" fmla="*/ 2452044 h 3435302"/>
                    <a:gd name="connsiteX4" fmla="*/ 2124934 w 4167549"/>
                    <a:gd name="connsiteY4" fmla="*/ 3432917 h 3435302"/>
                    <a:gd name="connsiteX5" fmla="*/ 57559 w 4167549"/>
                    <a:gd name="connsiteY5" fmla="*/ 2445882 h 3435302"/>
                    <a:gd name="connsiteX6" fmla="*/ 4359 w 4167549"/>
                    <a:gd name="connsiteY6" fmla="*/ 912593 h 3435302"/>
                    <a:gd name="connsiteX0" fmla="*/ 439 w 4163629"/>
                    <a:gd name="connsiteY0" fmla="*/ 912593 h 3435302"/>
                    <a:gd name="connsiteX1" fmla="*/ 2075683 w 4163629"/>
                    <a:gd name="connsiteY1" fmla="*/ 8 h 3435302"/>
                    <a:gd name="connsiteX2" fmla="*/ 4163629 w 4163629"/>
                    <a:gd name="connsiteY2" fmla="*/ 923648 h 3435302"/>
                    <a:gd name="connsiteX3" fmla="*/ 4059393 w 4163629"/>
                    <a:gd name="connsiteY3" fmla="*/ 2452044 h 3435302"/>
                    <a:gd name="connsiteX4" fmla="*/ 2121014 w 4163629"/>
                    <a:gd name="connsiteY4" fmla="*/ 3432917 h 3435302"/>
                    <a:gd name="connsiteX5" fmla="*/ 53639 w 4163629"/>
                    <a:gd name="connsiteY5" fmla="*/ 2445882 h 3435302"/>
                    <a:gd name="connsiteX6" fmla="*/ 439 w 4163629"/>
                    <a:gd name="connsiteY6" fmla="*/ 912593 h 3435302"/>
                    <a:gd name="connsiteX0" fmla="*/ 5955 w 4148425"/>
                    <a:gd name="connsiteY0" fmla="*/ 905294 h 3435314"/>
                    <a:gd name="connsiteX1" fmla="*/ 2060479 w 4148425"/>
                    <a:gd name="connsiteY1" fmla="*/ 20 h 3435314"/>
                    <a:gd name="connsiteX2" fmla="*/ 4148425 w 4148425"/>
                    <a:gd name="connsiteY2" fmla="*/ 923660 h 3435314"/>
                    <a:gd name="connsiteX3" fmla="*/ 4044189 w 4148425"/>
                    <a:gd name="connsiteY3" fmla="*/ 2452056 h 3435314"/>
                    <a:gd name="connsiteX4" fmla="*/ 2105810 w 4148425"/>
                    <a:gd name="connsiteY4" fmla="*/ 3432929 h 3435314"/>
                    <a:gd name="connsiteX5" fmla="*/ 38435 w 4148425"/>
                    <a:gd name="connsiteY5" fmla="*/ 2445894 h 3435314"/>
                    <a:gd name="connsiteX6" fmla="*/ 5955 w 4148425"/>
                    <a:gd name="connsiteY6" fmla="*/ 905294 h 3435314"/>
                    <a:gd name="connsiteX0" fmla="*/ 14360 w 4141289"/>
                    <a:gd name="connsiteY0" fmla="*/ 912593 h 3435302"/>
                    <a:gd name="connsiteX1" fmla="*/ 2053343 w 4141289"/>
                    <a:gd name="connsiteY1" fmla="*/ 8 h 3435302"/>
                    <a:gd name="connsiteX2" fmla="*/ 4141289 w 4141289"/>
                    <a:gd name="connsiteY2" fmla="*/ 923648 h 3435302"/>
                    <a:gd name="connsiteX3" fmla="*/ 4037053 w 4141289"/>
                    <a:gd name="connsiteY3" fmla="*/ 2452044 h 3435302"/>
                    <a:gd name="connsiteX4" fmla="*/ 2098674 w 4141289"/>
                    <a:gd name="connsiteY4" fmla="*/ 3432917 h 3435302"/>
                    <a:gd name="connsiteX5" fmla="*/ 31299 w 4141289"/>
                    <a:gd name="connsiteY5" fmla="*/ 2445882 h 3435302"/>
                    <a:gd name="connsiteX6" fmla="*/ 14360 w 4141289"/>
                    <a:gd name="connsiteY6" fmla="*/ 912593 h 3435302"/>
                    <a:gd name="connsiteX0" fmla="*/ 8443 w 4145732"/>
                    <a:gd name="connsiteY0" fmla="*/ 912593 h 3435302"/>
                    <a:gd name="connsiteX1" fmla="*/ 2057786 w 4145732"/>
                    <a:gd name="connsiteY1" fmla="*/ 8 h 3435302"/>
                    <a:gd name="connsiteX2" fmla="*/ 4145732 w 4145732"/>
                    <a:gd name="connsiteY2" fmla="*/ 923648 h 3435302"/>
                    <a:gd name="connsiteX3" fmla="*/ 4041496 w 4145732"/>
                    <a:gd name="connsiteY3" fmla="*/ 2452044 h 3435302"/>
                    <a:gd name="connsiteX4" fmla="*/ 2103117 w 4145732"/>
                    <a:gd name="connsiteY4" fmla="*/ 3432917 h 3435302"/>
                    <a:gd name="connsiteX5" fmla="*/ 35742 w 4145732"/>
                    <a:gd name="connsiteY5" fmla="*/ 2445882 h 3435302"/>
                    <a:gd name="connsiteX6" fmla="*/ 8443 w 4145732"/>
                    <a:gd name="connsiteY6" fmla="*/ 912593 h 3435302"/>
                    <a:gd name="connsiteX0" fmla="*/ 8443 w 4145732"/>
                    <a:gd name="connsiteY0" fmla="*/ 912593 h 3435302"/>
                    <a:gd name="connsiteX1" fmla="*/ 2057786 w 4145732"/>
                    <a:gd name="connsiteY1" fmla="*/ 8 h 3435302"/>
                    <a:gd name="connsiteX2" fmla="*/ 4145732 w 4145732"/>
                    <a:gd name="connsiteY2" fmla="*/ 923648 h 3435302"/>
                    <a:gd name="connsiteX3" fmla="*/ 4041496 w 4145732"/>
                    <a:gd name="connsiteY3" fmla="*/ 2452044 h 3435302"/>
                    <a:gd name="connsiteX4" fmla="*/ 2103117 w 4145732"/>
                    <a:gd name="connsiteY4" fmla="*/ 3432917 h 3435302"/>
                    <a:gd name="connsiteX5" fmla="*/ 35742 w 4145732"/>
                    <a:gd name="connsiteY5" fmla="*/ 2445882 h 3435302"/>
                    <a:gd name="connsiteX6" fmla="*/ 8443 w 4145732"/>
                    <a:gd name="connsiteY6" fmla="*/ 912593 h 34353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145732" h="3435302">
                      <a:moveTo>
                        <a:pt x="8443" y="912593"/>
                      </a:moveTo>
                      <a:cubicBezTo>
                        <a:pt x="99295" y="335311"/>
                        <a:pt x="1368238" y="-1835"/>
                        <a:pt x="2057786" y="8"/>
                      </a:cubicBezTo>
                      <a:cubicBezTo>
                        <a:pt x="2747334" y="1851"/>
                        <a:pt x="3841558" y="83381"/>
                        <a:pt x="4145732" y="923648"/>
                      </a:cubicBezTo>
                      <a:cubicBezTo>
                        <a:pt x="4143099" y="1434169"/>
                        <a:pt x="4151529" y="2167134"/>
                        <a:pt x="4041496" y="2452044"/>
                      </a:cubicBezTo>
                      <a:cubicBezTo>
                        <a:pt x="3867877" y="3028892"/>
                        <a:pt x="2953772" y="3471873"/>
                        <a:pt x="2103117" y="3432917"/>
                      </a:cubicBezTo>
                      <a:cubicBezTo>
                        <a:pt x="1261792" y="3467747"/>
                        <a:pt x="262933" y="3053135"/>
                        <a:pt x="35742" y="2445882"/>
                      </a:cubicBezTo>
                      <a:cubicBezTo>
                        <a:pt x="-22118" y="2174302"/>
                        <a:pt x="7408" y="1584779"/>
                        <a:pt x="8443" y="91259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16000">
                      <a:sysClr val="window" lastClr="FFFFFF">
                        <a:lumMod val="85000"/>
                        <a:alpha val="30000"/>
                      </a:sysClr>
                    </a:gs>
                    <a:gs pos="0">
                      <a:sysClr val="window" lastClr="FFFFFF">
                        <a:lumMod val="75000"/>
                        <a:alpha val="50000"/>
                      </a:sysClr>
                    </a:gs>
                    <a:gs pos="57490">
                      <a:sysClr val="window" lastClr="FFFFFF">
                        <a:lumMod val="65000"/>
                        <a:alpha val="0"/>
                      </a:sysClr>
                    </a:gs>
                    <a:gs pos="39000">
                      <a:sysClr val="windowText" lastClr="000000">
                        <a:lumMod val="50000"/>
                        <a:lumOff val="50000"/>
                        <a:alpha val="0"/>
                      </a:sysClr>
                    </a:gs>
                    <a:gs pos="82000">
                      <a:sysClr val="window" lastClr="FFFFFF">
                        <a:lumMod val="95000"/>
                        <a:alpha val="30000"/>
                      </a:sysClr>
                    </a:gs>
                    <a:gs pos="100000">
                      <a:sysClr val="windowText" lastClr="000000">
                        <a:lumMod val="50000"/>
                        <a:lumOff val="50000"/>
                        <a:alpha val="30000"/>
                      </a:sysClr>
                    </a:gs>
                  </a:gsLst>
                  <a:lin ang="10800000" scaled="1"/>
                  <a:tileRect/>
                </a:gradFill>
                <a:ln w="254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grpSp>
              <p:nvGrpSpPr>
                <p:cNvPr id="59" name="Group 58">
                  <a:extLst>
                    <a:ext uri="{FF2B5EF4-FFF2-40B4-BE49-F238E27FC236}">
                      <a16:creationId xmlns:a16="http://schemas.microsoft.com/office/drawing/2014/main" id="{A0F755F8-91D8-C51A-BC67-3FFFD4E7F859}"/>
                    </a:ext>
                  </a:extLst>
                </p:cNvPr>
                <p:cNvGrpSpPr/>
                <p:nvPr/>
              </p:nvGrpSpPr>
              <p:grpSpPr>
                <a:xfrm>
                  <a:off x="4915936" y="3205125"/>
                  <a:ext cx="3459669" cy="1891850"/>
                  <a:chOff x="1768231" y="1183847"/>
                  <a:chExt cx="4171711" cy="4390450"/>
                </a:xfrm>
              </p:grpSpPr>
              <p:sp>
                <p:nvSpPr>
                  <p:cNvPr id="60" name="Oval 8">
                    <a:extLst>
                      <a:ext uri="{FF2B5EF4-FFF2-40B4-BE49-F238E27FC236}">
                        <a16:creationId xmlns:a16="http://schemas.microsoft.com/office/drawing/2014/main" id="{A96E293F-A046-4936-D62F-D871F2F4D866}"/>
                      </a:ext>
                    </a:extLst>
                  </p:cNvPr>
                  <p:cNvSpPr/>
                  <p:nvPr/>
                </p:nvSpPr>
                <p:spPr>
                  <a:xfrm>
                    <a:off x="1768231" y="1726210"/>
                    <a:ext cx="4167550" cy="3848087"/>
                  </a:xfrm>
                  <a:custGeom>
                    <a:avLst/>
                    <a:gdLst>
                      <a:gd name="connsiteX0" fmla="*/ 0 w 4169664"/>
                      <a:gd name="connsiteY0" fmla="*/ 1624582 h 3249164"/>
                      <a:gd name="connsiteX1" fmla="*/ 2084832 w 4169664"/>
                      <a:gd name="connsiteY1" fmla="*/ 0 h 3249164"/>
                      <a:gd name="connsiteX2" fmla="*/ 4169664 w 4169664"/>
                      <a:gd name="connsiteY2" fmla="*/ 1624582 h 3249164"/>
                      <a:gd name="connsiteX3" fmla="*/ 2084832 w 4169664"/>
                      <a:gd name="connsiteY3" fmla="*/ 3249164 h 3249164"/>
                      <a:gd name="connsiteX4" fmla="*/ 0 w 4169664"/>
                      <a:gd name="connsiteY4" fmla="*/ 1624582 h 3249164"/>
                      <a:gd name="connsiteX0" fmla="*/ 1 w 4169665"/>
                      <a:gd name="connsiteY0" fmla="*/ 1624582 h 3263125"/>
                      <a:gd name="connsiteX1" fmla="*/ 2084833 w 4169665"/>
                      <a:gd name="connsiteY1" fmla="*/ 0 h 3263125"/>
                      <a:gd name="connsiteX2" fmla="*/ 4169665 w 4169665"/>
                      <a:gd name="connsiteY2" fmla="*/ 1624582 h 3263125"/>
                      <a:gd name="connsiteX3" fmla="*/ 2091813 w 4169665"/>
                      <a:gd name="connsiteY3" fmla="*/ 3263125 h 3263125"/>
                      <a:gd name="connsiteX4" fmla="*/ 1 w 4169665"/>
                      <a:gd name="connsiteY4" fmla="*/ 1624582 h 3263125"/>
                      <a:gd name="connsiteX0" fmla="*/ 1 w 4169665"/>
                      <a:gd name="connsiteY0" fmla="*/ 1624582 h 3263125"/>
                      <a:gd name="connsiteX1" fmla="*/ 2084833 w 4169665"/>
                      <a:gd name="connsiteY1" fmla="*/ 0 h 3263125"/>
                      <a:gd name="connsiteX2" fmla="*/ 4169665 w 4169665"/>
                      <a:gd name="connsiteY2" fmla="*/ 1624582 h 3263125"/>
                      <a:gd name="connsiteX3" fmla="*/ 2091813 w 4169665"/>
                      <a:gd name="connsiteY3" fmla="*/ 3263125 h 3263125"/>
                      <a:gd name="connsiteX4" fmla="*/ 1 w 4169665"/>
                      <a:gd name="connsiteY4" fmla="*/ 1624582 h 3263125"/>
                      <a:gd name="connsiteX0" fmla="*/ 1 w 4162685"/>
                      <a:gd name="connsiteY0" fmla="*/ 1627094 h 3265637"/>
                      <a:gd name="connsiteX1" fmla="*/ 2084833 w 4162685"/>
                      <a:gd name="connsiteY1" fmla="*/ 2512 h 3265637"/>
                      <a:gd name="connsiteX2" fmla="*/ 4162685 w 4162685"/>
                      <a:gd name="connsiteY2" fmla="*/ 1368829 h 3265637"/>
                      <a:gd name="connsiteX3" fmla="*/ 2091813 w 4162685"/>
                      <a:gd name="connsiteY3" fmla="*/ 3265637 h 3265637"/>
                      <a:gd name="connsiteX4" fmla="*/ 1 w 4162685"/>
                      <a:gd name="connsiteY4" fmla="*/ 1627094 h 3265637"/>
                      <a:gd name="connsiteX0" fmla="*/ 1 w 4164457"/>
                      <a:gd name="connsiteY0" fmla="*/ 1627094 h 3265637"/>
                      <a:gd name="connsiteX1" fmla="*/ 2084833 w 4164457"/>
                      <a:gd name="connsiteY1" fmla="*/ 2512 h 3265637"/>
                      <a:gd name="connsiteX2" fmla="*/ 4162685 w 4164457"/>
                      <a:gd name="connsiteY2" fmla="*/ 1368829 h 3265637"/>
                      <a:gd name="connsiteX3" fmla="*/ 2091813 w 4164457"/>
                      <a:gd name="connsiteY3" fmla="*/ 3265637 h 3265637"/>
                      <a:gd name="connsiteX4" fmla="*/ 1 w 4164457"/>
                      <a:gd name="connsiteY4" fmla="*/ 1627094 h 3265637"/>
                      <a:gd name="connsiteX0" fmla="*/ 1 w 4164457"/>
                      <a:gd name="connsiteY0" fmla="*/ 1317519 h 3263189"/>
                      <a:gd name="connsiteX1" fmla="*/ 2084833 w 4164457"/>
                      <a:gd name="connsiteY1" fmla="*/ 64 h 3263189"/>
                      <a:gd name="connsiteX2" fmla="*/ 4162685 w 4164457"/>
                      <a:gd name="connsiteY2" fmla="*/ 1366381 h 3263189"/>
                      <a:gd name="connsiteX3" fmla="*/ 2091813 w 4164457"/>
                      <a:gd name="connsiteY3" fmla="*/ 3263189 h 3263189"/>
                      <a:gd name="connsiteX4" fmla="*/ 1 w 4164457"/>
                      <a:gd name="connsiteY4" fmla="*/ 1317519 h 3263189"/>
                      <a:gd name="connsiteX0" fmla="*/ 16992 w 4181448"/>
                      <a:gd name="connsiteY0" fmla="*/ 1317519 h 3263189"/>
                      <a:gd name="connsiteX1" fmla="*/ 2101824 w 4181448"/>
                      <a:gd name="connsiteY1" fmla="*/ 64 h 3263189"/>
                      <a:gd name="connsiteX2" fmla="*/ 4179676 w 4181448"/>
                      <a:gd name="connsiteY2" fmla="*/ 1366381 h 3263189"/>
                      <a:gd name="connsiteX3" fmla="*/ 2108804 w 4181448"/>
                      <a:gd name="connsiteY3" fmla="*/ 3263189 h 3263189"/>
                      <a:gd name="connsiteX4" fmla="*/ 16992 w 4181448"/>
                      <a:gd name="connsiteY4" fmla="*/ 1317519 h 3263189"/>
                      <a:gd name="connsiteX0" fmla="*/ 16992 w 4184571"/>
                      <a:gd name="connsiteY0" fmla="*/ 1317519 h 3263189"/>
                      <a:gd name="connsiteX1" fmla="*/ 2101824 w 4184571"/>
                      <a:gd name="connsiteY1" fmla="*/ 64 h 3263189"/>
                      <a:gd name="connsiteX2" fmla="*/ 4179676 w 4184571"/>
                      <a:gd name="connsiteY2" fmla="*/ 1366381 h 3263189"/>
                      <a:gd name="connsiteX3" fmla="*/ 2108804 w 4184571"/>
                      <a:gd name="connsiteY3" fmla="*/ 3263189 h 3263189"/>
                      <a:gd name="connsiteX4" fmla="*/ 16992 w 4184571"/>
                      <a:gd name="connsiteY4" fmla="*/ 1317519 h 3263189"/>
                      <a:gd name="connsiteX0" fmla="*/ 16992 w 4370342"/>
                      <a:gd name="connsiteY0" fmla="*/ 1317519 h 3280411"/>
                      <a:gd name="connsiteX1" fmla="*/ 2101824 w 4370342"/>
                      <a:gd name="connsiteY1" fmla="*/ 64 h 3280411"/>
                      <a:gd name="connsiteX2" fmla="*/ 4179676 w 4370342"/>
                      <a:gd name="connsiteY2" fmla="*/ 1366381 h 3280411"/>
                      <a:gd name="connsiteX3" fmla="*/ 4041928 w 4370342"/>
                      <a:gd name="connsiteY3" fmla="*/ 2220647 h 3280411"/>
                      <a:gd name="connsiteX4" fmla="*/ 2108804 w 4370342"/>
                      <a:gd name="connsiteY4" fmla="*/ 3263189 h 3280411"/>
                      <a:gd name="connsiteX5" fmla="*/ 16992 w 4370342"/>
                      <a:gd name="connsiteY5" fmla="*/ 1317519 h 3280411"/>
                      <a:gd name="connsiteX0" fmla="*/ 16992 w 4340989"/>
                      <a:gd name="connsiteY0" fmla="*/ 1319168 h 3282060"/>
                      <a:gd name="connsiteX1" fmla="*/ 2101824 w 4340989"/>
                      <a:gd name="connsiteY1" fmla="*/ 1713 h 3282060"/>
                      <a:gd name="connsiteX2" fmla="*/ 4131738 w 4340989"/>
                      <a:gd name="connsiteY2" fmla="*/ 1067643 h 3282060"/>
                      <a:gd name="connsiteX3" fmla="*/ 4041928 w 4340989"/>
                      <a:gd name="connsiteY3" fmla="*/ 2222296 h 3282060"/>
                      <a:gd name="connsiteX4" fmla="*/ 2108804 w 4340989"/>
                      <a:gd name="connsiteY4" fmla="*/ 3264838 h 3282060"/>
                      <a:gd name="connsiteX5" fmla="*/ 16992 w 4340989"/>
                      <a:gd name="connsiteY5" fmla="*/ 1319168 h 3282060"/>
                      <a:gd name="connsiteX0" fmla="*/ 16992 w 4262193"/>
                      <a:gd name="connsiteY0" fmla="*/ 1319168 h 3282060"/>
                      <a:gd name="connsiteX1" fmla="*/ 2101824 w 4262193"/>
                      <a:gd name="connsiteY1" fmla="*/ 1713 h 3282060"/>
                      <a:gd name="connsiteX2" fmla="*/ 4131738 w 4262193"/>
                      <a:gd name="connsiteY2" fmla="*/ 1067643 h 3282060"/>
                      <a:gd name="connsiteX3" fmla="*/ 4041928 w 4262193"/>
                      <a:gd name="connsiteY3" fmla="*/ 2222296 h 3282060"/>
                      <a:gd name="connsiteX4" fmla="*/ 2108804 w 4262193"/>
                      <a:gd name="connsiteY4" fmla="*/ 3264838 h 3282060"/>
                      <a:gd name="connsiteX5" fmla="*/ 16992 w 4262193"/>
                      <a:gd name="connsiteY5" fmla="*/ 1319168 h 3282060"/>
                      <a:gd name="connsiteX0" fmla="*/ 16992 w 4134284"/>
                      <a:gd name="connsiteY0" fmla="*/ 1319168 h 3282060"/>
                      <a:gd name="connsiteX1" fmla="*/ 2101824 w 4134284"/>
                      <a:gd name="connsiteY1" fmla="*/ 1713 h 3282060"/>
                      <a:gd name="connsiteX2" fmla="*/ 4131738 w 4134284"/>
                      <a:gd name="connsiteY2" fmla="*/ 1067643 h 3282060"/>
                      <a:gd name="connsiteX3" fmla="*/ 4041928 w 4134284"/>
                      <a:gd name="connsiteY3" fmla="*/ 2222296 h 3282060"/>
                      <a:gd name="connsiteX4" fmla="*/ 2108804 w 4134284"/>
                      <a:gd name="connsiteY4" fmla="*/ 3264838 h 3282060"/>
                      <a:gd name="connsiteX5" fmla="*/ 16992 w 4134284"/>
                      <a:gd name="connsiteY5" fmla="*/ 1319168 h 3282060"/>
                      <a:gd name="connsiteX0" fmla="*/ 16992 w 4136422"/>
                      <a:gd name="connsiteY0" fmla="*/ 1319168 h 3285587"/>
                      <a:gd name="connsiteX1" fmla="*/ 2101824 w 4136422"/>
                      <a:gd name="connsiteY1" fmla="*/ 1713 h 3285587"/>
                      <a:gd name="connsiteX2" fmla="*/ 4131738 w 4136422"/>
                      <a:gd name="connsiteY2" fmla="*/ 1067643 h 3285587"/>
                      <a:gd name="connsiteX3" fmla="*/ 4080279 w 4136422"/>
                      <a:gd name="connsiteY3" fmla="*/ 2392080 h 3285587"/>
                      <a:gd name="connsiteX4" fmla="*/ 2108804 w 4136422"/>
                      <a:gd name="connsiteY4" fmla="*/ 3264838 h 3285587"/>
                      <a:gd name="connsiteX5" fmla="*/ 16992 w 4136422"/>
                      <a:gd name="connsiteY5" fmla="*/ 1319168 h 3285587"/>
                      <a:gd name="connsiteX0" fmla="*/ 16992 w 4134669"/>
                      <a:gd name="connsiteY0" fmla="*/ 1319168 h 3285587"/>
                      <a:gd name="connsiteX1" fmla="*/ 2101824 w 4134669"/>
                      <a:gd name="connsiteY1" fmla="*/ 1713 h 3285587"/>
                      <a:gd name="connsiteX2" fmla="*/ 4131738 w 4134669"/>
                      <a:gd name="connsiteY2" fmla="*/ 1067643 h 3285587"/>
                      <a:gd name="connsiteX3" fmla="*/ 4080279 w 4134669"/>
                      <a:gd name="connsiteY3" fmla="*/ 2392080 h 3285587"/>
                      <a:gd name="connsiteX4" fmla="*/ 2108804 w 4134669"/>
                      <a:gd name="connsiteY4" fmla="*/ 3264838 h 3285587"/>
                      <a:gd name="connsiteX5" fmla="*/ 16992 w 4134669"/>
                      <a:gd name="connsiteY5" fmla="*/ 1319168 h 3285587"/>
                      <a:gd name="connsiteX0" fmla="*/ 16992 w 4136422"/>
                      <a:gd name="connsiteY0" fmla="*/ 1319168 h 3285587"/>
                      <a:gd name="connsiteX1" fmla="*/ 2101824 w 4136422"/>
                      <a:gd name="connsiteY1" fmla="*/ 1713 h 3285587"/>
                      <a:gd name="connsiteX2" fmla="*/ 4131738 w 4136422"/>
                      <a:gd name="connsiteY2" fmla="*/ 1067643 h 3285587"/>
                      <a:gd name="connsiteX3" fmla="*/ 4080279 w 4136422"/>
                      <a:gd name="connsiteY3" fmla="*/ 2392080 h 3285587"/>
                      <a:gd name="connsiteX4" fmla="*/ 2108804 w 4136422"/>
                      <a:gd name="connsiteY4" fmla="*/ 3264838 h 3285587"/>
                      <a:gd name="connsiteX5" fmla="*/ 16992 w 4136422"/>
                      <a:gd name="connsiteY5" fmla="*/ 1319168 h 3285587"/>
                      <a:gd name="connsiteX0" fmla="*/ 17194 w 4127036"/>
                      <a:gd name="connsiteY0" fmla="*/ 913759 h 3285048"/>
                      <a:gd name="connsiteX1" fmla="*/ 2092438 w 4127036"/>
                      <a:gd name="connsiteY1" fmla="*/ 1174 h 3285048"/>
                      <a:gd name="connsiteX2" fmla="*/ 4122352 w 4127036"/>
                      <a:gd name="connsiteY2" fmla="*/ 1067104 h 3285048"/>
                      <a:gd name="connsiteX3" fmla="*/ 4070893 w 4127036"/>
                      <a:gd name="connsiteY3" fmla="*/ 2391541 h 3285048"/>
                      <a:gd name="connsiteX4" fmla="*/ 2099418 w 4127036"/>
                      <a:gd name="connsiteY4" fmla="*/ 3264299 h 3285048"/>
                      <a:gd name="connsiteX5" fmla="*/ 17194 w 4127036"/>
                      <a:gd name="connsiteY5" fmla="*/ 913759 h 3285048"/>
                      <a:gd name="connsiteX0" fmla="*/ 202052 w 4311894"/>
                      <a:gd name="connsiteY0" fmla="*/ 913759 h 3285048"/>
                      <a:gd name="connsiteX1" fmla="*/ 2277296 w 4311894"/>
                      <a:gd name="connsiteY1" fmla="*/ 1174 h 3285048"/>
                      <a:gd name="connsiteX2" fmla="*/ 4307210 w 4311894"/>
                      <a:gd name="connsiteY2" fmla="*/ 1067104 h 3285048"/>
                      <a:gd name="connsiteX3" fmla="*/ 4255751 w 4311894"/>
                      <a:gd name="connsiteY3" fmla="*/ 2391541 h 3285048"/>
                      <a:gd name="connsiteX4" fmla="*/ 2284276 w 4311894"/>
                      <a:gd name="connsiteY4" fmla="*/ 3264299 h 3285048"/>
                      <a:gd name="connsiteX5" fmla="*/ 315176 w 4311894"/>
                      <a:gd name="connsiteY5" fmla="*/ 1856069 h 3285048"/>
                      <a:gd name="connsiteX6" fmla="*/ 202052 w 4311894"/>
                      <a:gd name="connsiteY6" fmla="*/ 913759 h 3285048"/>
                      <a:gd name="connsiteX0" fmla="*/ 221867 w 4331709"/>
                      <a:gd name="connsiteY0" fmla="*/ 913759 h 3285048"/>
                      <a:gd name="connsiteX1" fmla="*/ 2297111 w 4331709"/>
                      <a:gd name="connsiteY1" fmla="*/ 1174 h 3285048"/>
                      <a:gd name="connsiteX2" fmla="*/ 4327025 w 4331709"/>
                      <a:gd name="connsiteY2" fmla="*/ 1067104 h 3285048"/>
                      <a:gd name="connsiteX3" fmla="*/ 4275566 w 4331709"/>
                      <a:gd name="connsiteY3" fmla="*/ 2391541 h 3285048"/>
                      <a:gd name="connsiteX4" fmla="*/ 2304091 w 4331709"/>
                      <a:gd name="connsiteY4" fmla="*/ 3264299 h 3285048"/>
                      <a:gd name="connsiteX5" fmla="*/ 287052 w 4331709"/>
                      <a:gd name="connsiteY5" fmla="*/ 2430722 h 3285048"/>
                      <a:gd name="connsiteX6" fmla="*/ 221867 w 4331709"/>
                      <a:gd name="connsiteY6" fmla="*/ 913759 h 3285048"/>
                      <a:gd name="connsiteX0" fmla="*/ 148036 w 4257878"/>
                      <a:gd name="connsiteY0" fmla="*/ 913759 h 3285048"/>
                      <a:gd name="connsiteX1" fmla="*/ 2223280 w 4257878"/>
                      <a:gd name="connsiteY1" fmla="*/ 1174 h 3285048"/>
                      <a:gd name="connsiteX2" fmla="*/ 4253194 w 4257878"/>
                      <a:gd name="connsiteY2" fmla="*/ 1067104 h 3285048"/>
                      <a:gd name="connsiteX3" fmla="*/ 4201735 w 4257878"/>
                      <a:gd name="connsiteY3" fmla="*/ 2391541 h 3285048"/>
                      <a:gd name="connsiteX4" fmla="*/ 2230260 w 4257878"/>
                      <a:gd name="connsiteY4" fmla="*/ 3264299 h 3285048"/>
                      <a:gd name="connsiteX5" fmla="*/ 213221 w 4257878"/>
                      <a:gd name="connsiteY5" fmla="*/ 2430722 h 3285048"/>
                      <a:gd name="connsiteX6" fmla="*/ 148036 w 4257878"/>
                      <a:gd name="connsiteY6" fmla="*/ 913759 h 3285048"/>
                      <a:gd name="connsiteX0" fmla="*/ 3159 w 4113001"/>
                      <a:gd name="connsiteY0" fmla="*/ 913759 h 3285048"/>
                      <a:gd name="connsiteX1" fmla="*/ 2078403 w 4113001"/>
                      <a:gd name="connsiteY1" fmla="*/ 1174 h 3285048"/>
                      <a:gd name="connsiteX2" fmla="*/ 4108317 w 4113001"/>
                      <a:gd name="connsiteY2" fmla="*/ 1067104 h 3285048"/>
                      <a:gd name="connsiteX3" fmla="*/ 4056858 w 4113001"/>
                      <a:gd name="connsiteY3" fmla="*/ 2391541 h 3285048"/>
                      <a:gd name="connsiteX4" fmla="*/ 2085383 w 4113001"/>
                      <a:gd name="connsiteY4" fmla="*/ 3264299 h 3285048"/>
                      <a:gd name="connsiteX5" fmla="*/ 68344 w 4113001"/>
                      <a:gd name="connsiteY5" fmla="*/ 2430722 h 3285048"/>
                      <a:gd name="connsiteX6" fmla="*/ 3159 w 4113001"/>
                      <a:gd name="connsiteY6" fmla="*/ 913759 h 3285048"/>
                      <a:gd name="connsiteX0" fmla="*/ 1307 w 4111149"/>
                      <a:gd name="connsiteY0" fmla="*/ 913759 h 3285048"/>
                      <a:gd name="connsiteX1" fmla="*/ 2076551 w 4111149"/>
                      <a:gd name="connsiteY1" fmla="*/ 1174 h 3285048"/>
                      <a:gd name="connsiteX2" fmla="*/ 4106465 w 4111149"/>
                      <a:gd name="connsiteY2" fmla="*/ 1067104 h 3285048"/>
                      <a:gd name="connsiteX3" fmla="*/ 4055006 w 4111149"/>
                      <a:gd name="connsiteY3" fmla="*/ 2391541 h 3285048"/>
                      <a:gd name="connsiteX4" fmla="*/ 2083531 w 4111149"/>
                      <a:gd name="connsiteY4" fmla="*/ 3264299 h 3285048"/>
                      <a:gd name="connsiteX5" fmla="*/ 66492 w 4111149"/>
                      <a:gd name="connsiteY5" fmla="*/ 2430722 h 3285048"/>
                      <a:gd name="connsiteX6" fmla="*/ 1307 w 4111149"/>
                      <a:gd name="connsiteY6" fmla="*/ 913759 h 3285048"/>
                      <a:gd name="connsiteX0" fmla="*/ 1307 w 4111149"/>
                      <a:gd name="connsiteY0" fmla="*/ 913759 h 3323294"/>
                      <a:gd name="connsiteX1" fmla="*/ 2076551 w 4111149"/>
                      <a:gd name="connsiteY1" fmla="*/ 1174 h 3323294"/>
                      <a:gd name="connsiteX2" fmla="*/ 4106465 w 4111149"/>
                      <a:gd name="connsiteY2" fmla="*/ 1067104 h 3323294"/>
                      <a:gd name="connsiteX3" fmla="*/ 4055006 w 4111149"/>
                      <a:gd name="connsiteY3" fmla="*/ 2391541 h 3323294"/>
                      <a:gd name="connsiteX4" fmla="*/ 2064355 w 4111149"/>
                      <a:gd name="connsiteY4" fmla="*/ 3303481 h 3323294"/>
                      <a:gd name="connsiteX5" fmla="*/ 66492 w 4111149"/>
                      <a:gd name="connsiteY5" fmla="*/ 2430722 h 3323294"/>
                      <a:gd name="connsiteX6" fmla="*/ 1307 w 4111149"/>
                      <a:gd name="connsiteY6" fmla="*/ 913759 h 3323294"/>
                      <a:gd name="connsiteX0" fmla="*/ 1307 w 4111149"/>
                      <a:gd name="connsiteY0" fmla="*/ 913759 h 3323296"/>
                      <a:gd name="connsiteX1" fmla="*/ 2076551 w 4111149"/>
                      <a:gd name="connsiteY1" fmla="*/ 1174 h 3323296"/>
                      <a:gd name="connsiteX2" fmla="*/ 4106465 w 4111149"/>
                      <a:gd name="connsiteY2" fmla="*/ 1067104 h 3323296"/>
                      <a:gd name="connsiteX3" fmla="*/ 4055006 w 4111149"/>
                      <a:gd name="connsiteY3" fmla="*/ 2391541 h 3323296"/>
                      <a:gd name="connsiteX4" fmla="*/ 2064355 w 4111149"/>
                      <a:gd name="connsiteY4" fmla="*/ 3303481 h 3323296"/>
                      <a:gd name="connsiteX5" fmla="*/ 66492 w 4111149"/>
                      <a:gd name="connsiteY5" fmla="*/ 2430722 h 3323296"/>
                      <a:gd name="connsiteX6" fmla="*/ 1307 w 4111149"/>
                      <a:gd name="connsiteY6" fmla="*/ 913759 h 3323296"/>
                      <a:gd name="connsiteX0" fmla="*/ 1307 w 4111149"/>
                      <a:gd name="connsiteY0" fmla="*/ 913759 h 3323294"/>
                      <a:gd name="connsiteX1" fmla="*/ 2076551 w 4111149"/>
                      <a:gd name="connsiteY1" fmla="*/ 1174 h 3323294"/>
                      <a:gd name="connsiteX2" fmla="*/ 4106465 w 4111149"/>
                      <a:gd name="connsiteY2" fmla="*/ 1067104 h 3323294"/>
                      <a:gd name="connsiteX3" fmla="*/ 4055006 w 4111149"/>
                      <a:gd name="connsiteY3" fmla="*/ 2391541 h 3323294"/>
                      <a:gd name="connsiteX4" fmla="*/ 2064355 w 4111149"/>
                      <a:gd name="connsiteY4" fmla="*/ 3303481 h 3323294"/>
                      <a:gd name="connsiteX5" fmla="*/ 66492 w 4111149"/>
                      <a:gd name="connsiteY5" fmla="*/ 2430722 h 3323294"/>
                      <a:gd name="connsiteX6" fmla="*/ 1307 w 4111149"/>
                      <a:gd name="connsiteY6" fmla="*/ 913759 h 3323294"/>
                      <a:gd name="connsiteX0" fmla="*/ 1307 w 4111149"/>
                      <a:gd name="connsiteY0" fmla="*/ 913759 h 3387212"/>
                      <a:gd name="connsiteX1" fmla="*/ 2076551 w 4111149"/>
                      <a:gd name="connsiteY1" fmla="*/ 1174 h 3387212"/>
                      <a:gd name="connsiteX2" fmla="*/ 4106465 w 4111149"/>
                      <a:gd name="connsiteY2" fmla="*/ 1067104 h 3387212"/>
                      <a:gd name="connsiteX3" fmla="*/ 4055006 w 4111149"/>
                      <a:gd name="connsiteY3" fmla="*/ 2391541 h 3387212"/>
                      <a:gd name="connsiteX4" fmla="*/ 2073943 w 4111149"/>
                      <a:gd name="connsiteY4" fmla="*/ 3368782 h 3387212"/>
                      <a:gd name="connsiteX5" fmla="*/ 66492 w 4111149"/>
                      <a:gd name="connsiteY5" fmla="*/ 2430722 h 3387212"/>
                      <a:gd name="connsiteX6" fmla="*/ 1307 w 4111149"/>
                      <a:gd name="connsiteY6" fmla="*/ 913759 h 3387212"/>
                      <a:gd name="connsiteX0" fmla="*/ 1307 w 4111149"/>
                      <a:gd name="connsiteY0" fmla="*/ 913759 h 3387210"/>
                      <a:gd name="connsiteX1" fmla="*/ 2076551 w 4111149"/>
                      <a:gd name="connsiteY1" fmla="*/ 1174 h 3387210"/>
                      <a:gd name="connsiteX2" fmla="*/ 4106465 w 4111149"/>
                      <a:gd name="connsiteY2" fmla="*/ 1067104 h 3387210"/>
                      <a:gd name="connsiteX3" fmla="*/ 4055006 w 4111149"/>
                      <a:gd name="connsiteY3" fmla="*/ 2391541 h 3387210"/>
                      <a:gd name="connsiteX4" fmla="*/ 2073943 w 4111149"/>
                      <a:gd name="connsiteY4" fmla="*/ 3368782 h 3387210"/>
                      <a:gd name="connsiteX5" fmla="*/ 66492 w 4111149"/>
                      <a:gd name="connsiteY5" fmla="*/ 2430722 h 3387210"/>
                      <a:gd name="connsiteX6" fmla="*/ 1307 w 4111149"/>
                      <a:gd name="connsiteY6" fmla="*/ 913759 h 3387210"/>
                      <a:gd name="connsiteX0" fmla="*/ 1307 w 4111149"/>
                      <a:gd name="connsiteY0" fmla="*/ 913759 h 3373746"/>
                      <a:gd name="connsiteX1" fmla="*/ 2076551 w 4111149"/>
                      <a:gd name="connsiteY1" fmla="*/ 1174 h 3373746"/>
                      <a:gd name="connsiteX2" fmla="*/ 4106465 w 4111149"/>
                      <a:gd name="connsiteY2" fmla="*/ 1067104 h 3373746"/>
                      <a:gd name="connsiteX3" fmla="*/ 4055006 w 4111149"/>
                      <a:gd name="connsiteY3" fmla="*/ 2391541 h 3373746"/>
                      <a:gd name="connsiteX4" fmla="*/ 2073943 w 4111149"/>
                      <a:gd name="connsiteY4" fmla="*/ 3368782 h 3373746"/>
                      <a:gd name="connsiteX5" fmla="*/ 66492 w 4111149"/>
                      <a:gd name="connsiteY5" fmla="*/ 2430722 h 3373746"/>
                      <a:gd name="connsiteX6" fmla="*/ 1307 w 4111149"/>
                      <a:gd name="connsiteY6" fmla="*/ 913759 h 3373746"/>
                      <a:gd name="connsiteX0" fmla="*/ 1307 w 4111149"/>
                      <a:gd name="connsiteY0" fmla="*/ 913759 h 3376264"/>
                      <a:gd name="connsiteX1" fmla="*/ 2076551 w 4111149"/>
                      <a:gd name="connsiteY1" fmla="*/ 1174 h 3376264"/>
                      <a:gd name="connsiteX2" fmla="*/ 4106465 w 4111149"/>
                      <a:gd name="connsiteY2" fmla="*/ 1067104 h 3376264"/>
                      <a:gd name="connsiteX3" fmla="*/ 4055006 w 4111149"/>
                      <a:gd name="connsiteY3" fmla="*/ 2391541 h 3376264"/>
                      <a:gd name="connsiteX4" fmla="*/ 2073943 w 4111149"/>
                      <a:gd name="connsiteY4" fmla="*/ 3368782 h 3376264"/>
                      <a:gd name="connsiteX5" fmla="*/ 66492 w 4111149"/>
                      <a:gd name="connsiteY5" fmla="*/ 2430722 h 3376264"/>
                      <a:gd name="connsiteX6" fmla="*/ 1307 w 4111149"/>
                      <a:gd name="connsiteY6" fmla="*/ 913759 h 3376264"/>
                      <a:gd name="connsiteX0" fmla="*/ 1307 w 4114033"/>
                      <a:gd name="connsiteY0" fmla="*/ 913759 h 3375172"/>
                      <a:gd name="connsiteX1" fmla="*/ 2076551 w 4114033"/>
                      <a:gd name="connsiteY1" fmla="*/ 1174 h 3375172"/>
                      <a:gd name="connsiteX2" fmla="*/ 4106465 w 4114033"/>
                      <a:gd name="connsiteY2" fmla="*/ 1067104 h 3375172"/>
                      <a:gd name="connsiteX3" fmla="*/ 4074181 w 4114033"/>
                      <a:gd name="connsiteY3" fmla="*/ 2300119 h 3375172"/>
                      <a:gd name="connsiteX4" fmla="*/ 2073943 w 4114033"/>
                      <a:gd name="connsiteY4" fmla="*/ 3368782 h 3375172"/>
                      <a:gd name="connsiteX5" fmla="*/ 66492 w 4114033"/>
                      <a:gd name="connsiteY5" fmla="*/ 2430722 h 3375172"/>
                      <a:gd name="connsiteX6" fmla="*/ 1307 w 4114033"/>
                      <a:gd name="connsiteY6" fmla="*/ 913759 h 3375172"/>
                      <a:gd name="connsiteX0" fmla="*/ 1307 w 4114033"/>
                      <a:gd name="connsiteY0" fmla="*/ 913759 h 3374801"/>
                      <a:gd name="connsiteX1" fmla="*/ 2076551 w 4114033"/>
                      <a:gd name="connsiteY1" fmla="*/ 1174 h 3374801"/>
                      <a:gd name="connsiteX2" fmla="*/ 4106465 w 4114033"/>
                      <a:gd name="connsiteY2" fmla="*/ 1067104 h 3374801"/>
                      <a:gd name="connsiteX3" fmla="*/ 4074181 w 4114033"/>
                      <a:gd name="connsiteY3" fmla="*/ 2300119 h 3374801"/>
                      <a:gd name="connsiteX4" fmla="*/ 2073943 w 4114033"/>
                      <a:gd name="connsiteY4" fmla="*/ 3368782 h 3374801"/>
                      <a:gd name="connsiteX5" fmla="*/ 66492 w 4114033"/>
                      <a:gd name="connsiteY5" fmla="*/ 2430722 h 3374801"/>
                      <a:gd name="connsiteX6" fmla="*/ 1307 w 4114033"/>
                      <a:gd name="connsiteY6" fmla="*/ 913759 h 3374801"/>
                      <a:gd name="connsiteX0" fmla="*/ 1307 w 4106465"/>
                      <a:gd name="connsiteY0" fmla="*/ 913759 h 3374801"/>
                      <a:gd name="connsiteX1" fmla="*/ 2076551 w 4106465"/>
                      <a:gd name="connsiteY1" fmla="*/ 1174 h 3374801"/>
                      <a:gd name="connsiteX2" fmla="*/ 4106465 w 4106465"/>
                      <a:gd name="connsiteY2" fmla="*/ 1067104 h 3374801"/>
                      <a:gd name="connsiteX3" fmla="*/ 4074181 w 4106465"/>
                      <a:gd name="connsiteY3" fmla="*/ 2300119 h 3374801"/>
                      <a:gd name="connsiteX4" fmla="*/ 2073943 w 4106465"/>
                      <a:gd name="connsiteY4" fmla="*/ 3368782 h 3374801"/>
                      <a:gd name="connsiteX5" fmla="*/ 66492 w 4106465"/>
                      <a:gd name="connsiteY5" fmla="*/ 2430722 h 3374801"/>
                      <a:gd name="connsiteX6" fmla="*/ 1307 w 4106465"/>
                      <a:gd name="connsiteY6" fmla="*/ 913759 h 3374801"/>
                      <a:gd name="connsiteX0" fmla="*/ 1307 w 4106465"/>
                      <a:gd name="connsiteY0" fmla="*/ 913759 h 3374269"/>
                      <a:gd name="connsiteX1" fmla="*/ 2076551 w 4106465"/>
                      <a:gd name="connsiteY1" fmla="*/ 1174 h 3374269"/>
                      <a:gd name="connsiteX2" fmla="*/ 4106465 w 4106465"/>
                      <a:gd name="connsiteY2" fmla="*/ 1067104 h 3374269"/>
                      <a:gd name="connsiteX3" fmla="*/ 4074181 w 4106465"/>
                      <a:gd name="connsiteY3" fmla="*/ 2300119 h 3374269"/>
                      <a:gd name="connsiteX4" fmla="*/ 2073943 w 4106465"/>
                      <a:gd name="connsiteY4" fmla="*/ 3368782 h 3374269"/>
                      <a:gd name="connsiteX5" fmla="*/ 66492 w 4106465"/>
                      <a:gd name="connsiteY5" fmla="*/ 2430722 h 3374269"/>
                      <a:gd name="connsiteX6" fmla="*/ 1307 w 4106465"/>
                      <a:gd name="connsiteY6" fmla="*/ 913759 h 3374269"/>
                      <a:gd name="connsiteX0" fmla="*/ 1307 w 4113793"/>
                      <a:gd name="connsiteY0" fmla="*/ 913759 h 3374170"/>
                      <a:gd name="connsiteX1" fmla="*/ 2076551 w 4113793"/>
                      <a:gd name="connsiteY1" fmla="*/ 1174 h 3374170"/>
                      <a:gd name="connsiteX2" fmla="*/ 4106465 w 4113793"/>
                      <a:gd name="connsiteY2" fmla="*/ 1067104 h 3374170"/>
                      <a:gd name="connsiteX3" fmla="*/ 4093357 w 4113793"/>
                      <a:gd name="connsiteY3" fmla="*/ 2287060 h 3374170"/>
                      <a:gd name="connsiteX4" fmla="*/ 2073943 w 4113793"/>
                      <a:gd name="connsiteY4" fmla="*/ 3368782 h 3374170"/>
                      <a:gd name="connsiteX5" fmla="*/ 66492 w 4113793"/>
                      <a:gd name="connsiteY5" fmla="*/ 2430722 h 3374170"/>
                      <a:gd name="connsiteX6" fmla="*/ 1307 w 4113793"/>
                      <a:gd name="connsiteY6" fmla="*/ 913759 h 3374170"/>
                      <a:gd name="connsiteX0" fmla="*/ 1307 w 4106465"/>
                      <a:gd name="connsiteY0" fmla="*/ 913759 h 3374170"/>
                      <a:gd name="connsiteX1" fmla="*/ 2076551 w 4106465"/>
                      <a:gd name="connsiteY1" fmla="*/ 1174 h 3374170"/>
                      <a:gd name="connsiteX2" fmla="*/ 4106465 w 4106465"/>
                      <a:gd name="connsiteY2" fmla="*/ 1067104 h 3374170"/>
                      <a:gd name="connsiteX3" fmla="*/ 4093357 w 4106465"/>
                      <a:gd name="connsiteY3" fmla="*/ 2287060 h 3374170"/>
                      <a:gd name="connsiteX4" fmla="*/ 2073943 w 4106465"/>
                      <a:gd name="connsiteY4" fmla="*/ 3368782 h 3374170"/>
                      <a:gd name="connsiteX5" fmla="*/ 66492 w 4106465"/>
                      <a:gd name="connsiteY5" fmla="*/ 2430722 h 3374170"/>
                      <a:gd name="connsiteX6" fmla="*/ 1307 w 4106465"/>
                      <a:gd name="connsiteY6" fmla="*/ 913759 h 3374170"/>
                      <a:gd name="connsiteX0" fmla="*/ 1307 w 4106465"/>
                      <a:gd name="connsiteY0" fmla="*/ 913759 h 3374076"/>
                      <a:gd name="connsiteX1" fmla="*/ 2076551 w 4106465"/>
                      <a:gd name="connsiteY1" fmla="*/ 1174 h 3374076"/>
                      <a:gd name="connsiteX2" fmla="*/ 4106465 w 4106465"/>
                      <a:gd name="connsiteY2" fmla="*/ 1067104 h 3374076"/>
                      <a:gd name="connsiteX3" fmla="*/ 4093357 w 4106465"/>
                      <a:gd name="connsiteY3" fmla="*/ 2287060 h 3374076"/>
                      <a:gd name="connsiteX4" fmla="*/ 2073943 w 4106465"/>
                      <a:gd name="connsiteY4" fmla="*/ 3368782 h 3374076"/>
                      <a:gd name="connsiteX5" fmla="*/ 66492 w 4106465"/>
                      <a:gd name="connsiteY5" fmla="*/ 2430722 h 3374076"/>
                      <a:gd name="connsiteX6" fmla="*/ 1307 w 4106465"/>
                      <a:gd name="connsiteY6" fmla="*/ 913759 h 3374076"/>
                      <a:gd name="connsiteX0" fmla="*/ 1307 w 4106465"/>
                      <a:gd name="connsiteY0" fmla="*/ 913835 h 3374153"/>
                      <a:gd name="connsiteX1" fmla="*/ 2076551 w 4106465"/>
                      <a:gd name="connsiteY1" fmla="*/ 1250 h 3374153"/>
                      <a:gd name="connsiteX2" fmla="*/ 4106465 w 4106465"/>
                      <a:gd name="connsiteY2" fmla="*/ 1067180 h 3374153"/>
                      <a:gd name="connsiteX3" fmla="*/ 4093357 w 4106465"/>
                      <a:gd name="connsiteY3" fmla="*/ 2287136 h 3374153"/>
                      <a:gd name="connsiteX4" fmla="*/ 2073943 w 4106465"/>
                      <a:gd name="connsiteY4" fmla="*/ 3368858 h 3374153"/>
                      <a:gd name="connsiteX5" fmla="*/ 66492 w 4106465"/>
                      <a:gd name="connsiteY5" fmla="*/ 2430798 h 3374153"/>
                      <a:gd name="connsiteX6" fmla="*/ 1307 w 4106465"/>
                      <a:gd name="connsiteY6" fmla="*/ 913835 h 3374153"/>
                      <a:gd name="connsiteX0" fmla="*/ 1307 w 4106465"/>
                      <a:gd name="connsiteY0" fmla="*/ 913835 h 3374153"/>
                      <a:gd name="connsiteX1" fmla="*/ 2076551 w 4106465"/>
                      <a:gd name="connsiteY1" fmla="*/ 1250 h 3374153"/>
                      <a:gd name="connsiteX2" fmla="*/ 4106465 w 4106465"/>
                      <a:gd name="connsiteY2" fmla="*/ 1067180 h 3374153"/>
                      <a:gd name="connsiteX3" fmla="*/ 4093357 w 4106465"/>
                      <a:gd name="connsiteY3" fmla="*/ 2287136 h 3374153"/>
                      <a:gd name="connsiteX4" fmla="*/ 2073943 w 4106465"/>
                      <a:gd name="connsiteY4" fmla="*/ 3368858 h 3374153"/>
                      <a:gd name="connsiteX5" fmla="*/ 66492 w 4106465"/>
                      <a:gd name="connsiteY5" fmla="*/ 2430798 h 3374153"/>
                      <a:gd name="connsiteX6" fmla="*/ 1307 w 4106465"/>
                      <a:gd name="connsiteY6" fmla="*/ 913835 h 3374153"/>
                      <a:gd name="connsiteX0" fmla="*/ 1307 w 4106465"/>
                      <a:gd name="connsiteY0" fmla="*/ 913835 h 3368867"/>
                      <a:gd name="connsiteX1" fmla="*/ 2076551 w 4106465"/>
                      <a:gd name="connsiteY1" fmla="*/ 1250 h 3368867"/>
                      <a:gd name="connsiteX2" fmla="*/ 4106465 w 4106465"/>
                      <a:gd name="connsiteY2" fmla="*/ 1067180 h 3368867"/>
                      <a:gd name="connsiteX3" fmla="*/ 4093357 w 4106465"/>
                      <a:gd name="connsiteY3" fmla="*/ 2287136 h 3368867"/>
                      <a:gd name="connsiteX4" fmla="*/ 2073943 w 4106465"/>
                      <a:gd name="connsiteY4" fmla="*/ 3368858 h 3368867"/>
                      <a:gd name="connsiteX5" fmla="*/ 66492 w 4106465"/>
                      <a:gd name="connsiteY5" fmla="*/ 2430798 h 3368867"/>
                      <a:gd name="connsiteX6" fmla="*/ 1307 w 4106465"/>
                      <a:gd name="connsiteY6" fmla="*/ 913835 h 3368867"/>
                      <a:gd name="connsiteX0" fmla="*/ 1307 w 4164497"/>
                      <a:gd name="connsiteY0" fmla="*/ 912593 h 3367625"/>
                      <a:gd name="connsiteX1" fmla="*/ 2076551 w 4164497"/>
                      <a:gd name="connsiteY1" fmla="*/ 8 h 3367625"/>
                      <a:gd name="connsiteX2" fmla="*/ 4164497 w 4164497"/>
                      <a:gd name="connsiteY2" fmla="*/ 923648 h 3367625"/>
                      <a:gd name="connsiteX3" fmla="*/ 4093357 w 4164497"/>
                      <a:gd name="connsiteY3" fmla="*/ 2285894 h 3367625"/>
                      <a:gd name="connsiteX4" fmla="*/ 2073943 w 4164497"/>
                      <a:gd name="connsiteY4" fmla="*/ 3367616 h 3367625"/>
                      <a:gd name="connsiteX5" fmla="*/ 66492 w 4164497"/>
                      <a:gd name="connsiteY5" fmla="*/ 2429556 h 3367625"/>
                      <a:gd name="connsiteX6" fmla="*/ 1307 w 4164497"/>
                      <a:gd name="connsiteY6" fmla="*/ 912593 h 3367625"/>
                      <a:gd name="connsiteX0" fmla="*/ 1307 w 4164497"/>
                      <a:gd name="connsiteY0" fmla="*/ 912593 h 3367625"/>
                      <a:gd name="connsiteX1" fmla="*/ 2076551 w 4164497"/>
                      <a:gd name="connsiteY1" fmla="*/ 8 h 3367625"/>
                      <a:gd name="connsiteX2" fmla="*/ 4164497 w 4164497"/>
                      <a:gd name="connsiteY2" fmla="*/ 923648 h 3367625"/>
                      <a:gd name="connsiteX3" fmla="*/ 4145586 w 4164497"/>
                      <a:gd name="connsiteY3" fmla="*/ 2270085 h 3367625"/>
                      <a:gd name="connsiteX4" fmla="*/ 2073943 w 4164497"/>
                      <a:gd name="connsiteY4" fmla="*/ 3367616 h 3367625"/>
                      <a:gd name="connsiteX5" fmla="*/ 66492 w 4164497"/>
                      <a:gd name="connsiteY5" fmla="*/ 2429556 h 3367625"/>
                      <a:gd name="connsiteX6" fmla="*/ 1307 w 4164497"/>
                      <a:gd name="connsiteY6" fmla="*/ 912593 h 3367625"/>
                      <a:gd name="connsiteX0" fmla="*/ 1307 w 4167288"/>
                      <a:gd name="connsiteY0" fmla="*/ 912593 h 3367625"/>
                      <a:gd name="connsiteX1" fmla="*/ 2076551 w 4167288"/>
                      <a:gd name="connsiteY1" fmla="*/ 8 h 3367625"/>
                      <a:gd name="connsiteX2" fmla="*/ 4164497 w 4167288"/>
                      <a:gd name="connsiteY2" fmla="*/ 923648 h 3367625"/>
                      <a:gd name="connsiteX3" fmla="*/ 4157192 w 4167288"/>
                      <a:gd name="connsiteY3" fmla="*/ 2254275 h 3367625"/>
                      <a:gd name="connsiteX4" fmla="*/ 2073943 w 4167288"/>
                      <a:gd name="connsiteY4" fmla="*/ 3367616 h 3367625"/>
                      <a:gd name="connsiteX5" fmla="*/ 66492 w 4167288"/>
                      <a:gd name="connsiteY5" fmla="*/ 2429556 h 3367625"/>
                      <a:gd name="connsiteX6" fmla="*/ 1307 w 4167288"/>
                      <a:gd name="connsiteY6" fmla="*/ 912593 h 3367625"/>
                      <a:gd name="connsiteX0" fmla="*/ 1307 w 4167289"/>
                      <a:gd name="connsiteY0" fmla="*/ 912593 h 3416600"/>
                      <a:gd name="connsiteX1" fmla="*/ 2076551 w 4167289"/>
                      <a:gd name="connsiteY1" fmla="*/ 8 h 3416600"/>
                      <a:gd name="connsiteX2" fmla="*/ 4164497 w 4167289"/>
                      <a:gd name="connsiteY2" fmla="*/ 923648 h 3416600"/>
                      <a:gd name="connsiteX3" fmla="*/ 4157192 w 4167289"/>
                      <a:gd name="connsiteY3" fmla="*/ 2254275 h 3416600"/>
                      <a:gd name="connsiteX4" fmla="*/ 2169820 w 4167289"/>
                      <a:gd name="connsiteY4" fmla="*/ 3416592 h 3416600"/>
                      <a:gd name="connsiteX5" fmla="*/ 66492 w 4167289"/>
                      <a:gd name="connsiteY5" fmla="*/ 2429556 h 3416600"/>
                      <a:gd name="connsiteX6" fmla="*/ 1307 w 4167289"/>
                      <a:gd name="connsiteY6" fmla="*/ 912593 h 3416600"/>
                      <a:gd name="connsiteX0" fmla="*/ 1307 w 4167289"/>
                      <a:gd name="connsiteY0" fmla="*/ 912593 h 3417484"/>
                      <a:gd name="connsiteX1" fmla="*/ 2076551 w 4167289"/>
                      <a:gd name="connsiteY1" fmla="*/ 8 h 3417484"/>
                      <a:gd name="connsiteX2" fmla="*/ 4164497 w 4167289"/>
                      <a:gd name="connsiteY2" fmla="*/ 923648 h 3417484"/>
                      <a:gd name="connsiteX3" fmla="*/ 4157192 w 4167289"/>
                      <a:gd name="connsiteY3" fmla="*/ 2254275 h 3417484"/>
                      <a:gd name="connsiteX4" fmla="*/ 2169820 w 4167289"/>
                      <a:gd name="connsiteY4" fmla="*/ 3416592 h 3417484"/>
                      <a:gd name="connsiteX5" fmla="*/ 66492 w 4167289"/>
                      <a:gd name="connsiteY5" fmla="*/ 2429556 h 3417484"/>
                      <a:gd name="connsiteX6" fmla="*/ 1307 w 4167289"/>
                      <a:gd name="connsiteY6" fmla="*/ 912593 h 3417484"/>
                      <a:gd name="connsiteX0" fmla="*/ 1307 w 4167289"/>
                      <a:gd name="connsiteY0" fmla="*/ 912593 h 3368569"/>
                      <a:gd name="connsiteX1" fmla="*/ 2076551 w 4167289"/>
                      <a:gd name="connsiteY1" fmla="*/ 8 h 3368569"/>
                      <a:gd name="connsiteX2" fmla="*/ 4164497 w 4167289"/>
                      <a:gd name="connsiteY2" fmla="*/ 923648 h 3368569"/>
                      <a:gd name="connsiteX3" fmla="*/ 4157192 w 4167289"/>
                      <a:gd name="connsiteY3" fmla="*/ 2254275 h 3368569"/>
                      <a:gd name="connsiteX4" fmla="*/ 2121882 w 4167289"/>
                      <a:gd name="connsiteY4" fmla="*/ 3367615 h 3368569"/>
                      <a:gd name="connsiteX5" fmla="*/ 66492 w 4167289"/>
                      <a:gd name="connsiteY5" fmla="*/ 2429556 h 3368569"/>
                      <a:gd name="connsiteX6" fmla="*/ 1307 w 4167289"/>
                      <a:gd name="connsiteY6" fmla="*/ 912593 h 3368569"/>
                      <a:gd name="connsiteX0" fmla="*/ 1307 w 4167289"/>
                      <a:gd name="connsiteY0" fmla="*/ 912593 h 3368569"/>
                      <a:gd name="connsiteX1" fmla="*/ 2076551 w 4167289"/>
                      <a:gd name="connsiteY1" fmla="*/ 8 h 3368569"/>
                      <a:gd name="connsiteX2" fmla="*/ 4164497 w 4167289"/>
                      <a:gd name="connsiteY2" fmla="*/ 923648 h 3368569"/>
                      <a:gd name="connsiteX3" fmla="*/ 4157192 w 4167289"/>
                      <a:gd name="connsiteY3" fmla="*/ 2254275 h 3368569"/>
                      <a:gd name="connsiteX4" fmla="*/ 2121882 w 4167289"/>
                      <a:gd name="connsiteY4" fmla="*/ 3367615 h 3368569"/>
                      <a:gd name="connsiteX5" fmla="*/ 66492 w 4167289"/>
                      <a:gd name="connsiteY5" fmla="*/ 2429556 h 3368569"/>
                      <a:gd name="connsiteX6" fmla="*/ 1307 w 4167289"/>
                      <a:gd name="connsiteY6" fmla="*/ 912593 h 3368569"/>
                      <a:gd name="connsiteX0" fmla="*/ 1307 w 4167289"/>
                      <a:gd name="connsiteY0" fmla="*/ 912593 h 3369732"/>
                      <a:gd name="connsiteX1" fmla="*/ 2076551 w 4167289"/>
                      <a:gd name="connsiteY1" fmla="*/ 8 h 3369732"/>
                      <a:gd name="connsiteX2" fmla="*/ 4164497 w 4167289"/>
                      <a:gd name="connsiteY2" fmla="*/ 923648 h 3369732"/>
                      <a:gd name="connsiteX3" fmla="*/ 4157192 w 4167289"/>
                      <a:gd name="connsiteY3" fmla="*/ 2254275 h 3369732"/>
                      <a:gd name="connsiteX4" fmla="*/ 2121882 w 4167289"/>
                      <a:gd name="connsiteY4" fmla="*/ 3367615 h 3369732"/>
                      <a:gd name="connsiteX5" fmla="*/ 66492 w 4167289"/>
                      <a:gd name="connsiteY5" fmla="*/ 2429556 h 3369732"/>
                      <a:gd name="connsiteX6" fmla="*/ 1307 w 4167289"/>
                      <a:gd name="connsiteY6" fmla="*/ 912593 h 3369732"/>
                      <a:gd name="connsiteX0" fmla="*/ 4359 w 4170341"/>
                      <a:gd name="connsiteY0" fmla="*/ 912593 h 3369814"/>
                      <a:gd name="connsiteX1" fmla="*/ 2079603 w 4170341"/>
                      <a:gd name="connsiteY1" fmla="*/ 8 h 3369814"/>
                      <a:gd name="connsiteX2" fmla="*/ 4167549 w 4170341"/>
                      <a:gd name="connsiteY2" fmla="*/ 923648 h 3369814"/>
                      <a:gd name="connsiteX3" fmla="*/ 4160244 w 4170341"/>
                      <a:gd name="connsiteY3" fmla="*/ 2254275 h 3369814"/>
                      <a:gd name="connsiteX4" fmla="*/ 2124934 w 4170341"/>
                      <a:gd name="connsiteY4" fmla="*/ 3367615 h 3369814"/>
                      <a:gd name="connsiteX5" fmla="*/ 57559 w 4170341"/>
                      <a:gd name="connsiteY5" fmla="*/ 2445882 h 3369814"/>
                      <a:gd name="connsiteX6" fmla="*/ 4359 w 4170341"/>
                      <a:gd name="connsiteY6" fmla="*/ 912593 h 3369814"/>
                      <a:gd name="connsiteX0" fmla="*/ 4359 w 4170341"/>
                      <a:gd name="connsiteY0" fmla="*/ 912593 h 3369995"/>
                      <a:gd name="connsiteX1" fmla="*/ 2079603 w 4170341"/>
                      <a:gd name="connsiteY1" fmla="*/ 8 h 3369995"/>
                      <a:gd name="connsiteX2" fmla="*/ 4167549 w 4170341"/>
                      <a:gd name="connsiteY2" fmla="*/ 923648 h 3369995"/>
                      <a:gd name="connsiteX3" fmla="*/ 4160244 w 4170341"/>
                      <a:gd name="connsiteY3" fmla="*/ 2254275 h 3369995"/>
                      <a:gd name="connsiteX4" fmla="*/ 2124934 w 4170341"/>
                      <a:gd name="connsiteY4" fmla="*/ 3367615 h 3369995"/>
                      <a:gd name="connsiteX5" fmla="*/ 57559 w 4170341"/>
                      <a:gd name="connsiteY5" fmla="*/ 2445882 h 3369995"/>
                      <a:gd name="connsiteX6" fmla="*/ 4359 w 4170341"/>
                      <a:gd name="connsiteY6" fmla="*/ 912593 h 3369995"/>
                      <a:gd name="connsiteX0" fmla="*/ 4359 w 4170341"/>
                      <a:gd name="connsiteY0" fmla="*/ 912593 h 3434956"/>
                      <a:gd name="connsiteX1" fmla="*/ 2079603 w 4170341"/>
                      <a:gd name="connsiteY1" fmla="*/ 8 h 3434956"/>
                      <a:gd name="connsiteX2" fmla="*/ 4167549 w 4170341"/>
                      <a:gd name="connsiteY2" fmla="*/ 923648 h 3434956"/>
                      <a:gd name="connsiteX3" fmla="*/ 4160244 w 4170341"/>
                      <a:gd name="connsiteY3" fmla="*/ 2254275 h 3434956"/>
                      <a:gd name="connsiteX4" fmla="*/ 2124934 w 4170341"/>
                      <a:gd name="connsiteY4" fmla="*/ 3432917 h 3434956"/>
                      <a:gd name="connsiteX5" fmla="*/ 57559 w 4170341"/>
                      <a:gd name="connsiteY5" fmla="*/ 2445882 h 3434956"/>
                      <a:gd name="connsiteX6" fmla="*/ 4359 w 4170341"/>
                      <a:gd name="connsiteY6" fmla="*/ 912593 h 3434956"/>
                      <a:gd name="connsiteX0" fmla="*/ 4359 w 4170341"/>
                      <a:gd name="connsiteY0" fmla="*/ 912593 h 3434956"/>
                      <a:gd name="connsiteX1" fmla="*/ 2079603 w 4170341"/>
                      <a:gd name="connsiteY1" fmla="*/ 8 h 3434956"/>
                      <a:gd name="connsiteX2" fmla="*/ 4167549 w 4170341"/>
                      <a:gd name="connsiteY2" fmla="*/ 923648 h 3434956"/>
                      <a:gd name="connsiteX3" fmla="*/ 4160244 w 4170341"/>
                      <a:gd name="connsiteY3" fmla="*/ 2254275 h 3434956"/>
                      <a:gd name="connsiteX4" fmla="*/ 2124934 w 4170341"/>
                      <a:gd name="connsiteY4" fmla="*/ 3432917 h 3434956"/>
                      <a:gd name="connsiteX5" fmla="*/ 57559 w 4170341"/>
                      <a:gd name="connsiteY5" fmla="*/ 2445882 h 3434956"/>
                      <a:gd name="connsiteX6" fmla="*/ 4359 w 4170341"/>
                      <a:gd name="connsiteY6" fmla="*/ 912593 h 3434956"/>
                      <a:gd name="connsiteX0" fmla="*/ 4359 w 4167550"/>
                      <a:gd name="connsiteY0" fmla="*/ 912593 h 3434956"/>
                      <a:gd name="connsiteX1" fmla="*/ 2079603 w 4167550"/>
                      <a:gd name="connsiteY1" fmla="*/ 8 h 3434956"/>
                      <a:gd name="connsiteX2" fmla="*/ 4167549 w 4167550"/>
                      <a:gd name="connsiteY2" fmla="*/ 923648 h 3434956"/>
                      <a:gd name="connsiteX3" fmla="*/ 4105720 w 4167550"/>
                      <a:gd name="connsiteY3" fmla="*/ 2347956 h 3434956"/>
                      <a:gd name="connsiteX4" fmla="*/ 2124934 w 4167550"/>
                      <a:gd name="connsiteY4" fmla="*/ 3432917 h 3434956"/>
                      <a:gd name="connsiteX5" fmla="*/ 57559 w 4167550"/>
                      <a:gd name="connsiteY5" fmla="*/ 2445882 h 3434956"/>
                      <a:gd name="connsiteX6" fmla="*/ 4359 w 4167550"/>
                      <a:gd name="connsiteY6" fmla="*/ 912593 h 3434956"/>
                      <a:gd name="connsiteX0" fmla="*/ 4359 w 4179201"/>
                      <a:gd name="connsiteY0" fmla="*/ 912593 h 3434956"/>
                      <a:gd name="connsiteX1" fmla="*/ 2079603 w 4179201"/>
                      <a:gd name="connsiteY1" fmla="*/ 8 h 3434956"/>
                      <a:gd name="connsiteX2" fmla="*/ 4167549 w 4179201"/>
                      <a:gd name="connsiteY2" fmla="*/ 923648 h 3434956"/>
                      <a:gd name="connsiteX3" fmla="*/ 4105720 w 4179201"/>
                      <a:gd name="connsiteY3" fmla="*/ 2347956 h 3434956"/>
                      <a:gd name="connsiteX4" fmla="*/ 2124934 w 4179201"/>
                      <a:gd name="connsiteY4" fmla="*/ 3432917 h 3434956"/>
                      <a:gd name="connsiteX5" fmla="*/ 57559 w 4179201"/>
                      <a:gd name="connsiteY5" fmla="*/ 2445882 h 3434956"/>
                      <a:gd name="connsiteX6" fmla="*/ 4359 w 4179201"/>
                      <a:gd name="connsiteY6" fmla="*/ 912593 h 3434956"/>
                      <a:gd name="connsiteX0" fmla="*/ 4359 w 4179200"/>
                      <a:gd name="connsiteY0" fmla="*/ 912593 h 3434956"/>
                      <a:gd name="connsiteX1" fmla="*/ 2079603 w 4179200"/>
                      <a:gd name="connsiteY1" fmla="*/ 8 h 3434956"/>
                      <a:gd name="connsiteX2" fmla="*/ 4167549 w 4179200"/>
                      <a:gd name="connsiteY2" fmla="*/ 923648 h 3434956"/>
                      <a:gd name="connsiteX3" fmla="*/ 4105720 w 4179200"/>
                      <a:gd name="connsiteY3" fmla="*/ 2347956 h 3434956"/>
                      <a:gd name="connsiteX4" fmla="*/ 2124934 w 4179200"/>
                      <a:gd name="connsiteY4" fmla="*/ 3432917 h 3434956"/>
                      <a:gd name="connsiteX5" fmla="*/ 57559 w 4179200"/>
                      <a:gd name="connsiteY5" fmla="*/ 2445882 h 3434956"/>
                      <a:gd name="connsiteX6" fmla="*/ 4359 w 4179200"/>
                      <a:gd name="connsiteY6" fmla="*/ 912593 h 3434956"/>
                      <a:gd name="connsiteX0" fmla="*/ 4359 w 4172939"/>
                      <a:gd name="connsiteY0" fmla="*/ 912593 h 3434956"/>
                      <a:gd name="connsiteX1" fmla="*/ 2079603 w 4172939"/>
                      <a:gd name="connsiteY1" fmla="*/ 8 h 3434956"/>
                      <a:gd name="connsiteX2" fmla="*/ 4167549 w 4172939"/>
                      <a:gd name="connsiteY2" fmla="*/ 923648 h 3434956"/>
                      <a:gd name="connsiteX3" fmla="*/ 4105720 w 4172939"/>
                      <a:gd name="connsiteY3" fmla="*/ 2347956 h 3434956"/>
                      <a:gd name="connsiteX4" fmla="*/ 2124934 w 4172939"/>
                      <a:gd name="connsiteY4" fmla="*/ 3432917 h 3434956"/>
                      <a:gd name="connsiteX5" fmla="*/ 57559 w 4172939"/>
                      <a:gd name="connsiteY5" fmla="*/ 2445882 h 3434956"/>
                      <a:gd name="connsiteX6" fmla="*/ 4359 w 4172939"/>
                      <a:gd name="connsiteY6" fmla="*/ 912593 h 3434956"/>
                      <a:gd name="connsiteX0" fmla="*/ 4359 w 4167549"/>
                      <a:gd name="connsiteY0" fmla="*/ 912593 h 3434956"/>
                      <a:gd name="connsiteX1" fmla="*/ 2079603 w 4167549"/>
                      <a:gd name="connsiteY1" fmla="*/ 8 h 3434956"/>
                      <a:gd name="connsiteX2" fmla="*/ 4167549 w 4167549"/>
                      <a:gd name="connsiteY2" fmla="*/ 923648 h 3434956"/>
                      <a:gd name="connsiteX3" fmla="*/ 4063313 w 4167549"/>
                      <a:gd name="connsiteY3" fmla="*/ 2452044 h 3434956"/>
                      <a:gd name="connsiteX4" fmla="*/ 2124934 w 4167549"/>
                      <a:gd name="connsiteY4" fmla="*/ 3432917 h 3434956"/>
                      <a:gd name="connsiteX5" fmla="*/ 57559 w 4167549"/>
                      <a:gd name="connsiteY5" fmla="*/ 2445882 h 3434956"/>
                      <a:gd name="connsiteX6" fmla="*/ 4359 w 4167549"/>
                      <a:gd name="connsiteY6" fmla="*/ 912593 h 3434956"/>
                      <a:gd name="connsiteX0" fmla="*/ 4359 w 4167549"/>
                      <a:gd name="connsiteY0" fmla="*/ 912593 h 3434956"/>
                      <a:gd name="connsiteX1" fmla="*/ 2079603 w 4167549"/>
                      <a:gd name="connsiteY1" fmla="*/ 8 h 3434956"/>
                      <a:gd name="connsiteX2" fmla="*/ 4167549 w 4167549"/>
                      <a:gd name="connsiteY2" fmla="*/ 923648 h 3434956"/>
                      <a:gd name="connsiteX3" fmla="*/ 4063313 w 4167549"/>
                      <a:gd name="connsiteY3" fmla="*/ 2452044 h 3434956"/>
                      <a:gd name="connsiteX4" fmla="*/ 2124934 w 4167549"/>
                      <a:gd name="connsiteY4" fmla="*/ 3432917 h 3434956"/>
                      <a:gd name="connsiteX5" fmla="*/ 57559 w 4167549"/>
                      <a:gd name="connsiteY5" fmla="*/ 2445882 h 3434956"/>
                      <a:gd name="connsiteX6" fmla="*/ 4359 w 4167549"/>
                      <a:gd name="connsiteY6" fmla="*/ 912593 h 3434956"/>
                      <a:gd name="connsiteX0" fmla="*/ 4359 w 4168190"/>
                      <a:gd name="connsiteY0" fmla="*/ 912593 h 3434956"/>
                      <a:gd name="connsiteX1" fmla="*/ 2079603 w 4168190"/>
                      <a:gd name="connsiteY1" fmla="*/ 8 h 3434956"/>
                      <a:gd name="connsiteX2" fmla="*/ 4167549 w 4168190"/>
                      <a:gd name="connsiteY2" fmla="*/ 923648 h 3434956"/>
                      <a:gd name="connsiteX3" fmla="*/ 4063313 w 4168190"/>
                      <a:gd name="connsiteY3" fmla="*/ 2452044 h 3434956"/>
                      <a:gd name="connsiteX4" fmla="*/ 2124934 w 4168190"/>
                      <a:gd name="connsiteY4" fmla="*/ 3432917 h 3434956"/>
                      <a:gd name="connsiteX5" fmla="*/ 57559 w 4168190"/>
                      <a:gd name="connsiteY5" fmla="*/ 2445882 h 3434956"/>
                      <a:gd name="connsiteX6" fmla="*/ 4359 w 4168190"/>
                      <a:gd name="connsiteY6" fmla="*/ 912593 h 3434956"/>
                      <a:gd name="connsiteX0" fmla="*/ 4359 w 4167549"/>
                      <a:gd name="connsiteY0" fmla="*/ 912593 h 3434956"/>
                      <a:gd name="connsiteX1" fmla="*/ 2079603 w 4167549"/>
                      <a:gd name="connsiteY1" fmla="*/ 8 h 3434956"/>
                      <a:gd name="connsiteX2" fmla="*/ 4167549 w 4167549"/>
                      <a:gd name="connsiteY2" fmla="*/ 923648 h 3434956"/>
                      <a:gd name="connsiteX3" fmla="*/ 4063313 w 4167549"/>
                      <a:gd name="connsiteY3" fmla="*/ 2452044 h 3434956"/>
                      <a:gd name="connsiteX4" fmla="*/ 2124934 w 4167549"/>
                      <a:gd name="connsiteY4" fmla="*/ 3432917 h 3434956"/>
                      <a:gd name="connsiteX5" fmla="*/ 57559 w 4167549"/>
                      <a:gd name="connsiteY5" fmla="*/ 2445882 h 3434956"/>
                      <a:gd name="connsiteX6" fmla="*/ 4359 w 4167549"/>
                      <a:gd name="connsiteY6" fmla="*/ 912593 h 3434956"/>
                      <a:gd name="connsiteX0" fmla="*/ 4359 w 4167549"/>
                      <a:gd name="connsiteY0" fmla="*/ 912593 h 3434956"/>
                      <a:gd name="connsiteX1" fmla="*/ 2079603 w 4167549"/>
                      <a:gd name="connsiteY1" fmla="*/ 8 h 3434956"/>
                      <a:gd name="connsiteX2" fmla="*/ 4167549 w 4167549"/>
                      <a:gd name="connsiteY2" fmla="*/ 923648 h 3434956"/>
                      <a:gd name="connsiteX3" fmla="*/ 4063313 w 4167549"/>
                      <a:gd name="connsiteY3" fmla="*/ 2452044 h 3434956"/>
                      <a:gd name="connsiteX4" fmla="*/ 2124934 w 4167549"/>
                      <a:gd name="connsiteY4" fmla="*/ 3432917 h 3434956"/>
                      <a:gd name="connsiteX5" fmla="*/ 57559 w 4167549"/>
                      <a:gd name="connsiteY5" fmla="*/ 2445882 h 3434956"/>
                      <a:gd name="connsiteX6" fmla="*/ 4359 w 4167549"/>
                      <a:gd name="connsiteY6" fmla="*/ 912593 h 3434956"/>
                      <a:gd name="connsiteX0" fmla="*/ 4359 w 4167549"/>
                      <a:gd name="connsiteY0" fmla="*/ 912593 h 3434956"/>
                      <a:gd name="connsiteX1" fmla="*/ 2079603 w 4167549"/>
                      <a:gd name="connsiteY1" fmla="*/ 8 h 3434956"/>
                      <a:gd name="connsiteX2" fmla="*/ 4167549 w 4167549"/>
                      <a:gd name="connsiteY2" fmla="*/ 923648 h 3434956"/>
                      <a:gd name="connsiteX3" fmla="*/ 4063313 w 4167549"/>
                      <a:gd name="connsiteY3" fmla="*/ 2452044 h 3434956"/>
                      <a:gd name="connsiteX4" fmla="*/ 2124934 w 4167549"/>
                      <a:gd name="connsiteY4" fmla="*/ 3432917 h 3434956"/>
                      <a:gd name="connsiteX5" fmla="*/ 57559 w 4167549"/>
                      <a:gd name="connsiteY5" fmla="*/ 2445882 h 3434956"/>
                      <a:gd name="connsiteX6" fmla="*/ 4359 w 4167549"/>
                      <a:gd name="connsiteY6" fmla="*/ 912593 h 3434956"/>
                      <a:gd name="connsiteX0" fmla="*/ 4359 w 4167549"/>
                      <a:gd name="connsiteY0" fmla="*/ 912593 h 3435302"/>
                      <a:gd name="connsiteX1" fmla="*/ 2079603 w 4167549"/>
                      <a:gd name="connsiteY1" fmla="*/ 8 h 3435302"/>
                      <a:gd name="connsiteX2" fmla="*/ 4167549 w 4167549"/>
                      <a:gd name="connsiteY2" fmla="*/ 923648 h 3435302"/>
                      <a:gd name="connsiteX3" fmla="*/ 4063313 w 4167549"/>
                      <a:gd name="connsiteY3" fmla="*/ 2452044 h 3435302"/>
                      <a:gd name="connsiteX4" fmla="*/ 2124934 w 4167549"/>
                      <a:gd name="connsiteY4" fmla="*/ 3432917 h 3435302"/>
                      <a:gd name="connsiteX5" fmla="*/ 57559 w 4167549"/>
                      <a:gd name="connsiteY5" fmla="*/ 2445882 h 3435302"/>
                      <a:gd name="connsiteX6" fmla="*/ 4359 w 4167549"/>
                      <a:gd name="connsiteY6" fmla="*/ 912593 h 34353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167549" h="3435302">
                        <a:moveTo>
                          <a:pt x="4359" y="912593"/>
                        </a:moveTo>
                        <a:cubicBezTo>
                          <a:pt x="147011" y="342619"/>
                          <a:pt x="1385738" y="-1835"/>
                          <a:pt x="2079603" y="8"/>
                        </a:cubicBezTo>
                        <a:cubicBezTo>
                          <a:pt x="2773468" y="1851"/>
                          <a:pt x="3863375" y="83381"/>
                          <a:pt x="4167549" y="923648"/>
                        </a:cubicBezTo>
                        <a:cubicBezTo>
                          <a:pt x="4164916" y="1434169"/>
                          <a:pt x="4173346" y="2167134"/>
                          <a:pt x="4063313" y="2452044"/>
                        </a:cubicBezTo>
                        <a:cubicBezTo>
                          <a:pt x="3889694" y="3028892"/>
                          <a:pt x="2975589" y="3471873"/>
                          <a:pt x="2124934" y="3432917"/>
                        </a:cubicBezTo>
                        <a:cubicBezTo>
                          <a:pt x="1283609" y="3467747"/>
                          <a:pt x="284750" y="3053135"/>
                          <a:pt x="57559" y="2445882"/>
                        </a:cubicBezTo>
                        <a:cubicBezTo>
                          <a:pt x="-21021" y="2210847"/>
                          <a:pt x="3324" y="1584779"/>
                          <a:pt x="4359" y="912593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16000">
                        <a:sysClr val="window" lastClr="FFFFFF">
                          <a:lumMod val="85000"/>
                        </a:sysClr>
                      </a:gs>
                      <a:gs pos="0">
                        <a:sysClr val="window" lastClr="FFFFFF">
                          <a:lumMod val="75000"/>
                        </a:sysClr>
                      </a:gs>
                      <a:gs pos="57490">
                        <a:sysClr val="window" lastClr="FFFFFF">
                          <a:lumMod val="65000"/>
                        </a:sysClr>
                      </a:gs>
                      <a:gs pos="39000">
                        <a:sysClr val="windowText" lastClr="000000">
                          <a:lumMod val="50000"/>
                          <a:lumOff val="50000"/>
                        </a:sysClr>
                      </a:gs>
                      <a:gs pos="82000">
                        <a:sysClr val="window" lastClr="FFFFFF">
                          <a:lumMod val="95000"/>
                        </a:sysClr>
                      </a:gs>
                      <a:gs pos="100000">
                        <a:sysClr val="windowText" lastClr="000000">
                          <a:lumMod val="50000"/>
                          <a:lumOff val="50000"/>
                        </a:sysClr>
                      </a:gs>
                    </a:gsLst>
                    <a:lin ang="0" scaled="1"/>
                    <a:tileRect/>
                  </a:gradFill>
                  <a:ln w="254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1" name="Oval 60">
                    <a:extLst>
                      <a:ext uri="{FF2B5EF4-FFF2-40B4-BE49-F238E27FC236}">
                        <a16:creationId xmlns:a16="http://schemas.microsoft.com/office/drawing/2014/main" id="{897D3922-1327-A1B0-4B73-3D1BB6D5CFF2}"/>
                      </a:ext>
                    </a:extLst>
                  </p:cNvPr>
                  <p:cNvSpPr/>
                  <p:nvPr/>
                </p:nvSpPr>
                <p:spPr>
                  <a:xfrm>
                    <a:off x="1770278" y="1183847"/>
                    <a:ext cx="4169664" cy="3249164"/>
                  </a:xfrm>
                  <a:prstGeom prst="ellipse">
                    <a:avLst/>
                  </a:prstGeom>
                  <a:solidFill>
                    <a:sysClr val="window" lastClr="FFFFFF">
                      <a:lumMod val="95000"/>
                    </a:sysClr>
                  </a:solidFill>
                  <a:ln w="254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2" name="Oval 61">
                    <a:extLst>
                      <a:ext uri="{FF2B5EF4-FFF2-40B4-BE49-F238E27FC236}">
                        <a16:creationId xmlns:a16="http://schemas.microsoft.com/office/drawing/2014/main" id="{7FC337CD-EDA7-D34F-7135-A0F49069448C}"/>
                      </a:ext>
                    </a:extLst>
                  </p:cNvPr>
                  <p:cNvSpPr/>
                  <p:nvPr/>
                </p:nvSpPr>
                <p:spPr>
                  <a:xfrm>
                    <a:off x="1801906" y="1185063"/>
                    <a:ext cx="4094145" cy="3189428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ysClr val="window" lastClr="FFFFFF">
                          <a:lumMod val="65000"/>
                        </a:sysClr>
                      </a:gs>
                      <a:gs pos="32000">
                        <a:sysClr val="windowText" lastClr="000000">
                          <a:lumMod val="65000"/>
                          <a:lumOff val="35000"/>
                        </a:sysClr>
                      </a:gs>
                      <a:gs pos="72000">
                        <a:sysClr val="window" lastClr="FFFFFF">
                          <a:lumMod val="65000"/>
                        </a:sysClr>
                      </a:gs>
                      <a:gs pos="43000">
                        <a:sysClr val="window" lastClr="FFFFFF"/>
                      </a:gs>
                      <a:gs pos="97000">
                        <a:sysClr val="windowText" lastClr="000000">
                          <a:lumMod val="65000"/>
                          <a:lumOff val="35000"/>
                        </a:sysClr>
                      </a:gs>
                    </a:gsLst>
                    <a:lin ang="5400000" scaled="1"/>
                    <a:tileRect/>
                  </a:gradFill>
                  <a:ln w="254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63" name="Group 62">
                    <a:extLst>
                      <a:ext uri="{FF2B5EF4-FFF2-40B4-BE49-F238E27FC236}">
                        <a16:creationId xmlns:a16="http://schemas.microsoft.com/office/drawing/2014/main" id="{9CEBFDA4-EA78-3ED7-40DE-19DCC25CBD0F}"/>
                      </a:ext>
                    </a:extLst>
                  </p:cNvPr>
                  <p:cNvGrpSpPr/>
                  <p:nvPr/>
                </p:nvGrpSpPr>
                <p:grpSpPr>
                  <a:xfrm>
                    <a:off x="1905682" y="1261784"/>
                    <a:ext cx="3902132" cy="3003162"/>
                    <a:chOff x="2154168" y="1423996"/>
                    <a:chExt cx="3405159" cy="2620682"/>
                  </a:xfrm>
                </p:grpSpPr>
                <p:sp>
                  <p:nvSpPr>
                    <p:cNvPr id="64" name="Oval 63">
                      <a:extLst>
                        <a:ext uri="{FF2B5EF4-FFF2-40B4-BE49-F238E27FC236}">
                          <a16:creationId xmlns:a16="http://schemas.microsoft.com/office/drawing/2014/main" id="{5DF34184-0EC5-22D8-36E2-14D26A207CE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54168" y="1423996"/>
                      <a:ext cx="3405159" cy="2620682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rgbClr val="FFFFFF"/>
                        </a:gs>
                        <a:gs pos="16000">
                          <a:srgbClr val="1F1F1F"/>
                        </a:gs>
                        <a:gs pos="17999">
                          <a:srgbClr val="FFFFFF"/>
                        </a:gs>
                        <a:gs pos="42000">
                          <a:srgbClr val="636363"/>
                        </a:gs>
                        <a:gs pos="53000">
                          <a:srgbClr val="CFCFCF"/>
                        </a:gs>
                        <a:gs pos="66000">
                          <a:srgbClr val="CFCFCF"/>
                        </a:gs>
                        <a:gs pos="75999">
                          <a:srgbClr val="1F1F1F"/>
                        </a:gs>
                        <a:gs pos="78999">
                          <a:srgbClr val="FFFFFF"/>
                        </a:gs>
                        <a:gs pos="100000">
                          <a:srgbClr val="7F7F7F"/>
                        </a:gs>
                      </a:gsLst>
                      <a:lin ang="5400000" scaled="1"/>
                      <a:tileRect/>
                    </a:gradFill>
                    <a:ln w="254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5" name="Oval 64">
                      <a:extLst>
                        <a:ext uri="{FF2B5EF4-FFF2-40B4-BE49-F238E27FC236}">
                          <a16:creationId xmlns:a16="http://schemas.microsoft.com/office/drawing/2014/main" id="{306EFD0F-72E1-CA60-9FAE-CCBC9CC1620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04434" y="1473787"/>
                      <a:ext cx="3281865" cy="2499167"/>
                    </a:xfrm>
                    <a:prstGeom prst="ellipse">
                      <a:avLst/>
                    </a:prstGeom>
                    <a:gradFill flip="none" rotWithShape="1">
                      <a:gsLst>
                        <a:gs pos="95000">
                          <a:sysClr val="windowText" lastClr="000000">
                            <a:lumMod val="50000"/>
                            <a:lumOff val="50000"/>
                          </a:sysClr>
                        </a:gs>
                        <a:gs pos="50000">
                          <a:sysClr val="window" lastClr="FFFFFF">
                            <a:lumMod val="75000"/>
                          </a:sysClr>
                        </a:gs>
                        <a:gs pos="0">
                          <a:sysClr val="window" lastClr="FFFFFF">
                            <a:lumMod val="95000"/>
                          </a:sysClr>
                        </a:gs>
                      </a:gsLst>
                      <a:lin ang="5400000" scaled="1"/>
                      <a:tileRect/>
                    </a:gradFill>
                    <a:ln w="254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</p:grpSp>
            </p:grpSp>
          </p:grp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D7FADDB2-234F-10B6-45B6-AD7629FE8766}"/>
                  </a:ext>
                </a:extLst>
              </p:cNvPr>
              <p:cNvGrpSpPr/>
              <p:nvPr/>
            </p:nvGrpSpPr>
            <p:grpSpPr>
              <a:xfrm>
                <a:off x="678794" y="3482257"/>
                <a:ext cx="1832074" cy="1560656"/>
                <a:chOff x="678794" y="3482257"/>
                <a:chExt cx="1832074" cy="1560656"/>
              </a:xfrm>
            </p:grpSpPr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0D052372-EFF2-60CB-E741-C62B5952DE93}"/>
                    </a:ext>
                  </a:extLst>
                </p:cNvPr>
                <p:cNvSpPr/>
                <p:nvPr/>
              </p:nvSpPr>
              <p:spPr>
                <a:xfrm>
                  <a:off x="678794" y="3482257"/>
                  <a:ext cx="1832074" cy="1560656"/>
                </a:xfrm>
                <a:prstGeom prst="rect">
                  <a:avLst/>
                </a:prstGeom>
                <a:blipFill dpi="0" rotWithShape="1">
                  <a:blip r:embed="rId2" cstate="print"/>
                  <a:srcRect/>
                  <a:stretch>
                    <a:fillRect/>
                  </a:stretch>
                </a:blipFill>
                <a:ln w="22225" cap="flat" cmpd="sng" algn="ctr">
                  <a:gradFill flip="none" rotWithShape="1">
                    <a:gsLst>
                      <a:gs pos="0">
                        <a:sysClr val="windowText" lastClr="000000">
                          <a:lumMod val="75000"/>
                          <a:lumOff val="25000"/>
                        </a:sysClr>
                      </a:gs>
                      <a:gs pos="50000">
                        <a:sysClr val="window" lastClr="FFFFFF">
                          <a:lumMod val="65000"/>
                        </a:sysClr>
                      </a:gs>
                      <a:gs pos="100000">
                        <a:sysClr val="windowText" lastClr="000000">
                          <a:lumMod val="75000"/>
                          <a:lumOff val="25000"/>
                        </a:sysClr>
                      </a:gs>
                    </a:gsLst>
                    <a:lin ang="18900000" scaled="1"/>
                    <a:tileRect/>
                  </a:gradFill>
                  <a:prstDash val="solid"/>
                  <a:miter lim="800000"/>
                </a:ln>
                <a:effectLst>
                  <a:reflection stA="35000" endPos="25000" dir="5400000" sy="-100000" algn="bl" rotWithShape="0"/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3E93B380-4BC2-05EB-E391-B7D60BC8731C}"/>
                    </a:ext>
                  </a:extLst>
                </p:cNvPr>
                <p:cNvSpPr/>
                <p:nvPr/>
              </p:nvSpPr>
              <p:spPr>
                <a:xfrm>
                  <a:off x="702002" y="3505293"/>
                  <a:ext cx="1788535" cy="1371508"/>
                </a:xfrm>
                <a:prstGeom prst="rect">
                  <a:avLst/>
                </a:prstGeom>
                <a:gradFill flip="none" rotWithShape="1">
                  <a:gsLst>
                    <a:gs pos="0">
                      <a:sysClr val="window" lastClr="FFFFFF"/>
                    </a:gs>
                    <a:gs pos="30000">
                      <a:sysClr val="window" lastClr="FFFFFF">
                        <a:lumMod val="95000"/>
                        <a:alpha val="0"/>
                      </a:sysClr>
                    </a:gs>
                  </a:gsLst>
                  <a:lin ang="5400000" scaled="1"/>
                  <a:tileRect/>
                </a:gradFill>
                <a:ln w="25400" cap="flat" cmpd="sng" algn="ctr">
                  <a:noFill/>
                  <a:prstDash val="solid"/>
                  <a:miter lim="800000"/>
                </a:ln>
                <a:effectLst>
                  <a:reflection stA="35000" endPos="25000" dir="5400000" sy="-100000" algn="bl" rotWithShape="0"/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21C2A8B4-3AAB-3C50-19D8-47BD88E76226}"/>
                </a:ext>
              </a:extLst>
            </p:cNvPr>
            <p:cNvGrpSpPr/>
            <p:nvPr/>
          </p:nvGrpSpPr>
          <p:grpSpPr>
            <a:xfrm>
              <a:off x="2935718" y="2478456"/>
              <a:ext cx="3181124" cy="3893662"/>
              <a:chOff x="2935718" y="2754222"/>
              <a:chExt cx="3181124" cy="3893662"/>
            </a:xfrm>
          </p:grpSpPr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47C0C36D-130C-D0AF-17F6-F024A1AF037F}"/>
                  </a:ext>
                </a:extLst>
              </p:cNvPr>
              <p:cNvGrpSpPr/>
              <p:nvPr/>
            </p:nvGrpSpPr>
            <p:grpSpPr>
              <a:xfrm>
                <a:off x="2935718" y="4155286"/>
                <a:ext cx="3181124" cy="2492598"/>
                <a:chOff x="2935718" y="4155286"/>
                <a:chExt cx="3181124" cy="2492598"/>
              </a:xfrm>
            </p:grpSpPr>
            <p:sp>
              <p:nvSpPr>
                <p:cNvPr id="46" name="Oval 8">
                  <a:extLst>
                    <a:ext uri="{FF2B5EF4-FFF2-40B4-BE49-F238E27FC236}">
                      <a16:creationId xmlns:a16="http://schemas.microsoft.com/office/drawing/2014/main" id="{AC79AD3A-0629-C523-5827-C502573F8BF7}"/>
                    </a:ext>
                  </a:extLst>
                </p:cNvPr>
                <p:cNvSpPr/>
                <p:nvPr/>
              </p:nvSpPr>
              <p:spPr>
                <a:xfrm>
                  <a:off x="2953512" y="4729132"/>
                  <a:ext cx="3150108" cy="1918752"/>
                </a:xfrm>
                <a:custGeom>
                  <a:avLst/>
                  <a:gdLst>
                    <a:gd name="connsiteX0" fmla="*/ 0 w 4169664"/>
                    <a:gd name="connsiteY0" fmla="*/ 1624582 h 3249164"/>
                    <a:gd name="connsiteX1" fmla="*/ 2084832 w 4169664"/>
                    <a:gd name="connsiteY1" fmla="*/ 0 h 3249164"/>
                    <a:gd name="connsiteX2" fmla="*/ 4169664 w 4169664"/>
                    <a:gd name="connsiteY2" fmla="*/ 1624582 h 3249164"/>
                    <a:gd name="connsiteX3" fmla="*/ 2084832 w 4169664"/>
                    <a:gd name="connsiteY3" fmla="*/ 3249164 h 3249164"/>
                    <a:gd name="connsiteX4" fmla="*/ 0 w 4169664"/>
                    <a:gd name="connsiteY4" fmla="*/ 1624582 h 3249164"/>
                    <a:gd name="connsiteX0" fmla="*/ 1 w 4169665"/>
                    <a:gd name="connsiteY0" fmla="*/ 1624582 h 3263125"/>
                    <a:gd name="connsiteX1" fmla="*/ 2084833 w 4169665"/>
                    <a:gd name="connsiteY1" fmla="*/ 0 h 3263125"/>
                    <a:gd name="connsiteX2" fmla="*/ 4169665 w 4169665"/>
                    <a:gd name="connsiteY2" fmla="*/ 1624582 h 3263125"/>
                    <a:gd name="connsiteX3" fmla="*/ 2091813 w 4169665"/>
                    <a:gd name="connsiteY3" fmla="*/ 3263125 h 3263125"/>
                    <a:gd name="connsiteX4" fmla="*/ 1 w 4169665"/>
                    <a:gd name="connsiteY4" fmla="*/ 1624582 h 3263125"/>
                    <a:gd name="connsiteX0" fmla="*/ 1 w 4169665"/>
                    <a:gd name="connsiteY0" fmla="*/ 1624582 h 3263125"/>
                    <a:gd name="connsiteX1" fmla="*/ 2084833 w 4169665"/>
                    <a:gd name="connsiteY1" fmla="*/ 0 h 3263125"/>
                    <a:gd name="connsiteX2" fmla="*/ 4169665 w 4169665"/>
                    <a:gd name="connsiteY2" fmla="*/ 1624582 h 3263125"/>
                    <a:gd name="connsiteX3" fmla="*/ 2091813 w 4169665"/>
                    <a:gd name="connsiteY3" fmla="*/ 3263125 h 3263125"/>
                    <a:gd name="connsiteX4" fmla="*/ 1 w 4169665"/>
                    <a:gd name="connsiteY4" fmla="*/ 1624582 h 3263125"/>
                    <a:gd name="connsiteX0" fmla="*/ 1 w 4162685"/>
                    <a:gd name="connsiteY0" fmla="*/ 1627094 h 3265637"/>
                    <a:gd name="connsiteX1" fmla="*/ 2084833 w 4162685"/>
                    <a:gd name="connsiteY1" fmla="*/ 2512 h 3265637"/>
                    <a:gd name="connsiteX2" fmla="*/ 4162685 w 4162685"/>
                    <a:gd name="connsiteY2" fmla="*/ 1368829 h 3265637"/>
                    <a:gd name="connsiteX3" fmla="*/ 2091813 w 4162685"/>
                    <a:gd name="connsiteY3" fmla="*/ 3265637 h 3265637"/>
                    <a:gd name="connsiteX4" fmla="*/ 1 w 4162685"/>
                    <a:gd name="connsiteY4" fmla="*/ 1627094 h 3265637"/>
                    <a:gd name="connsiteX0" fmla="*/ 1 w 4164457"/>
                    <a:gd name="connsiteY0" fmla="*/ 1627094 h 3265637"/>
                    <a:gd name="connsiteX1" fmla="*/ 2084833 w 4164457"/>
                    <a:gd name="connsiteY1" fmla="*/ 2512 h 3265637"/>
                    <a:gd name="connsiteX2" fmla="*/ 4162685 w 4164457"/>
                    <a:gd name="connsiteY2" fmla="*/ 1368829 h 3265637"/>
                    <a:gd name="connsiteX3" fmla="*/ 2091813 w 4164457"/>
                    <a:gd name="connsiteY3" fmla="*/ 3265637 h 3265637"/>
                    <a:gd name="connsiteX4" fmla="*/ 1 w 4164457"/>
                    <a:gd name="connsiteY4" fmla="*/ 1627094 h 3265637"/>
                    <a:gd name="connsiteX0" fmla="*/ 1 w 4164457"/>
                    <a:gd name="connsiteY0" fmla="*/ 1317519 h 3263189"/>
                    <a:gd name="connsiteX1" fmla="*/ 2084833 w 4164457"/>
                    <a:gd name="connsiteY1" fmla="*/ 64 h 3263189"/>
                    <a:gd name="connsiteX2" fmla="*/ 4162685 w 4164457"/>
                    <a:gd name="connsiteY2" fmla="*/ 1366381 h 3263189"/>
                    <a:gd name="connsiteX3" fmla="*/ 2091813 w 4164457"/>
                    <a:gd name="connsiteY3" fmla="*/ 3263189 h 3263189"/>
                    <a:gd name="connsiteX4" fmla="*/ 1 w 4164457"/>
                    <a:gd name="connsiteY4" fmla="*/ 1317519 h 3263189"/>
                    <a:gd name="connsiteX0" fmla="*/ 16992 w 4181448"/>
                    <a:gd name="connsiteY0" fmla="*/ 1317519 h 3263189"/>
                    <a:gd name="connsiteX1" fmla="*/ 2101824 w 4181448"/>
                    <a:gd name="connsiteY1" fmla="*/ 64 h 3263189"/>
                    <a:gd name="connsiteX2" fmla="*/ 4179676 w 4181448"/>
                    <a:gd name="connsiteY2" fmla="*/ 1366381 h 3263189"/>
                    <a:gd name="connsiteX3" fmla="*/ 2108804 w 4181448"/>
                    <a:gd name="connsiteY3" fmla="*/ 3263189 h 3263189"/>
                    <a:gd name="connsiteX4" fmla="*/ 16992 w 4181448"/>
                    <a:gd name="connsiteY4" fmla="*/ 1317519 h 3263189"/>
                    <a:gd name="connsiteX0" fmla="*/ 16992 w 4184571"/>
                    <a:gd name="connsiteY0" fmla="*/ 1317519 h 3263189"/>
                    <a:gd name="connsiteX1" fmla="*/ 2101824 w 4184571"/>
                    <a:gd name="connsiteY1" fmla="*/ 64 h 3263189"/>
                    <a:gd name="connsiteX2" fmla="*/ 4179676 w 4184571"/>
                    <a:gd name="connsiteY2" fmla="*/ 1366381 h 3263189"/>
                    <a:gd name="connsiteX3" fmla="*/ 2108804 w 4184571"/>
                    <a:gd name="connsiteY3" fmla="*/ 3263189 h 3263189"/>
                    <a:gd name="connsiteX4" fmla="*/ 16992 w 4184571"/>
                    <a:gd name="connsiteY4" fmla="*/ 1317519 h 3263189"/>
                    <a:gd name="connsiteX0" fmla="*/ 16992 w 4370342"/>
                    <a:gd name="connsiteY0" fmla="*/ 1317519 h 3280411"/>
                    <a:gd name="connsiteX1" fmla="*/ 2101824 w 4370342"/>
                    <a:gd name="connsiteY1" fmla="*/ 64 h 3280411"/>
                    <a:gd name="connsiteX2" fmla="*/ 4179676 w 4370342"/>
                    <a:gd name="connsiteY2" fmla="*/ 1366381 h 3280411"/>
                    <a:gd name="connsiteX3" fmla="*/ 4041928 w 4370342"/>
                    <a:gd name="connsiteY3" fmla="*/ 2220647 h 3280411"/>
                    <a:gd name="connsiteX4" fmla="*/ 2108804 w 4370342"/>
                    <a:gd name="connsiteY4" fmla="*/ 3263189 h 3280411"/>
                    <a:gd name="connsiteX5" fmla="*/ 16992 w 4370342"/>
                    <a:gd name="connsiteY5" fmla="*/ 1317519 h 3280411"/>
                    <a:gd name="connsiteX0" fmla="*/ 16992 w 4340989"/>
                    <a:gd name="connsiteY0" fmla="*/ 1319168 h 3282060"/>
                    <a:gd name="connsiteX1" fmla="*/ 2101824 w 4340989"/>
                    <a:gd name="connsiteY1" fmla="*/ 1713 h 3282060"/>
                    <a:gd name="connsiteX2" fmla="*/ 4131738 w 4340989"/>
                    <a:gd name="connsiteY2" fmla="*/ 1067643 h 3282060"/>
                    <a:gd name="connsiteX3" fmla="*/ 4041928 w 4340989"/>
                    <a:gd name="connsiteY3" fmla="*/ 2222296 h 3282060"/>
                    <a:gd name="connsiteX4" fmla="*/ 2108804 w 4340989"/>
                    <a:gd name="connsiteY4" fmla="*/ 3264838 h 3282060"/>
                    <a:gd name="connsiteX5" fmla="*/ 16992 w 4340989"/>
                    <a:gd name="connsiteY5" fmla="*/ 1319168 h 3282060"/>
                    <a:gd name="connsiteX0" fmla="*/ 16992 w 4262193"/>
                    <a:gd name="connsiteY0" fmla="*/ 1319168 h 3282060"/>
                    <a:gd name="connsiteX1" fmla="*/ 2101824 w 4262193"/>
                    <a:gd name="connsiteY1" fmla="*/ 1713 h 3282060"/>
                    <a:gd name="connsiteX2" fmla="*/ 4131738 w 4262193"/>
                    <a:gd name="connsiteY2" fmla="*/ 1067643 h 3282060"/>
                    <a:gd name="connsiteX3" fmla="*/ 4041928 w 4262193"/>
                    <a:gd name="connsiteY3" fmla="*/ 2222296 h 3282060"/>
                    <a:gd name="connsiteX4" fmla="*/ 2108804 w 4262193"/>
                    <a:gd name="connsiteY4" fmla="*/ 3264838 h 3282060"/>
                    <a:gd name="connsiteX5" fmla="*/ 16992 w 4262193"/>
                    <a:gd name="connsiteY5" fmla="*/ 1319168 h 3282060"/>
                    <a:gd name="connsiteX0" fmla="*/ 16992 w 4134284"/>
                    <a:gd name="connsiteY0" fmla="*/ 1319168 h 3282060"/>
                    <a:gd name="connsiteX1" fmla="*/ 2101824 w 4134284"/>
                    <a:gd name="connsiteY1" fmla="*/ 1713 h 3282060"/>
                    <a:gd name="connsiteX2" fmla="*/ 4131738 w 4134284"/>
                    <a:gd name="connsiteY2" fmla="*/ 1067643 h 3282060"/>
                    <a:gd name="connsiteX3" fmla="*/ 4041928 w 4134284"/>
                    <a:gd name="connsiteY3" fmla="*/ 2222296 h 3282060"/>
                    <a:gd name="connsiteX4" fmla="*/ 2108804 w 4134284"/>
                    <a:gd name="connsiteY4" fmla="*/ 3264838 h 3282060"/>
                    <a:gd name="connsiteX5" fmla="*/ 16992 w 4134284"/>
                    <a:gd name="connsiteY5" fmla="*/ 1319168 h 3282060"/>
                    <a:gd name="connsiteX0" fmla="*/ 16992 w 4136422"/>
                    <a:gd name="connsiteY0" fmla="*/ 1319168 h 3285587"/>
                    <a:gd name="connsiteX1" fmla="*/ 2101824 w 4136422"/>
                    <a:gd name="connsiteY1" fmla="*/ 1713 h 3285587"/>
                    <a:gd name="connsiteX2" fmla="*/ 4131738 w 4136422"/>
                    <a:gd name="connsiteY2" fmla="*/ 1067643 h 3285587"/>
                    <a:gd name="connsiteX3" fmla="*/ 4080279 w 4136422"/>
                    <a:gd name="connsiteY3" fmla="*/ 2392080 h 3285587"/>
                    <a:gd name="connsiteX4" fmla="*/ 2108804 w 4136422"/>
                    <a:gd name="connsiteY4" fmla="*/ 3264838 h 3285587"/>
                    <a:gd name="connsiteX5" fmla="*/ 16992 w 4136422"/>
                    <a:gd name="connsiteY5" fmla="*/ 1319168 h 3285587"/>
                    <a:gd name="connsiteX0" fmla="*/ 16992 w 4134669"/>
                    <a:gd name="connsiteY0" fmla="*/ 1319168 h 3285587"/>
                    <a:gd name="connsiteX1" fmla="*/ 2101824 w 4134669"/>
                    <a:gd name="connsiteY1" fmla="*/ 1713 h 3285587"/>
                    <a:gd name="connsiteX2" fmla="*/ 4131738 w 4134669"/>
                    <a:gd name="connsiteY2" fmla="*/ 1067643 h 3285587"/>
                    <a:gd name="connsiteX3" fmla="*/ 4080279 w 4134669"/>
                    <a:gd name="connsiteY3" fmla="*/ 2392080 h 3285587"/>
                    <a:gd name="connsiteX4" fmla="*/ 2108804 w 4134669"/>
                    <a:gd name="connsiteY4" fmla="*/ 3264838 h 3285587"/>
                    <a:gd name="connsiteX5" fmla="*/ 16992 w 4134669"/>
                    <a:gd name="connsiteY5" fmla="*/ 1319168 h 3285587"/>
                    <a:gd name="connsiteX0" fmla="*/ 16992 w 4136422"/>
                    <a:gd name="connsiteY0" fmla="*/ 1319168 h 3285587"/>
                    <a:gd name="connsiteX1" fmla="*/ 2101824 w 4136422"/>
                    <a:gd name="connsiteY1" fmla="*/ 1713 h 3285587"/>
                    <a:gd name="connsiteX2" fmla="*/ 4131738 w 4136422"/>
                    <a:gd name="connsiteY2" fmla="*/ 1067643 h 3285587"/>
                    <a:gd name="connsiteX3" fmla="*/ 4080279 w 4136422"/>
                    <a:gd name="connsiteY3" fmla="*/ 2392080 h 3285587"/>
                    <a:gd name="connsiteX4" fmla="*/ 2108804 w 4136422"/>
                    <a:gd name="connsiteY4" fmla="*/ 3264838 h 3285587"/>
                    <a:gd name="connsiteX5" fmla="*/ 16992 w 4136422"/>
                    <a:gd name="connsiteY5" fmla="*/ 1319168 h 3285587"/>
                    <a:gd name="connsiteX0" fmla="*/ 17194 w 4127036"/>
                    <a:gd name="connsiteY0" fmla="*/ 913759 h 3285048"/>
                    <a:gd name="connsiteX1" fmla="*/ 2092438 w 4127036"/>
                    <a:gd name="connsiteY1" fmla="*/ 1174 h 3285048"/>
                    <a:gd name="connsiteX2" fmla="*/ 4122352 w 4127036"/>
                    <a:gd name="connsiteY2" fmla="*/ 1067104 h 3285048"/>
                    <a:gd name="connsiteX3" fmla="*/ 4070893 w 4127036"/>
                    <a:gd name="connsiteY3" fmla="*/ 2391541 h 3285048"/>
                    <a:gd name="connsiteX4" fmla="*/ 2099418 w 4127036"/>
                    <a:gd name="connsiteY4" fmla="*/ 3264299 h 3285048"/>
                    <a:gd name="connsiteX5" fmla="*/ 17194 w 4127036"/>
                    <a:gd name="connsiteY5" fmla="*/ 913759 h 3285048"/>
                    <a:gd name="connsiteX0" fmla="*/ 202052 w 4311894"/>
                    <a:gd name="connsiteY0" fmla="*/ 913759 h 3285048"/>
                    <a:gd name="connsiteX1" fmla="*/ 2277296 w 4311894"/>
                    <a:gd name="connsiteY1" fmla="*/ 1174 h 3285048"/>
                    <a:gd name="connsiteX2" fmla="*/ 4307210 w 4311894"/>
                    <a:gd name="connsiteY2" fmla="*/ 1067104 h 3285048"/>
                    <a:gd name="connsiteX3" fmla="*/ 4255751 w 4311894"/>
                    <a:gd name="connsiteY3" fmla="*/ 2391541 h 3285048"/>
                    <a:gd name="connsiteX4" fmla="*/ 2284276 w 4311894"/>
                    <a:gd name="connsiteY4" fmla="*/ 3264299 h 3285048"/>
                    <a:gd name="connsiteX5" fmla="*/ 315176 w 4311894"/>
                    <a:gd name="connsiteY5" fmla="*/ 1856069 h 3285048"/>
                    <a:gd name="connsiteX6" fmla="*/ 202052 w 4311894"/>
                    <a:gd name="connsiteY6" fmla="*/ 913759 h 3285048"/>
                    <a:gd name="connsiteX0" fmla="*/ 221867 w 4331709"/>
                    <a:gd name="connsiteY0" fmla="*/ 913759 h 3285048"/>
                    <a:gd name="connsiteX1" fmla="*/ 2297111 w 4331709"/>
                    <a:gd name="connsiteY1" fmla="*/ 1174 h 3285048"/>
                    <a:gd name="connsiteX2" fmla="*/ 4327025 w 4331709"/>
                    <a:gd name="connsiteY2" fmla="*/ 1067104 h 3285048"/>
                    <a:gd name="connsiteX3" fmla="*/ 4275566 w 4331709"/>
                    <a:gd name="connsiteY3" fmla="*/ 2391541 h 3285048"/>
                    <a:gd name="connsiteX4" fmla="*/ 2304091 w 4331709"/>
                    <a:gd name="connsiteY4" fmla="*/ 3264299 h 3285048"/>
                    <a:gd name="connsiteX5" fmla="*/ 287052 w 4331709"/>
                    <a:gd name="connsiteY5" fmla="*/ 2430722 h 3285048"/>
                    <a:gd name="connsiteX6" fmla="*/ 221867 w 4331709"/>
                    <a:gd name="connsiteY6" fmla="*/ 913759 h 3285048"/>
                    <a:gd name="connsiteX0" fmla="*/ 148036 w 4257878"/>
                    <a:gd name="connsiteY0" fmla="*/ 913759 h 3285048"/>
                    <a:gd name="connsiteX1" fmla="*/ 2223280 w 4257878"/>
                    <a:gd name="connsiteY1" fmla="*/ 1174 h 3285048"/>
                    <a:gd name="connsiteX2" fmla="*/ 4253194 w 4257878"/>
                    <a:gd name="connsiteY2" fmla="*/ 1067104 h 3285048"/>
                    <a:gd name="connsiteX3" fmla="*/ 4201735 w 4257878"/>
                    <a:gd name="connsiteY3" fmla="*/ 2391541 h 3285048"/>
                    <a:gd name="connsiteX4" fmla="*/ 2230260 w 4257878"/>
                    <a:gd name="connsiteY4" fmla="*/ 3264299 h 3285048"/>
                    <a:gd name="connsiteX5" fmla="*/ 213221 w 4257878"/>
                    <a:gd name="connsiteY5" fmla="*/ 2430722 h 3285048"/>
                    <a:gd name="connsiteX6" fmla="*/ 148036 w 4257878"/>
                    <a:gd name="connsiteY6" fmla="*/ 913759 h 3285048"/>
                    <a:gd name="connsiteX0" fmla="*/ 3159 w 4113001"/>
                    <a:gd name="connsiteY0" fmla="*/ 913759 h 3285048"/>
                    <a:gd name="connsiteX1" fmla="*/ 2078403 w 4113001"/>
                    <a:gd name="connsiteY1" fmla="*/ 1174 h 3285048"/>
                    <a:gd name="connsiteX2" fmla="*/ 4108317 w 4113001"/>
                    <a:gd name="connsiteY2" fmla="*/ 1067104 h 3285048"/>
                    <a:gd name="connsiteX3" fmla="*/ 4056858 w 4113001"/>
                    <a:gd name="connsiteY3" fmla="*/ 2391541 h 3285048"/>
                    <a:gd name="connsiteX4" fmla="*/ 2085383 w 4113001"/>
                    <a:gd name="connsiteY4" fmla="*/ 3264299 h 3285048"/>
                    <a:gd name="connsiteX5" fmla="*/ 68344 w 4113001"/>
                    <a:gd name="connsiteY5" fmla="*/ 2430722 h 3285048"/>
                    <a:gd name="connsiteX6" fmla="*/ 3159 w 4113001"/>
                    <a:gd name="connsiteY6" fmla="*/ 913759 h 3285048"/>
                    <a:gd name="connsiteX0" fmla="*/ 1307 w 4111149"/>
                    <a:gd name="connsiteY0" fmla="*/ 913759 h 3285048"/>
                    <a:gd name="connsiteX1" fmla="*/ 2076551 w 4111149"/>
                    <a:gd name="connsiteY1" fmla="*/ 1174 h 3285048"/>
                    <a:gd name="connsiteX2" fmla="*/ 4106465 w 4111149"/>
                    <a:gd name="connsiteY2" fmla="*/ 1067104 h 3285048"/>
                    <a:gd name="connsiteX3" fmla="*/ 4055006 w 4111149"/>
                    <a:gd name="connsiteY3" fmla="*/ 2391541 h 3285048"/>
                    <a:gd name="connsiteX4" fmla="*/ 2083531 w 4111149"/>
                    <a:gd name="connsiteY4" fmla="*/ 3264299 h 3285048"/>
                    <a:gd name="connsiteX5" fmla="*/ 66492 w 4111149"/>
                    <a:gd name="connsiteY5" fmla="*/ 2430722 h 3285048"/>
                    <a:gd name="connsiteX6" fmla="*/ 1307 w 4111149"/>
                    <a:gd name="connsiteY6" fmla="*/ 913759 h 3285048"/>
                    <a:gd name="connsiteX0" fmla="*/ 1307 w 4111149"/>
                    <a:gd name="connsiteY0" fmla="*/ 913759 h 3323294"/>
                    <a:gd name="connsiteX1" fmla="*/ 2076551 w 4111149"/>
                    <a:gd name="connsiteY1" fmla="*/ 1174 h 3323294"/>
                    <a:gd name="connsiteX2" fmla="*/ 4106465 w 4111149"/>
                    <a:gd name="connsiteY2" fmla="*/ 1067104 h 3323294"/>
                    <a:gd name="connsiteX3" fmla="*/ 4055006 w 4111149"/>
                    <a:gd name="connsiteY3" fmla="*/ 2391541 h 3323294"/>
                    <a:gd name="connsiteX4" fmla="*/ 2064355 w 4111149"/>
                    <a:gd name="connsiteY4" fmla="*/ 3303481 h 3323294"/>
                    <a:gd name="connsiteX5" fmla="*/ 66492 w 4111149"/>
                    <a:gd name="connsiteY5" fmla="*/ 2430722 h 3323294"/>
                    <a:gd name="connsiteX6" fmla="*/ 1307 w 4111149"/>
                    <a:gd name="connsiteY6" fmla="*/ 913759 h 3323294"/>
                    <a:gd name="connsiteX0" fmla="*/ 1307 w 4111149"/>
                    <a:gd name="connsiteY0" fmla="*/ 913759 h 3323296"/>
                    <a:gd name="connsiteX1" fmla="*/ 2076551 w 4111149"/>
                    <a:gd name="connsiteY1" fmla="*/ 1174 h 3323296"/>
                    <a:gd name="connsiteX2" fmla="*/ 4106465 w 4111149"/>
                    <a:gd name="connsiteY2" fmla="*/ 1067104 h 3323296"/>
                    <a:gd name="connsiteX3" fmla="*/ 4055006 w 4111149"/>
                    <a:gd name="connsiteY3" fmla="*/ 2391541 h 3323296"/>
                    <a:gd name="connsiteX4" fmla="*/ 2064355 w 4111149"/>
                    <a:gd name="connsiteY4" fmla="*/ 3303481 h 3323296"/>
                    <a:gd name="connsiteX5" fmla="*/ 66492 w 4111149"/>
                    <a:gd name="connsiteY5" fmla="*/ 2430722 h 3323296"/>
                    <a:gd name="connsiteX6" fmla="*/ 1307 w 4111149"/>
                    <a:gd name="connsiteY6" fmla="*/ 913759 h 3323296"/>
                    <a:gd name="connsiteX0" fmla="*/ 1307 w 4111149"/>
                    <a:gd name="connsiteY0" fmla="*/ 913759 h 3323294"/>
                    <a:gd name="connsiteX1" fmla="*/ 2076551 w 4111149"/>
                    <a:gd name="connsiteY1" fmla="*/ 1174 h 3323294"/>
                    <a:gd name="connsiteX2" fmla="*/ 4106465 w 4111149"/>
                    <a:gd name="connsiteY2" fmla="*/ 1067104 h 3323294"/>
                    <a:gd name="connsiteX3" fmla="*/ 4055006 w 4111149"/>
                    <a:gd name="connsiteY3" fmla="*/ 2391541 h 3323294"/>
                    <a:gd name="connsiteX4" fmla="*/ 2064355 w 4111149"/>
                    <a:gd name="connsiteY4" fmla="*/ 3303481 h 3323294"/>
                    <a:gd name="connsiteX5" fmla="*/ 66492 w 4111149"/>
                    <a:gd name="connsiteY5" fmla="*/ 2430722 h 3323294"/>
                    <a:gd name="connsiteX6" fmla="*/ 1307 w 4111149"/>
                    <a:gd name="connsiteY6" fmla="*/ 913759 h 3323294"/>
                    <a:gd name="connsiteX0" fmla="*/ 1307 w 4111149"/>
                    <a:gd name="connsiteY0" fmla="*/ 913759 h 3387212"/>
                    <a:gd name="connsiteX1" fmla="*/ 2076551 w 4111149"/>
                    <a:gd name="connsiteY1" fmla="*/ 1174 h 3387212"/>
                    <a:gd name="connsiteX2" fmla="*/ 4106465 w 4111149"/>
                    <a:gd name="connsiteY2" fmla="*/ 1067104 h 3387212"/>
                    <a:gd name="connsiteX3" fmla="*/ 4055006 w 4111149"/>
                    <a:gd name="connsiteY3" fmla="*/ 2391541 h 3387212"/>
                    <a:gd name="connsiteX4" fmla="*/ 2073943 w 4111149"/>
                    <a:gd name="connsiteY4" fmla="*/ 3368782 h 3387212"/>
                    <a:gd name="connsiteX5" fmla="*/ 66492 w 4111149"/>
                    <a:gd name="connsiteY5" fmla="*/ 2430722 h 3387212"/>
                    <a:gd name="connsiteX6" fmla="*/ 1307 w 4111149"/>
                    <a:gd name="connsiteY6" fmla="*/ 913759 h 3387212"/>
                    <a:gd name="connsiteX0" fmla="*/ 1307 w 4111149"/>
                    <a:gd name="connsiteY0" fmla="*/ 913759 h 3387210"/>
                    <a:gd name="connsiteX1" fmla="*/ 2076551 w 4111149"/>
                    <a:gd name="connsiteY1" fmla="*/ 1174 h 3387210"/>
                    <a:gd name="connsiteX2" fmla="*/ 4106465 w 4111149"/>
                    <a:gd name="connsiteY2" fmla="*/ 1067104 h 3387210"/>
                    <a:gd name="connsiteX3" fmla="*/ 4055006 w 4111149"/>
                    <a:gd name="connsiteY3" fmla="*/ 2391541 h 3387210"/>
                    <a:gd name="connsiteX4" fmla="*/ 2073943 w 4111149"/>
                    <a:gd name="connsiteY4" fmla="*/ 3368782 h 3387210"/>
                    <a:gd name="connsiteX5" fmla="*/ 66492 w 4111149"/>
                    <a:gd name="connsiteY5" fmla="*/ 2430722 h 3387210"/>
                    <a:gd name="connsiteX6" fmla="*/ 1307 w 4111149"/>
                    <a:gd name="connsiteY6" fmla="*/ 913759 h 3387210"/>
                    <a:gd name="connsiteX0" fmla="*/ 1307 w 4111149"/>
                    <a:gd name="connsiteY0" fmla="*/ 913759 h 3373746"/>
                    <a:gd name="connsiteX1" fmla="*/ 2076551 w 4111149"/>
                    <a:gd name="connsiteY1" fmla="*/ 1174 h 3373746"/>
                    <a:gd name="connsiteX2" fmla="*/ 4106465 w 4111149"/>
                    <a:gd name="connsiteY2" fmla="*/ 1067104 h 3373746"/>
                    <a:gd name="connsiteX3" fmla="*/ 4055006 w 4111149"/>
                    <a:gd name="connsiteY3" fmla="*/ 2391541 h 3373746"/>
                    <a:gd name="connsiteX4" fmla="*/ 2073943 w 4111149"/>
                    <a:gd name="connsiteY4" fmla="*/ 3368782 h 3373746"/>
                    <a:gd name="connsiteX5" fmla="*/ 66492 w 4111149"/>
                    <a:gd name="connsiteY5" fmla="*/ 2430722 h 3373746"/>
                    <a:gd name="connsiteX6" fmla="*/ 1307 w 4111149"/>
                    <a:gd name="connsiteY6" fmla="*/ 913759 h 3373746"/>
                    <a:gd name="connsiteX0" fmla="*/ 1307 w 4111149"/>
                    <a:gd name="connsiteY0" fmla="*/ 913759 h 3376264"/>
                    <a:gd name="connsiteX1" fmla="*/ 2076551 w 4111149"/>
                    <a:gd name="connsiteY1" fmla="*/ 1174 h 3376264"/>
                    <a:gd name="connsiteX2" fmla="*/ 4106465 w 4111149"/>
                    <a:gd name="connsiteY2" fmla="*/ 1067104 h 3376264"/>
                    <a:gd name="connsiteX3" fmla="*/ 4055006 w 4111149"/>
                    <a:gd name="connsiteY3" fmla="*/ 2391541 h 3376264"/>
                    <a:gd name="connsiteX4" fmla="*/ 2073943 w 4111149"/>
                    <a:gd name="connsiteY4" fmla="*/ 3368782 h 3376264"/>
                    <a:gd name="connsiteX5" fmla="*/ 66492 w 4111149"/>
                    <a:gd name="connsiteY5" fmla="*/ 2430722 h 3376264"/>
                    <a:gd name="connsiteX6" fmla="*/ 1307 w 4111149"/>
                    <a:gd name="connsiteY6" fmla="*/ 913759 h 3376264"/>
                    <a:gd name="connsiteX0" fmla="*/ 1307 w 4114033"/>
                    <a:gd name="connsiteY0" fmla="*/ 913759 h 3375172"/>
                    <a:gd name="connsiteX1" fmla="*/ 2076551 w 4114033"/>
                    <a:gd name="connsiteY1" fmla="*/ 1174 h 3375172"/>
                    <a:gd name="connsiteX2" fmla="*/ 4106465 w 4114033"/>
                    <a:gd name="connsiteY2" fmla="*/ 1067104 h 3375172"/>
                    <a:gd name="connsiteX3" fmla="*/ 4074181 w 4114033"/>
                    <a:gd name="connsiteY3" fmla="*/ 2300119 h 3375172"/>
                    <a:gd name="connsiteX4" fmla="*/ 2073943 w 4114033"/>
                    <a:gd name="connsiteY4" fmla="*/ 3368782 h 3375172"/>
                    <a:gd name="connsiteX5" fmla="*/ 66492 w 4114033"/>
                    <a:gd name="connsiteY5" fmla="*/ 2430722 h 3375172"/>
                    <a:gd name="connsiteX6" fmla="*/ 1307 w 4114033"/>
                    <a:gd name="connsiteY6" fmla="*/ 913759 h 3375172"/>
                    <a:gd name="connsiteX0" fmla="*/ 1307 w 4114033"/>
                    <a:gd name="connsiteY0" fmla="*/ 913759 h 3374801"/>
                    <a:gd name="connsiteX1" fmla="*/ 2076551 w 4114033"/>
                    <a:gd name="connsiteY1" fmla="*/ 1174 h 3374801"/>
                    <a:gd name="connsiteX2" fmla="*/ 4106465 w 4114033"/>
                    <a:gd name="connsiteY2" fmla="*/ 1067104 h 3374801"/>
                    <a:gd name="connsiteX3" fmla="*/ 4074181 w 4114033"/>
                    <a:gd name="connsiteY3" fmla="*/ 2300119 h 3374801"/>
                    <a:gd name="connsiteX4" fmla="*/ 2073943 w 4114033"/>
                    <a:gd name="connsiteY4" fmla="*/ 3368782 h 3374801"/>
                    <a:gd name="connsiteX5" fmla="*/ 66492 w 4114033"/>
                    <a:gd name="connsiteY5" fmla="*/ 2430722 h 3374801"/>
                    <a:gd name="connsiteX6" fmla="*/ 1307 w 4114033"/>
                    <a:gd name="connsiteY6" fmla="*/ 913759 h 3374801"/>
                    <a:gd name="connsiteX0" fmla="*/ 1307 w 4106465"/>
                    <a:gd name="connsiteY0" fmla="*/ 913759 h 3374801"/>
                    <a:gd name="connsiteX1" fmla="*/ 2076551 w 4106465"/>
                    <a:gd name="connsiteY1" fmla="*/ 1174 h 3374801"/>
                    <a:gd name="connsiteX2" fmla="*/ 4106465 w 4106465"/>
                    <a:gd name="connsiteY2" fmla="*/ 1067104 h 3374801"/>
                    <a:gd name="connsiteX3" fmla="*/ 4074181 w 4106465"/>
                    <a:gd name="connsiteY3" fmla="*/ 2300119 h 3374801"/>
                    <a:gd name="connsiteX4" fmla="*/ 2073943 w 4106465"/>
                    <a:gd name="connsiteY4" fmla="*/ 3368782 h 3374801"/>
                    <a:gd name="connsiteX5" fmla="*/ 66492 w 4106465"/>
                    <a:gd name="connsiteY5" fmla="*/ 2430722 h 3374801"/>
                    <a:gd name="connsiteX6" fmla="*/ 1307 w 4106465"/>
                    <a:gd name="connsiteY6" fmla="*/ 913759 h 3374801"/>
                    <a:gd name="connsiteX0" fmla="*/ 1307 w 4106465"/>
                    <a:gd name="connsiteY0" fmla="*/ 913759 h 3374269"/>
                    <a:gd name="connsiteX1" fmla="*/ 2076551 w 4106465"/>
                    <a:gd name="connsiteY1" fmla="*/ 1174 h 3374269"/>
                    <a:gd name="connsiteX2" fmla="*/ 4106465 w 4106465"/>
                    <a:gd name="connsiteY2" fmla="*/ 1067104 h 3374269"/>
                    <a:gd name="connsiteX3" fmla="*/ 4074181 w 4106465"/>
                    <a:gd name="connsiteY3" fmla="*/ 2300119 h 3374269"/>
                    <a:gd name="connsiteX4" fmla="*/ 2073943 w 4106465"/>
                    <a:gd name="connsiteY4" fmla="*/ 3368782 h 3374269"/>
                    <a:gd name="connsiteX5" fmla="*/ 66492 w 4106465"/>
                    <a:gd name="connsiteY5" fmla="*/ 2430722 h 3374269"/>
                    <a:gd name="connsiteX6" fmla="*/ 1307 w 4106465"/>
                    <a:gd name="connsiteY6" fmla="*/ 913759 h 3374269"/>
                    <a:gd name="connsiteX0" fmla="*/ 1307 w 4113793"/>
                    <a:gd name="connsiteY0" fmla="*/ 913759 h 3374170"/>
                    <a:gd name="connsiteX1" fmla="*/ 2076551 w 4113793"/>
                    <a:gd name="connsiteY1" fmla="*/ 1174 h 3374170"/>
                    <a:gd name="connsiteX2" fmla="*/ 4106465 w 4113793"/>
                    <a:gd name="connsiteY2" fmla="*/ 1067104 h 3374170"/>
                    <a:gd name="connsiteX3" fmla="*/ 4093357 w 4113793"/>
                    <a:gd name="connsiteY3" fmla="*/ 2287060 h 3374170"/>
                    <a:gd name="connsiteX4" fmla="*/ 2073943 w 4113793"/>
                    <a:gd name="connsiteY4" fmla="*/ 3368782 h 3374170"/>
                    <a:gd name="connsiteX5" fmla="*/ 66492 w 4113793"/>
                    <a:gd name="connsiteY5" fmla="*/ 2430722 h 3374170"/>
                    <a:gd name="connsiteX6" fmla="*/ 1307 w 4113793"/>
                    <a:gd name="connsiteY6" fmla="*/ 913759 h 3374170"/>
                    <a:gd name="connsiteX0" fmla="*/ 1307 w 4106465"/>
                    <a:gd name="connsiteY0" fmla="*/ 913759 h 3374170"/>
                    <a:gd name="connsiteX1" fmla="*/ 2076551 w 4106465"/>
                    <a:gd name="connsiteY1" fmla="*/ 1174 h 3374170"/>
                    <a:gd name="connsiteX2" fmla="*/ 4106465 w 4106465"/>
                    <a:gd name="connsiteY2" fmla="*/ 1067104 h 3374170"/>
                    <a:gd name="connsiteX3" fmla="*/ 4093357 w 4106465"/>
                    <a:gd name="connsiteY3" fmla="*/ 2287060 h 3374170"/>
                    <a:gd name="connsiteX4" fmla="*/ 2073943 w 4106465"/>
                    <a:gd name="connsiteY4" fmla="*/ 3368782 h 3374170"/>
                    <a:gd name="connsiteX5" fmla="*/ 66492 w 4106465"/>
                    <a:gd name="connsiteY5" fmla="*/ 2430722 h 3374170"/>
                    <a:gd name="connsiteX6" fmla="*/ 1307 w 4106465"/>
                    <a:gd name="connsiteY6" fmla="*/ 913759 h 3374170"/>
                    <a:gd name="connsiteX0" fmla="*/ 1307 w 4106465"/>
                    <a:gd name="connsiteY0" fmla="*/ 913759 h 3374076"/>
                    <a:gd name="connsiteX1" fmla="*/ 2076551 w 4106465"/>
                    <a:gd name="connsiteY1" fmla="*/ 1174 h 3374076"/>
                    <a:gd name="connsiteX2" fmla="*/ 4106465 w 4106465"/>
                    <a:gd name="connsiteY2" fmla="*/ 1067104 h 3374076"/>
                    <a:gd name="connsiteX3" fmla="*/ 4093357 w 4106465"/>
                    <a:gd name="connsiteY3" fmla="*/ 2287060 h 3374076"/>
                    <a:gd name="connsiteX4" fmla="*/ 2073943 w 4106465"/>
                    <a:gd name="connsiteY4" fmla="*/ 3368782 h 3374076"/>
                    <a:gd name="connsiteX5" fmla="*/ 66492 w 4106465"/>
                    <a:gd name="connsiteY5" fmla="*/ 2430722 h 3374076"/>
                    <a:gd name="connsiteX6" fmla="*/ 1307 w 4106465"/>
                    <a:gd name="connsiteY6" fmla="*/ 913759 h 3374076"/>
                    <a:gd name="connsiteX0" fmla="*/ 1307 w 4106465"/>
                    <a:gd name="connsiteY0" fmla="*/ 913835 h 3374153"/>
                    <a:gd name="connsiteX1" fmla="*/ 2076551 w 4106465"/>
                    <a:gd name="connsiteY1" fmla="*/ 1250 h 3374153"/>
                    <a:gd name="connsiteX2" fmla="*/ 4106465 w 4106465"/>
                    <a:gd name="connsiteY2" fmla="*/ 1067180 h 3374153"/>
                    <a:gd name="connsiteX3" fmla="*/ 4093357 w 4106465"/>
                    <a:gd name="connsiteY3" fmla="*/ 2287136 h 3374153"/>
                    <a:gd name="connsiteX4" fmla="*/ 2073943 w 4106465"/>
                    <a:gd name="connsiteY4" fmla="*/ 3368858 h 3374153"/>
                    <a:gd name="connsiteX5" fmla="*/ 66492 w 4106465"/>
                    <a:gd name="connsiteY5" fmla="*/ 2430798 h 3374153"/>
                    <a:gd name="connsiteX6" fmla="*/ 1307 w 4106465"/>
                    <a:gd name="connsiteY6" fmla="*/ 913835 h 3374153"/>
                    <a:gd name="connsiteX0" fmla="*/ 1307 w 4106465"/>
                    <a:gd name="connsiteY0" fmla="*/ 913835 h 3374153"/>
                    <a:gd name="connsiteX1" fmla="*/ 2076551 w 4106465"/>
                    <a:gd name="connsiteY1" fmla="*/ 1250 h 3374153"/>
                    <a:gd name="connsiteX2" fmla="*/ 4106465 w 4106465"/>
                    <a:gd name="connsiteY2" fmla="*/ 1067180 h 3374153"/>
                    <a:gd name="connsiteX3" fmla="*/ 4093357 w 4106465"/>
                    <a:gd name="connsiteY3" fmla="*/ 2287136 h 3374153"/>
                    <a:gd name="connsiteX4" fmla="*/ 2073943 w 4106465"/>
                    <a:gd name="connsiteY4" fmla="*/ 3368858 h 3374153"/>
                    <a:gd name="connsiteX5" fmla="*/ 66492 w 4106465"/>
                    <a:gd name="connsiteY5" fmla="*/ 2430798 h 3374153"/>
                    <a:gd name="connsiteX6" fmla="*/ 1307 w 4106465"/>
                    <a:gd name="connsiteY6" fmla="*/ 913835 h 3374153"/>
                    <a:gd name="connsiteX0" fmla="*/ 1307 w 4106465"/>
                    <a:gd name="connsiteY0" fmla="*/ 913835 h 3368867"/>
                    <a:gd name="connsiteX1" fmla="*/ 2076551 w 4106465"/>
                    <a:gd name="connsiteY1" fmla="*/ 1250 h 3368867"/>
                    <a:gd name="connsiteX2" fmla="*/ 4106465 w 4106465"/>
                    <a:gd name="connsiteY2" fmla="*/ 1067180 h 3368867"/>
                    <a:gd name="connsiteX3" fmla="*/ 4093357 w 4106465"/>
                    <a:gd name="connsiteY3" fmla="*/ 2287136 h 3368867"/>
                    <a:gd name="connsiteX4" fmla="*/ 2073943 w 4106465"/>
                    <a:gd name="connsiteY4" fmla="*/ 3368858 h 3368867"/>
                    <a:gd name="connsiteX5" fmla="*/ 66492 w 4106465"/>
                    <a:gd name="connsiteY5" fmla="*/ 2430798 h 3368867"/>
                    <a:gd name="connsiteX6" fmla="*/ 1307 w 4106465"/>
                    <a:gd name="connsiteY6" fmla="*/ 913835 h 3368867"/>
                    <a:gd name="connsiteX0" fmla="*/ 1307 w 4164497"/>
                    <a:gd name="connsiteY0" fmla="*/ 912593 h 3367625"/>
                    <a:gd name="connsiteX1" fmla="*/ 2076551 w 4164497"/>
                    <a:gd name="connsiteY1" fmla="*/ 8 h 3367625"/>
                    <a:gd name="connsiteX2" fmla="*/ 4164497 w 4164497"/>
                    <a:gd name="connsiteY2" fmla="*/ 923648 h 3367625"/>
                    <a:gd name="connsiteX3" fmla="*/ 4093357 w 4164497"/>
                    <a:gd name="connsiteY3" fmla="*/ 2285894 h 3367625"/>
                    <a:gd name="connsiteX4" fmla="*/ 2073943 w 4164497"/>
                    <a:gd name="connsiteY4" fmla="*/ 3367616 h 3367625"/>
                    <a:gd name="connsiteX5" fmla="*/ 66492 w 4164497"/>
                    <a:gd name="connsiteY5" fmla="*/ 2429556 h 3367625"/>
                    <a:gd name="connsiteX6" fmla="*/ 1307 w 4164497"/>
                    <a:gd name="connsiteY6" fmla="*/ 912593 h 3367625"/>
                    <a:gd name="connsiteX0" fmla="*/ 1307 w 4164497"/>
                    <a:gd name="connsiteY0" fmla="*/ 912593 h 3367625"/>
                    <a:gd name="connsiteX1" fmla="*/ 2076551 w 4164497"/>
                    <a:gd name="connsiteY1" fmla="*/ 8 h 3367625"/>
                    <a:gd name="connsiteX2" fmla="*/ 4164497 w 4164497"/>
                    <a:gd name="connsiteY2" fmla="*/ 923648 h 3367625"/>
                    <a:gd name="connsiteX3" fmla="*/ 4145586 w 4164497"/>
                    <a:gd name="connsiteY3" fmla="*/ 2270085 h 3367625"/>
                    <a:gd name="connsiteX4" fmla="*/ 2073943 w 4164497"/>
                    <a:gd name="connsiteY4" fmla="*/ 3367616 h 3367625"/>
                    <a:gd name="connsiteX5" fmla="*/ 66492 w 4164497"/>
                    <a:gd name="connsiteY5" fmla="*/ 2429556 h 3367625"/>
                    <a:gd name="connsiteX6" fmla="*/ 1307 w 4164497"/>
                    <a:gd name="connsiteY6" fmla="*/ 912593 h 3367625"/>
                    <a:gd name="connsiteX0" fmla="*/ 1307 w 4167288"/>
                    <a:gd name="connsiteY0" fmla="*/ 912593 h 3367625"/>
                    <a:gd name="connsiteX1" fmla="*/ 2076551 w 4167288"/>
                    <a:gd name="connsiteY1" fmla="*/ 8 h 3367625"/>
                    <a:gd name="connsiteX2" fmla="*/ 4164497 w 4167288"/>
                    <a:gd name="connsiteY2" fmla="*/ 923648 h 3367625"/>
                    <a:gd name="connsiteX3" fmla="*/ 4157192 w 4167288"/>
                    <a:gd name="connsiteY3" fmla="*/ 2254275 h 3367625"/>
                    <a:gd name="connsiteX4" fmla="*/ 2073943 w 4167288"/>
                    <a:gd name="connsiteY4" fmla="*/ 3367616 h 3367625"/>
                    <a:gd name="connsiteX5" fmla="*/ 66492 w 4167288"/>
                    <a:gd name="connsiteY5" fmla="*/ 2429556 h 3367625"/>
                    <a:gd name="connsiteX6" fmla="*/ 1307 w 4167288"/>
                    <a:gd name="connsiteY6" fmla="*/ 912593 h 3367625"/>
                    <a:gd name="connsiteX0" fmla="*/ 1307 w 4167289"/>
                    <a:gd name="connsiteY0" fmla="*/ 912593 h 3416600"/>
                    <a:gd name="connsiteX1" fmla="*/ 2076551 w 4167289"/>
                    <a:gd name="connsiteY1" fmla="*/ 8 h 3416600"/>
                    <a:gd name="connsiteX2" fmla="*/ 4164497 w 4167289"/>
                    <a:gd name="connsiteY2" fmla="*/ 923648 h 3416600"/>
                    <a:gd name="connsiteX3" fmla="*/ 4157192 w 4167289"/>
                    <a:gd name="connsiteY3" fmla="*/ 2254275 h 3416600"/>
                    <a:gd name="connsiteX4" fmla="*/ 2169820 w 4167289"/>
                    <a:gd name="connsiteY4" fmla="*/ 3416592 h 3416600"/>
                    <a:gd name="connsiteX5" fmla="*/ 66492 w 4167289"/>
                    <a:gd name="connsiteY5" fmla="*/ 2429556 h 3416600"/>
                    <a:gd name="connsiteX6" fmla="*/ 1307 w 4167289"/>
                    <a:gd name="connsiteY6" fmla="*/ 912593 h 3416600"/>
                    <a:gd name="connsiteX0" fmla="*/ 1307 w 4167289"/>
                    <a:gd name="connsiteY0" fmla="*/ 912593 h 3417484"/>
                    <a:gd name="connsiteX1" fmla="*/ 2076551 w 4167289"/>
                    <a:gd name="connsiteY1" fmla="*/ 8 h 3417484"/>
                    <a:gd name="connsiteX2" fmla="*/ 4164497 w 4167289"/>
                    <a:gd name="connsiteY2" fmla="*/ 923648 h 3417484"/>
                    <a:gd name="connsiteX3" fmla="*/ 4157192 w 4167289"/>
                    <a:gd name="connsiteY3" fmla="*/ 2254275 h 3417484"/>
                    <a:gd name="connsiteX4" fmla="*/ 2169820 w 4167289"/>
                    <a:gd name="connsiteY4" fmla="*/ 3416592 h 3417484"/>
                    <a:gd name="connsiteX5" fmla="*/ 66492 w 4167289"/>
                    <a:gd name="connsiteY5" fmla="*/ 2429556 h 3417484"/>
                    <a:gd name="connsiteX6" fmla="*/ 1307 w 4167289"/>
                    <a:gd name="connsiteY6" fmla="*/ 912593 h 3417484"/>
                    <a:gd name="connsiteX0" fmla="*/ 1307 w 4167289"/>
                    <a:gd name="connsiteY0" fmla="*/ 912593 h 3368569"/>
                    <a:gd name="connsiteX1" fmla="*/ 2076551 w 4167289"/>
                    <a:gd name="connsiteY1" fmla="*/ 8 h 3368569"/>
                    <a:gd name="connsiteX2" fmla="*/ 4164497 w 4167289"/>
                    <a:gd name="connsiteY2" fmla="*/ 923648 h 3368569"/>
                    <a:gd name="connsiteX3" fmla="*/ 4157192 w 4167289"/>
                    <a:gd name="connsiteY3" fmla="*/ 2254275 h 3368569"/>
                    <a:gd name="connsiteX4" fmla="*/ 2121882 w 4167289"/>
                    <a:gd name="connsiteY4" fmla="*/ 3367615 h 3368569"/>
                    <a:gd name="connsiteX5" fmla="*/ 66492 w 4167289"/>
                    <a:gd name="connsiteY5" fmla="*/ 2429556 h 3368569"/>
                    <a:gd name="connsiteX6" fmla="*/ 1307 w 4167289"/>
                    <a:gd name="connsiteY6" fmla="*/ 912593 h 3368569"/>
                    <a:gd name="connsiteX0" fmla="*/ 1307 w 4167289"/>
                    <a:gd name="connsiteY0" fmla="*/ 912593 h 3368569"/>
                    <a:gd name="connsiteX1" fmla="*/ 2076551 w 4167289"/>
                    <a:gd name="connsiteY1" fmla="*/ 8 h 3368569"/>
                    <a:gd name="connsiteX2" fmla="*/ 4164497 w 4167289"/>
                    <a:gd name="connsiteY2" fmla="*/ 923648 h 3368569"/>
                    <a:gd name="connsiteX3" fmla="*/ 4157192 w 4167289"/>
                    <a:gd name="connsiteY3" fmla="*/ 2254275 h 3368569"/>
                    <a:gd name="connsiteX4" fmla="*/ 2121882 w 4167289"/>
                    <a:gd name="connsiteY4" fmla="*/ 3367615 h 3368569"/>
                    <a:gd name="connsiteX5" fmla="*/ 66492 w 4167289"/>
                    <a:gd name="connsiteY5" fmla="*/ 2429556 h 3368569"/>
                    <a:gd name="connsiteX6" fmla="*/ 1307 w 4167289"/>
                    <a:gd name="connsiteY6" fmla="*/ 912593 h 3368569"/>
                    <a:gd name="connsiteX0" fmla="*/ 1307 w 4167289"/>
                    <a:gd name="connsiteY0" fmla="*/ 912593 h 3369732"/>
                    <a:gd name="connsiteX1" fmla="*/ 2076551 w 4167289"/>
                    <a:gd name="connsiteY1" fmla="*/ 8 h 3369732"/>
                    <a:gd name="connsiteX2" fmla="*/ 4164497 w 4167289"/>
                    <a:gd name="connsiteY2" fmla="*/ 923648 h 3369732"/>
                    <a:gd name="connsiteX3" fmla="*/ 4157192 w 4167289"/>
                    <a:gd name="connsiteY3" fmla="*/ 2254275 h 3369732"/>
                    <a:gd name="connsiteX4" fmla="*/ 2121882 w 4167289"/>
                    <a:gd name="connsiteY4" fmla="*/ 3367615 h 3369732"/>
                    <a:gd name="connsiteX5" fmla="*/ 66492 w 4167289"/>
                    <a:gd name="connsiteY5" fmla="*/ 2429556 h 3369732"/>
                    <a:gd name="connsiteX6" fmla="*/ 1307 w 4167289"/>
                    <a:gd name="connsiteY6" fmla="*/ 912593 h 3369732"/>
                    <a:gd name="connsiteX0" fmla="*/ 4359 w 4170341"/>
                    <a:gd name="connsiteY0" fmla="*/ 912593 h 3369814"/>
                    <a:gd name="connsiteX1" fmla="*/ 2079603 w 4170341"/>
                    <a:gd name="connsiteY1" fmla="*/ 8 h 3369814"/>
                    <a:gd name="connsiteX2" fmla="*/ 4167549 w 4170341"/>
                    <a:gd name="connsiteY2" fmla="*/ 923648 h 3369814"/>
                    <a:gd name="connsiteX3" fmla="*/ 4160244 w 4170341"/>
                    <a:gd name="connsiteY3" fmla="*/ 2254275 h 3369814"/>
                    <a:gd name="connsiteX4" fmla="*/ 2124934 w 4170341"/>
                    <a:gd name="connsiteY4" fmla="*/ 3367615 h 3369814"/>
                    <a:gd name="connsiteX5" fmla="*/ 57559 w 4170341"/>
                    <a:gd name="connsiteY5" fmla="*/ 2445882 h 3369814"/>
                    <a:gd name="connsiteX6" fmla="*/ 4359 w 4170341"/>
                    <a:gd name="connsiteY6" fmla="*/ 912593 h 3369814"/>
                    <a:gd name="connsiteX0" fmla="*/ 4359 w 4170341"/>
                    <a:gd name="connsiteY0" fmla="*/ 912593 h 3369995"/>
                    <a:gd name="connsiteX1" fmla="*/ 2079603 w 4170341"/>
                    <a:gd name="connsiteY1" fmla="*/ 8 h 3369995"/>
                    <a:gd name="connsiteX2" fmla="*/ 4167549 w 4170341"/>
                    <a:gd name="connsiteY2" fmla="*/ 923648 h 3369995"/>
                    <a:gd name="connsiteX3" fmla="*/ 4160244 w 4170341"/>
                    <a:gd name="connsiteY3" fmla="*/ 2254275 h 3369995"/>
                    <a:gd name="connsiteX4" fmla="*/ 2124934 w 4170341"/>
                    <a:gd name="connsiteY4" fmla="*/ 3367615 h 3369995"/>
                    <a:gd name="connsiteX5" fmla="*/ 57559 w 4170341"/>
                    <a:gd name="connsiteY5" fmla="*/ 2445882 h 3369995"/>
                    <a:gd name="connsiteX6" fmla="*/ 4359 w 4170341"/>
                    <a:gd name="connsiteY6" fmla="*/ 912593 h 3369995"/>
                    <a:gd name="connsiteX0" fmla="*/ 4359 w 4170341"/>
                    <a:gd name="connsiteY0" fmla="*/ 912593 h 3434956"/>
                    <a:gd name="connsiteX1" fmla="*/ 2079603 w 4170341"/>
                    <a:gd name="connsiteY1" fmla="*/ 8 h 3434956"/>
                    <a:gd name="connsiteX2" fmla="*/ 4167549 w 4170341"/>
                    <a:gd name="connsiteY2" fmla="*/ 923648 h 3434956"/>
                    <a:gd name="connsiteX3" fmla="*/ 4160244 w 4170341"/>
                    <a:gd name="connsiteY3" fmla="*/ 2254275 h 3434956"/>
                    <a:gd name="connsiteX4" fmla="*/ 2124934 w 4170341"/>
                    <a:gd name="connsiteY4" fmla="*/ 3432917 h 3434956"/>
                    <a:gd name="connsiteX5" fmla="*/ 57559 w 4170341"/>
                    <a:gd name="connsiteY5" fmla="*/ 2445882 h 3434956"/>
                    <a:gd name="connsiteX6" fmla="*/ 4359 w 4170341"/>
                    <a:gd name="connsiteY6" fmla="*/ 912593 h 3434956"/>
                    <a:gd name="connsiteX0" fmla="*/ 4359 w 4167550"/>
                    <a:gd name="connsiteY0" fmla="*/ 912593 h 3434956"/>
                    <a:gd name="connsiteX1" fmla="*/ 2079603 w 4167550"/>
                    <a:gd name="connsiteY1" fmla="*/ 8 h 3434956"/>
                    <a:gd name="connsiteX2" fmla="*/ 4167549 w 4167550"/>
                    <a:gd name="connsiteY2" fmla="*/ 923648 h 3434956"/>
                    <a:gd name="connsiteX3" fmla="*/ 4154187 w 4167550"/>
                    <a:gd name="connsiteY3" fmla="*/ 2468838 h 3434956"/>
                    <a:gd name="connsiteX4" fmla="*/ 2124934 w 4167550"/>
                    <a:gd name="connsiteY4" fmla="*/ 3432917 h 3434956"/>
                    <a:gd name="connsiteX5" fmla="*/ 57559 w 4167550"/>
                    <a:gd name="connsiteY5" fmla="*/ 2445882 h 3434956"/>
                    <a:gd name="connsiteX6" fmla="*/ 4359 w 4167550"/>
                    <a:gd name="connsiteY6" fmla="*/ 912593 h 3434956"/>
                    <a:gd name="connsiteX0" fmla="*/ 4359 w 4167549"/>
                    <a:gd name="connsiteY0" fmla="*/ 912593 h 3434956"/>
                    <a:gd name="connsiteX1" fmla="*/ 2079603 w 4167549"/>
                    <a:gd name="connsiteY1" fmla="*/ 8 h 3434956"/>
                    <a:gd name="connsiteX2" fmla="*/ 4167549 w 4167549"/>
                    <a:gd name="connsiteY2" fmla="*/ 923648 h 3434956"/>
                    <a:gd name="connsiteX3" fmla="*/ 4154187 w 4167549"/>
                    <a:gd name="connsiteY3" fmla="*/ 2444080 h 3434956"/>
                    <a:gd name="connsiteX4" fmla="*/ 2124934 w 4167549"/>
                    <a:gd name="connsiteY4" fmla="*/ 3432917 h 3434956"/>
                    <a:gd name="connsiteX5" fmla="*/ 57559 w 4167549"/>
                    <a:gd name="connsiteY5" fmla="*/ 2445882 h 3434956"/>
                    <a:gd name="connsiteX6" fmla="*/ 4359 w 4167549"/>
                    <a:gd name="connsiteY6" fmla="*/ 912593 h 3434956"/>
                    <a:gd name="connsiteX0" fmla="*/ 4359 w 4167549"/>
                    <a:gd name="connsiteY0" fmla="*/ 912593 h 3434956"/>
                    <a:gd name="connsiteX1" fmla="*/ 2079603 w 4167549"/>
                    <a:gd name="connsiteY1" fmla="*/ 8 h 3434956"/>
                    <a:gd name="connsiteX2" fmla="*/ 4167549 w 4167549"/>
                    <a:gd name="connsiteY2" fmla="*/ 923648 h 3434956"/>
                    <a:gd name="connsiteX3" fmla="*/ 4154187 w 4167549"/>
                    <a:gd name="connsiteY3" fmla="*/ 2444080 h 3434956"/>
                    <a:gd name="connsiteX4" fmla="*/ 2124934 w 4167549"/>
                    <a:gd name="connsiteY4" fmla="*/ 3432917 h 3434956"/>
                    <a:gd name="connsiteX5" fmla="*/ 57559 w 4167549"/>
                    <a:gd name="connsiteY5" fmla="*/ 2445882 h 3434956"/>
                    <a:gd name="connsiteX6" fmla="*/ 4359 w 4167549"/>
                    <a:gd name="connsiteY6" fmla="*/ 912593 h 3434956"/>
                    <a:gd name="connsiteX0" fmla="*/ 4359 w 4182133"/>
                    <a:gd name="connsiteY0" fmla="*/ 912593 h 3434956"/>
                    <a:gd name="connsiteX1" fmla="*/ 2079603 w 4182133"/>
                    <a:gd name="connsiteY1" fmla="*/ 8 h 3434956"/>
                    <a:gd name="connsiteX2" fmla="*/ 4167549 w 4182133"/>
                    <a:gd name="connsiteY2" fmla="*/ 923648 h 3434956"/>
                    <a:gd name="connsiteX3" fmla="*/ 4154187 w 4182133"/>
                    <a:gd name="connsiteY3" fmla="*/ 2444080 h 3434956"/>
                    <a:gd name="connsiteX4" fmla="*/ 2124934 w 4182133"/>
                    <a:gd name="connsiteY4" fmla="*/ 3432917 h 3434956"/>
                    <a:gd name="connsiteX5" fmla="*/ 57559 w 4182133"/>
                    <a:gd name="connsiteY5" fmla="*/ 2445882 h 3434956"/>
                    <a:gd name="connsiteX6" fmla="*/ 4359 w 4182133"/>
                    <a:gd name="connsiteY6" fmla="*/ 912593 h 3434956"/>
                    <a:gd name="connsiteX0" fmla="*/ 4359 w 4182133"/>
                    <a:gd name="connsiteY0" fmla="*/ 912593 h 3434956"/>
                    <a:gd name="connsiteX1" fmla="*/ 2079603 w 4182133"/>
                    <a:gd name="connsiteY1" fmla="*/ 8 h 3434956"/>
                    <a:gd name="connsiteX2" fmla="*/ 4167549 w 4182133"/>
                    <a:gd name="connsiteY2" fmla="*/ 923648 h 3434956"/>
                    <a:gd name="connsiteX3" fmla="*/ 4154187 w 4182133"/>
                    <a:gd name="connsiteY3" fmla="*/ 2444080 h 3434956"/>
                    <a:gd name="connsiteX4" fmla="*/ 2124934 w 4182133"/>
                    <a:gd name="connsiteY4" fmla="*/ 3432917 h 3434956"/>
                    <a:gd name="connsiteX5" fmla="*/ 57559 w 4182133"/>
                    <a:gd name="connsiteY5" fmla="*/ 2445882 h 3434956"/>
                    <a:gd name="connsiteX6" fmla="*/ 4359 w 4182133"/>
                    <a:gd name="connsiteY6" fmla="*/ 912593 h 3434956"/>
                    <a:gd name="connsiteX0" fmla="*/ 4359 w 4182133"/>
                    <a:gd name="connsiteY0" fmla="*/ 912593 h 3434956"/>
                    <a:gd name="connsiteX1" fmla="*/ 2079603 w 4182133"/>
                    <a:gd name="connsiteY1" fmla="*/ 8 h 3434956"/>
                    <a:gd name="connsiteX2" fmla="*/ 4167549 w 4182133"/>
                    <a:gd name="connsiteY2" fmla="*/ 923648 h 3434956"/>
                    <a:gd name="connsiteX3" fmla="*/ 4154187 w 4182133"/>
                    <a:gd name="connsiteY3" fmla="*/ 2444080 h 3434956"/>
                    <a:gd name="connsiteX4" fmla="*/ 2124934 w 4182133"/>
                    <a:gd name="connsiteY4" fmla="*/ 3432917 h 3434956"/>
                    <a:gd name="connsiteX5" fmla="*/ 57559 w 4182133"/>
                    <a:gd name="connsiteY5" fmla="*/ 2445882 h 3434956"/>
                    <a:gd name="connsiteX6" fmla="*/ 4359 w 4182133"/>
                    <a:gd name="connsiteY6" fmla="*/ 912593 h 3434956"/>
                    <a:gd name="connsiteX0" fmla="*/ 4359 w 4182133"/>
                    <a:gd name="connsiteY0" fmla="*/ 912593 h 3434956"/>
                    <a:gd name="connsiteX1" fmla="*/ 2079603 w 4182133"/>
                    <a:gd name="connsiteY1" fmla="*/ 8 h 3434956"/>
                    <a:gd name="connsiteX2" fmla="*/ 4167549 w 4182133"/>
                    <a:gd name="connsiteY2" fmla="*/ 923648 h 3434956"/>
                    <a:gd name="connsiteX3" fmla="*/ 4154187 w 4182133"/>
                    <a:gd name="connsiteY3" fmla="*/ 2444080 h 3434956"/>
                    <a:gd name="connsiteX4" fmla="*/ 2124934 w 4182133"/>
                    <a:gd name="connsiteY4" fmla="*/ 3432917 h 3434956"/>
                    <a:gd name="connsiteX5" fmla="*/ 57559 w 4182133"/>
                    <a:gd name="connsiteY5" fmla="*/ 2445882 h 3434956"/>
                    <a:gd name="connsiteX6" fmla="*/ 4359 w 4182133"/>
                    <a:gd name="connsiteY6" fmla="*/ 912593 h 3434956"/>
                    <a:gd name="connsiteX0" fmla="*/ 4359 w 4172629"/>
                    <a:gd name="connsiteY0" fmla="*/ 912593 h 3434956"/>
                    <a:gd name="connsiteX1" fmla="*/ 2079603 w 4172629"/>
                    <a:gd name="connsiteY1" fmla="*/ 8 h 3434956"/>
                    <a:gd name="connsiteX2" fmla="*/ 4167549 w 4172629"/>
                    <a:gd name="connsiteY2" fmla="*/ 923648 h 3434956"/>
                    <a:gd name="connsiteX3" fmla="*/ 4138052 w 4172629"/>
                    <a:gd name="connsiteY3" fmla="*/ 2444080 h 3434956"/>
                    <a:gd name="connsiteX4" fmla="*/ 2124934 w 4172629"/>
                    <a:gd name="connsiteY4" fmla="*/ 3432917 h 3434956"/>
                    <a:gd name="connsiteX5" fmla="*/ 57559 w 4172629"/>
                    <a:gd name="connsiteY5" fmla="*/ 2445882 h 3434956"/>
                    <a:gd name="connsiteX6" fmla="*/ 4359 w 4172629"/>
                    <a:gd name="connsiteY6" fmla="*/ 912593 h 3434956"/>
                    <a:gd name="connsiteX0" fmla="*/ 4359 w 4175577"/>
                    <a:gd name="connsiteY0" fmla="*/ 912604 h 3434967"/>
                    <a:gd name="connsiteX1" fmla="*/ 2079603 w 4175577"/>
                    <a:gd name="connsiteY1" fmla="*/ 19 h 3434967"/>
                    <a:gd name="connsiteX2" fmla="*/ 4172927 w 4175577"/>
                    <a:gd name="connsiteY2" fmla="*/ 930987 h 3434967"/>
                    <a:gd name="connsiteX3" fmla="*/ 4138052 w 4175577"/>
                    <a:gd name="connsiteY3" fmla="*/ 2444091 h 3434967"/>
                    <a:gd name="connsiteX4" fmla="*/ 2124934 w 4175577"/>
                    <a:gd name="connsiteY4" fmla="*/ 3432928 h 3434967"/>
                    <a:gd name="connsiteX5" fmla="*/ 57559 w 4175577"/>
                    <a:gd name="connsiteY5" fmla="*/ 2445893 h 3434967"/>
                    <a:gd name="connsiteX6" fmla="*/ 4359 w 4175577"/>
                    <a:gd name="connsiteY6" fmla="*/ 912604 h 3434967"/>
                    <a:gd name="connsiteX0" fmla="*/ 4359 w 4179352"/>
                    <a:gd name="connsiteY0" fmla="*/ 912606 h 3434969"/>
                    <a:gd name="connsiteX1" fmla="*/ 2079603 w 4179352"/>
                    <a:gd name="connsiteY1" fmla="*/ 21 h 3434969"/>
                    <a:gd name="connsiteX2" fmla="*/ 4172927 w 4179352"/>
                    <a:gd name="connsiteY2" fmla="*/ 930989 h 3434969"/>
                    <a:gd name="connsiteX3" fmla="*/ 4138052 w 4179352"/>
                    <a:gd name="connsiteY3" fmla="*/ 2444093 h 3434969"/>
                    <a:gd name="connsiteX4" fmla="*/ 2124934 w 4179352"/>
                    <a:gd name="connsiteY4" fmla="*/ 3432930 h 3434969"/>
                    <a:gd name="connsiteX5" fmla="*/ 57559 w 4179352"/>
                    <a:gd name="connsiteY5" fmla="*/ 2445895 h 3434969"/>
                    <a:gd name="connsiteX6" fmla="*/ 4359 w 4179352"/>
                    <a:gd name="connsiteY6" fmla="*/ 912606 h 3434969"/>
                    <a:gd name="connsiteX0" fmla="*/ 4359 w 4176799"/>
                    <a:gd name="connsiteY0" fmla="*/ 912690 h 3435053"/>
                    <a:gd name="connsiteX1" fmla="*/ 2079603 w 4176799"/>
                    <a:gd name="connsiteY1" fmla="*/ 105 h 3435053"/>
                    <a:gd name="connsiteX2" fmla="*/ 4167550 w 4176799"/>
                    <a:gd name="connsiteY2" fmla="*/ 894441 h 3435053"/>
                    <a:gd name="connsiteX3" fmla="*/ 4138052 w 4176799"/>
                    <a:gd name="connsiteY3" fmla="*/ 2444177 h 3435053"/>
                    <a:gd name="connsiteX4" fmla="*/ 2124934 w 4176799"/>
                    <a:gd name="connsiteY4" fmla="*/ 3433014 h 3435053"/>
                    <a:gd name="connsiteX5" fmla="*/ 57559 w 4176799"/>
                    <a:gd name="connsiteY5" fmla="*/ 2445979 h 3435053"/>
                    <a:gd name="connsiteX6" fmla="*/ 4359 w 4176799"/>
                    <a:gd name="connsiteY6" fmla="*/ 912690 h 3435053"/>
                    <a:gd name="connsiteX0" fmla="*/ 4359 w 4168199"/>
                    <a:gd name="connsiteY0" fmla="*/ 912690 h 3435053"/>
                    <a:gd name="connsiteX1" fmla="*/ 2079603 w 4168199"/>
                    <a:gd name="connsiteY1" fmla="*/ 105 h 3435053"/>
                    <a:gd name="connsiteX2" fmla="*/ 4167550 w 4168199"/>
                    <a:gd name="connsiteY2" fmla="*/ 894441 h 3435053"/>
                    <a:gd name="connsiteX3" fmla="*/ 4138052 w 4168199"/>
                    <a:gd name="connsiteY3" fmla="*/ 2444177 h 3435053"/>
                    <a:gd name="connsiteX4" fmla="*/ 2124934 w 4168199"/>
                    <a:gd name="connsiteY4" fmla="*/ 3433014 h 3435053"/>
                    <a:gd name="connsiteX5" fmla="*/ 57559 w 4168199"/>
                    <a:gd name="connsiteY5" fmla="*/ 2445979 h 3435053"/>
                    <a:gd name="connsiteX6" fmla="*/ 4359 w 4168199"/>
                    <a:gd name="connsiteY6" fmla="*/ 912690 h 3435053"/>
                    <a:gd name="connsiteX0" fmla="*/ 4359 w 4174434"/>
                    <a:gd name="connsiteY0" fmla="*/ 912690 h 3435053"/>
                    <a:gd name="connsiteX1" fmla="*/ 2079603 w 4174434"/>
                    <a:gd name="connsiteY1" fmla="*/ 105 h 3435053"/>
                    <a:gd name="connsiteX2" fmla="*/ 4167550 w 4174434"/>
                    <a:gd name="connsiteY2" fmla="*/ 894441 h 3435053"/>
                    <a:gd name="connsiteX3" fmla="*/ 4138052 w 4174434"/>
                    <a:gd name="connsiteY3" fmla="*/ 2444177 h 3435053"/>
                    <a:gd name="connsiteX4" fmla="*/ 2124934 w 4174434"/>
                    <a:gd name="connsiteY4" fmla="*/ 3433014 h 3435053"/>
                    <a:gd name="connsiteX5" fmla="*/ 57559 w 4174434"/>
                    <a:gd name="connsiteY5" fmla="*/ 2445979 h 3435053"/>
                    <a:gd name="connsiteX6" fmla="*/ 4359 w 4174434"/>
                    <a:gd name="connsiteY6" fmla="*/ 912690 h 3435053"/>
                    <a:gd name="connsiteX0" fmla="*/ 4359 w 4168198"/>
                    <a:gd name="connsiteY0" fmla="*/ 912690 h 3435053"/>
                    <a:gd name="connsiteX1" fmla="*/ 2079603 w 4168198"/>
                    <a:gd name="connsiteY1" fmla="*/ 105 h 3435053"/>
                    <a:gd name="connsiteX2" fmla="*/ 4167550 w 4168198"/>
                    <a:gd name="connsiteY2" fmla="*/ 894441 h 3435053"/>
                    <a:gd name="connsiteX3" fmla="*/ 4138052 w 4168198"/>
                    <a:gd name="connsiteY3" fmla="*/ 2444177 h 3435053"/>
                    <a:gd name="connsiteX4" fmla="*/ 2124934 w 4168198"/>
                    <a:gd name="connsiteY4" fmla="*/ 3433014 h 3435053"/>
                    <a:gd name="connsiteX5" fmla="*/ 57559 w 4168198"/>
                    <a:gd name="connsiteY5" fmla="*/ 2445979 h 3435053"/>
                    <a:gd name="connsiteX6" fmla="*/ 4359 w 4168198"/>
                    <a:gd name="connsiteY6" fmla="*/ 912690 h 34350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168198" h="3435053">
                      <a:moveTo>
                        <a:pt x="4359" y="912690"/>
                      </a:moveTo>
                      <a:cubicBezTo>
                        <a:pt x="147011" y="342716"/>
                        <a:pt x="1385738" y="3146"/>
                        <a:pt x="2079603" y="105"/>
                      </a:cubicBezTo>
                      <a:cubicBezTo>
                        <a:pt x="2773468" y="-2936"/>
                        <a:pt x="3863376" y="54174"/>
                        <a:pt x="4167550" y="894441"/>
                      </a:cubicBezTo>
                      <a:cubicBezTo>
                        <a:pt x="4164916" y="1238419"/>
                        <a:pt x="4180284" y="2212525"/>
                        <a:pt x="4138052" y="2444177"/>
                      </a:cubicBezTo>
                      <a:cubicBezTo>
                        <a:pt x="3928880" y="3060787"/>
                        <a:pt x="3136945" y="3455404"/>
                        <a:pt x="2124934" y="3433014"/>
                      </a:cubicBezTo>
                      <a:cubicBezTo>
                        <a:pt x="1283609" y="3467844"/>
                        <a:pt x="284750" y="3053232"/>
                        <a:pt x="57559" y="2445979"/>
                      </a:cubicBezTo>
                      <a:cubicBezTo>
                        <a:pt x="-21021" y="2210944"/>
                        <a:pt x="3324" y="1574467"/>
                        <a:pt x="4359" y="912690"/>
                      </a:cubicBezTo>
                      <a:close/>
                    </a:path>
                  </a:pathLst>
                </a:custGeom>
                <a:gradFill>
                  <a:gsLst>
                    <a:gs pos="16000">
                      <a:sysClr val="window" lastClr="FFFFFF">
                        <a:lumMod val="85000"/>
                        <a:alpha val="30000"/>
                      </a:sysClr>
                    </a:gs>
                    <a:gs pos="0">
                      <a:sysClr val="window" lastClr="FFFFFF">
                        <a:lumMod val="75000"/>
                        <a:alpha val="50000"/>
                      </a:sysClr>
                    </a:gs>
                    <a:gs pos="57490">
                      <a:sysClr val="window" lastClr="FFFFFF">
                        <a:lumMod val="65000"/>
                        <a:alpha val="0"/>
                      </a:sysClr>
                    </a:gs>
                    <a:gs pos="39000">
                      <a:sysClr val="windowText" lastClr="000000">
                        <a:lumMod val="50000"/>
                        <a:lumOff val="50000"/>
                        <a:alpha val="0"/>
                      </a:sysClr>
                    </a:gs>
                    <a:gs pos="82000">
                      <a:sysClr val="window" lastClr="FFFFFF">
                        <a:lumMod val="95000"/>
                        <a:alpha val="30000"/>
                      </a:sysClr>
                    </a:gs>
                    <a:gs pos="100000">
                      <a:sysClr val="windowText" lastClr="000000">
                        <a:lumMod val="50000"/>
                        <a:lumOff val="50000"/>
                        <a:alpha val="30000"/>
                      </a:sysClr>
                    </a:gs>
                  </a:gsLst>
                  <a:lin ang="10800000" scaled="1"/>
                </a:gradFill>
                <a:ln w="254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grpSp>
              <p:nvGrpSpPr>
                <p:cNvPr id="47" name="Group 46">
                  <a:extLst>
                    <a:ext uri="{FF2B5EF4-FFF2-40B4-BE49-F238E27FC236}">
                      <a16:creationId xmlns:a16="http://schemas.microsoft.com/office/drawing/2014/main" id="{ED12716C-03A3-8B63-0E62-47BA59C9E978}"/>
                    </a:ext>
                  </a:extLst>
                </p:cNvPr>
                <p:cNvGrpSpPr/>
                <p:nvPr/>
              </p:nvGrpSpPr>
              <p:grpSpPr>
                <a:xfrm>
                  <a:off x="2935718" y="4155286"/>
                  <a:ext cx="3181124" cy="2085960"/>
                  <a:chOff x="1770278" y="1183847"/>
                  <a:chExt cx="4180816" cy="5276295"/>
                </a:xfrm>
              </p:grpSpPr>
              <p:sp>
                <p:nvSpPr>
                  <p:cNvPr id="48" name="Oval 8">
                    <a:extLst>
                      <a:ext uri="{FF2B5EF4-FFF2-40B4-BE49-F238E27FC236}">
                        <a16:creationId xmlns:a16="http://schemas.microsoft.com/office/drawing/2014/main" id="{707BB17C-DC1E-A224-E48F-F8B945411DFF}"/>
                      </a:ext>
                    </a:extLst>
                  </p:cNvPr>
                  <p:cNvSpPr/>
                  <p:nvPr/>
                </p:nvSpPr>
                <p:spPr>
                  <a:xfrm>
                    <a:off x="1774290" y="1606789"/>
                    <a:ext cx="4176804" cy="4853353"/>
                  </a:xfrm>
                  <a:custGeom>
                    <a:avLst/>
                    <a:gdLst>
                      <a:gd name="connsiteX0" fmla="*/ 0 w 4169664"/>
                      <a:gd name="connsiteY0" fmla="*/ 1624582 h 3249164"/>
                      <a:gd name="connsiteX1" fmla="*/ 2084832 w 4169664"/>
                      <a:gd name="connsiteY1" fmla="*/ 0 h 3249164"/>
                      <a:gd name="connsiteX2" fmla="*/ 4169664 w 4169664"/>
                      <a:gd name="connsiteY2" fmla="*/ 1624582 h 3249164"/>
                      <a:gd name="connsiteX3" fmla="*/ 2084832 w 4169664"/>
                      <a:gd name="connsiteY3" fmla="*/ 3249164 h 3249164"/>
                      <a:gd name="connsiteX4" fmla="*/ 0 w 4169664"/>
                      <a:gd name="connsiteY4" fmla="*/ 1624582 h 3249164"/>
                      <a:gd name="connsiteX0" fmla="*/ 1 w 4169665"/>
                      <a:gd name="connsiteY0" fmla="*/ 1624582 h 3263125"/>
                      <a:gd name="connsiteX1" fmla="*/ 2084833 w 4169665"/>
                      <a:gd name="connsiteY1" fmla="*/ 0 h 3263125"/>
                      <a:gd name="connsiteX2" fmla="*/ 4169665 w 4169665"/>
                      <a:gd name="connsiteY2" fmla="*/ 1624582 h 3263125"/>
                      <a:gd name="connsiteX3" fmla="*/ 2091813 w 4169665"/>
                      <a:gd name="connsiteY3" fmla="*/ 3263125 h 3263125"/>
                      <a:gd name="connsiteX4" fmla="*/ 1 w 4169665"/>
                      <a:gd name="connsiteY4" fmla="*/ 1624582 h 3263125"/>
                      <a:gd name="connsiteX0" fmla="*/ 1 w 4169665"/>
                      <a:gd name="connsiteY0" fmla="*/ 1624582 h 3263125"/>
                      <a:gd name="connsiteX1" fmla="*/ 2084833 w 4169665"/>
                      <a:gd name="connsiteY1" fmla="*/ 0 h 3263125"/>
                      <a:gd name="connsiteX2" fmla="*/ 4169665 w 4169665"/>
                      <a:gd name="connsiteY2" fmla="*/ 1624582 h 3263125"/>
                      <a:gd name="connsiteX3" fmla="*/ 2091813 w 4169665"/>
                      <a:gd name="connsiteY3" fmla="*/ 3263125 h 3263125"/>
                      <a:gd name="connsiteX4" fmla="*/ 1 w 4169665"/>
                      <a:gd name="connsiteY4" fmla="*/ 1624582 h 3263125"/>
                      <a:gd name="connsiteX0" fmla="*/ 1 w 4162685"/>
                      <a:gd name="connsiteY0" fmla="*/ 1627094 h 3265637"/>
                      <a:gd name="connsiteX1" fmla="*/ 2084833 w 4162685"/>
                      <a:gd name="connsiteY1" fmla="*/ 2512 h 3265637"/>
                      <a:gd name="connsiteX2" fmla="*/ 4162685 w 4162685"/>
                      <a:gd name="connsiteY2" fmla="*/ 1368829 h 3265637"/>
                      <a:gd name="connsiteX3" fmla="*/ 2091813 w 4162685"/>
                      <a:gd name="connsiteY3" fmla="*/ 3265637 h 3265637"/>
                      <a:gd name="connsiteX4" fmla="*/ 1 w 4162685"/>
                      <a:gd name="connsiteY4" fmla="*/ 1627094 h 3265637"/>
                      <a:gd name="connsiteX0" fmla="*/ 1 w 4164457"/>
                      <a:gd name="connsiteY0" fmla="*/ 1627094 h 3265637"/>
                      <a:gd name="connsiteX1" fmla="*/ 2084833 w 4164457"/>
                      <a:gd name="connsiteY1" fmla="*/ 2512 h 3265637"/>
                      <a:gd name="connsiteX2" fmla="*/ 4162685 w 4164457"/>
                      <a:gd name="connsiteY2" fmla="*/ 1368829 h 3265637"/>
                      <a:gd name="connsiteX3" fmla="*/ 2091813 w 4164457"/>
                      <a:gd name="connsiteY3" fmla="*/ 3265637 h 3265637"/>
                      <a:gd name="connsiteX4" fmla="*/ 1 w 4164457"/>
                      <a:gd name="connsiteY4" fmla="*/ 1627094 h 3265637"/>
                      <a:gd name="connsiteX0" fmla="*/ 1 w 4164457"/>
                      <a:gd name="connsiteY0" fmla="*/ 1317519 h 3263189"/>
                      <a:gd name="connsiteX1" fmla="*/ 2084833 w 4164457"/>
                      <a:gd name="connsiteY1" fmla="*/ 64 h 3263189"/>
                      <a:gd name="connsiteX2" fmla="*/ 4162685 w 4164457"/>
                      <a:gd name="connsiteY2" fmla="*/ 1366381 h 3263189"/>
                      <a:gd name="connsiteX3" fmla="*/ 2091813 w 4164457"/>
                      <a:gd name="connsiteY3" fmla="*/ 3263189 h 3263189"/>
                      <a:gd name="connsiteX4" fmla="*/ 1 w 4164457"/>
                      <a:gd name="connsiteY4" fmla="*/ 1317519 h 3263189"/>
                      <a:gd name="connsiteX0" fmla="*/ 16992 w 4181448"/>
                      <a:gd name="connsiteY0" fmla="*/ 1317519 h 3263189"/>
                      <a:gd name="connsiteX1" fmla="*/ 2101824 w 4181448"/>
                      <a:gd name="connsiteY1" fmla="*/ 64 h 3263189"/>
                      <a:gd name="connsiteX2" fmla="*/ 4179676 w 4181448"/>
                      <a:gd name="connsiteY2" fmla="*/ 1366381 h 3263189"/>
                      <a:gd name="connsiteX3" fmla="*/ 2108804 w 4181448"/>
                      <a:gd name="connsiteY3" fmla="*/ 3263189 h 3263189"/>
                      <a:gd name="connsiteX4" fmla="*/ 16992 w 4181448"/>
                      <a:gd name="connsiteY4" fmla="*/ 1317519 h 3263189"/>
                      <a:gd name="connsiteX0" fmla="*/ 16992 w 4184571"/>
                      <a:gd name="connsiteY0" fmla="*/ 1317519 h 3263189"/>
                      <a:gd name="connsiteX1" fmla="*/ 2101824 w 4184571"/>
                      <a:gd name="connsiteY1" fmla="*/ 64 h 3263189"/>
                      <a:gd name="connsiteX2" fmla="*/ 4179676 w 4184571"/>
                      <a:gd name="connsiteY2" fmla="*/ 1366381 h 3263189"/>
                      <a:gd name="connsiteX3" fmla="*/ 2108804 w 4184571"/>
                      <a:gd name="connsiteY3" fmla="*/ 3263189 h 3263189"/>
                      <a:gd name="connsiteX4" fmla="*/ 16992 w 4184571"/>
                      <a:gd name="connsiteY4" fmla="*/ 1317519 h 3263189"/>
                      <a:gd name="connsiteX0" fmla="*/ 16992 w 4370342"/>
                      <a:gd name="connsiteY0" fmla="*/ 1317519 h 3280411"/>
                      <a:gd name="connsiteX1" fmla="*/ 2101824 w 4370342"/>
                      <a:gd name="connsiteY1" fmla="*/ 64 h 3280411"/>
                      <a:gd name="connsiteX2" fmla="*/ 4179676 w 4370342"/>
                      <a:gd name="connsiteY2" fmla="*/ 1366381 h 3280411"/>
                      <a:gd name="connsiteX3" fmla="*/ 4041928 w 4370342"/>
                      <a:gd name="connsiteY3" fmla="*/ 2220647 h 3280411"/>
                      <a:gd name="connsiteX4" fmla="*/ 2108804 w 4370342"/>
                      <a:gd name="connsiteY4" fmla="*/ 3263189 h 3280411"/>
                      <a:gd name="connsiteX5" fmla="*/ 16992 w 4370342"/>
                      <a:gd name="connsiteY5" fmla="*/ 1317519 h 3280411"/>
                      <a:gd name="connsiteX0" fmla="*/ 16992 w 4340989"/>
                      <a:gd name="connsiteY0" fmla="*/ 1319168 h 3282060"/>
                      <a:gd name="connsiteX1" fmla="*/ 2101824 w 4340989"/>
                      <a:gd name="connsiteY1" fmla="*/ 1713 h 3282060"/>
                      <a:gd name="connsiteX2" fmla="*/ 4131738 w 4340989"/>
                      <a:gd name="connsiteY2" fmla="*/ 1067643 h 3282060"/>
                      <a:gd name="connsiteX3" fmla="*/ 4041928 w 4340989"/>
                      <a:gd name="connsiteY3" fmla="*/ 2222296 h 3282060"/>
                      <a:gd name="connsiteX4" fmla="*/ 2108804 w 4340989"/>
                      <a:gd name="connsiteY4" fmla="*/ 3264838 h 3282060"/>
                      <a:gd name="connsiteX5" fmla="*/ 16992 w 4340989"/>
                      <a:gd name="connsiteY5" fmla="*/ 1319168 h 3282060"/>
                      <a:gd name="connsiteX0" fmla="*/ 16992 w 4262193"/>
                      <a:gd name="connsiteY0" fmla="*/ 1319168 h 3282060"/>
                      <a:gd name="connsiteX1" fmla="*/ 2101824 w 4262193"/>
                      <a:gd name="connsiteY1" fmla="*/ 1713 h 3282060"/>
                      <a:gd name="connsiteX2" fmla="*/ 4131738 w 4262193"/>
                      <a:gd name="connsiteY2" fmla="*/ 1067643 h 3282060"/>
                      <a:gd name="connsiteX3" fmla="*/ 4041928 w 4262193"/>
                      <a:gd name="connsiteY3" fmla="*/ 2222296 h 3282060"/>
                      <a:gd name="connsiteX4" fmla="*/ 2108804 w 4262193"/>
                      <a:gd name="connsiteY4" fmla="*/ 3264838 h 3282060"/>
                      <a:gd name="connsiteX5" fmla="*/ 16992 w 4262193"/>
                      <a:gd name="connsiteY5" fmla="*/ 1319168 h 3282060"/>
                      <a:gd name="connsiteX0" fmla="*/ 16992 w 4134284"/>
                      <a:gd name="connsiteY0" fmla="*/ 1319168 h 3282060"/>
                      <a:gd name="connsiteX1" fmla="*/ 2101824 w 4134284"/>
                      <a:gd name="connsiteY1" fmla="*/ 1713 h 3282060"/>
                      <a:gd name="connsiteX2" fmla="*/ 4131738 w 4134284"/>
                      <a:gd name="connsiteY2" fmla="*/ 1067643 h 3282060"/>
                      <a:gd name="connsiteX3" fmla="*/ 4041928 w 4134284"/>
                      <a:gd name="connsiteY3" fmla="*/ 2222296 h 3282060"/>
                      <a:gd name="connsiteX4" fmla="*/ 2108804 w 4134284"/>
                      <a:gd name="connsiteY4" fmla="*/ 3264838 h 3282060"/>
                      <a:gd name="connsiteX5" fmla="*/ 16992 w 4134284"/>
                      <a:gd name="connsiteY5" fmla="*/ 1319168 h 3282060"/>
                      <a:gd name="connsiteX0" fmla="*/ 16992 w 4136422"/>
                      <a:gd name="connsiteY0" fmla="*/ 1319168 h 3285587"/>
                      <a:gd name="connsiteX1" fmla="*/ 2101824 w 4136422"/>
                      <a:gd name="connsiteY1" fmla="*/ 1713 h 3285587"/>
                      <a:gd name="connsiteX2" fmla="*/ 4131738 w 4136422"/>
                      <a:gd name="connsiteY2" fmla="*/ 1067643 h 3285587"/>
                      <a:gd name="connsiteX3" fmla="*/ 4080279 w 4136422"/>
                      <a:gd name="connsiteY3" fmla="*/ 2392080 h 3285587"/>
                      <a:gd name="connsiteX4" fmla="*/ 2108804 w 4136422"/>
                      <a:gd name="connsiteY4" fmla="*/ 3264838 h 3285587"/>
                      <a:gd name="connsiteX5" fmla="*/ 16992 w 4136422"/>
                      <a:gd name="connsiteY5" fmla="*/ 1319168 h 3285587"/>
                      <a:gd name="connsiteX0" fmla="*/ 16992 w 4134669"/>
                      <a:gd name="connsiteY0" fmla="*/ 1319168 h 3285587"/>
                      <a:gd name="connsiteX1" fmla="*/ 2101824 w 4134669"/>
                      <a:gd name="connsiteY1" fmla="*/ 1713 h 3285587"/>
                      <a:gd name="connsiteX2" fmla="*/ 4131738 w 4134669"/>
                      <a:gd name="connsiteY2" fmla="*/ 1067643 h 3285587"/>
                      <a:gd name="connsiteX3" fmla="*/ 4080279 w 4134669"/>
                      <a:gd name="connsiteY3" fmla="*/ 2392080 h 3285587"/>
                      <a:gd name="connsiteX4" fmla="*/ 2108804 w 4134669"/>
                      <a:gd name="connsiteY4" fmla="*/ 3264838 h 3285587"/>
                      <a:gd name="connsiteX5" fmla="*/ 16992 w 4134669"/>
                      <a:gd name="connsiteY5" fmla="*/ 1319168 h 3285587"/>
                      <a:gd name="connsiteX0" fmla="*/ 16992 w 4136422"/>
                      <a:gd name="connsiteY0" fmla="*/ 1319168 h 3285587"/>
                      <a:gd name="connsiteX1" fmla="*/ 2101824 w 4136422"/>
                      <a:gd name="connsiteY1" fmla="*/ 1713 h 3285587"/>
                      <a:gd name="connsiteX2" fmla="*/ 4131738 w 4136422"/>
                      <a:gd name="connsiteY2" fmla="*/ 1067643 h 3285587"/>
                      <a:gd name="connsiteX3" fmla="*/ 4080279 w 4136422"/>
                      <a:gd name="connsiteY3" fmla="*/ 2392080 h 3285587"/>
                      <a:gd name="connsiteX4" fmla="*/ 2108804 w 4136422"/>
                      <a:gd name="connsiteY4" fmla="*/ 3264838 h 3285587"/>
                      <a:gd name="connsiteX5" fmla="*/ 16992 w 4136422"/>
                      <a:gd name="connsiteY5" fmla="*/ 1319168 h 3285587"/>
                      <a:gd name="connsiteX0" fmla="*/ 17194 w 4127036"/>
                      <a:gd name="connsiteY0" fmla="*/ 913759 h 3285048"/>
                      <a:gd name="connsiteX1" fmla="*/ 2092438 w 4127036"/>
                      <a:gd name="connsiteY1" fmla="*/ 1174 h 3285048"/>
                      <a:gd name="connsiteX2" fmla="*/ 4122352 w 4127036"/>
                      <a:gd name="connsiteY2" fmla="*/ 1067104 h 3285048"/>
                      <a:gd name="connsiteX3" fmla="*/ 4070893 w 4127036"/>
                      <a:gd name="connsiteY3" fmla="*/ 2391541 h 3285048"/>
                      <a:gd name="connsiteX4" fmla="*/ 2099418 w 4127036"/>
                      <a:gd name="connsiteY4" fmla="*/ 3264299 h 3285048"/>
                      <a:gd name="connsiteX5" fmla="*/ 17194 w 4127036"/>
                      <a:gd name="connsiteY5" fmla="*/ 913759 h 3285048"/>
                      <a:gd name="connsiteX0" fmla="*/ 202052 w 4311894"/>
                      <a:gd name="connsiteY0" fmla="*/ 913759 h 3285048"/>
                      <a:gd name="connsiteX1" fmla="*/ 2277296 w 4311894"/>
                      <a:gd name="connsiteY1" fmla="*/ 1174 h 3285048"/>
                      <a:gd name="connsiteX2" fmla="*/ 4307210 w 4311894"/>
                      <a:gd name="connsiteY2" fmla="*/ 1067104 h 3285048"/>
                      <a:gd name="connsiteX3" fmla="*/ 4255751 w 4311894"/>
                      <a:gd name="connsiteY3" fmla="*/ 2391541 h 3285048"/>
                      <a:gd name="connsiteX4" fmla="*/ 2284276 w 4311894"/>
                      <a:gd name="connsiteY4" fmla="*/ 3264299 h 3285048"/>
                      <a:gd name="connsiteX5" fmla="*/ 315176 w 4311894"/>
                      <a:gd name="connsiteY5" fmla="*/ 1856069 h 3285048"/>
                      <a:gd name="connsiteX6" fmla="*/ 202052 w 4311894"/>
                      <a:gd name="connsiteY6" fmla="*/ 913759 h 3285048"/>
                      <a:gd name="connsiteX0" fmla="*/ 221867 w 4331709"/>
                      <a:gd name="connsiteY0" fmla="*/ 913759 h 3285048"/>
                      <a:gd name="connsiteX1" fmla="*/ 2297111 w 4331709"/>
                      <a:gd name="connsiteY1" fmla="*/ 1174 h 3285048"/>
                      <a:gd name="connsiteX2" fmla="*/ 4327025 w 4331709"/>
                      <a:gd name="connsiteY2" fmla="*/ 1067104 h 3285048"/>
                      <a:gd name="connsiteX3" fmla="*/ 4275566 w 4331709"/>
                      <a:gd name="connsiteY3" fmla="*/ 2391541 h 3285048"/>
                      <a:gd name="connsiteX4" fmla="*/ 2304091 w 4331709"/>
                      <a:gd name="connsiteY4" fmla="*/ 3264299 h 3285048"/>
                      <a:gd name="connsiteX5" fmla="*/ 287052 w 4331709"/>
                      <a:gd name="connsiteY5" fmla="*/ 2430722 h 3285048"/>
                      <a:gd name="connsiteX6" fmla="*/ 221867 w 4331709"/>
                      <a:gd name="connsiteY6" fmla="*/ 913759 h 3285048"/>
                      <a:gd name="connsiteX0" fmla="*/ 148036 w 4257878"/>
                      <a:gd name="connsiteY0" fmla="*/ 913759 h 3285048"/>
                      <a:gd name="connsiteX1" fmla="*/ 2223280 w 4257878"/>
                      <a:gd name="connsiteY1" fmla="*/ 1174 h 3285048"/>
                      <a:gd name="connsiteX2" fmla="*/ 4253194 w 4257878"/>
                      <a:gd name="connsiteY2" fmla="*/ 1067104 h 3285048"/>
                      <a:gd name="connsiteX3" fmla="*/ 4201735 w 4257878"/>
                      <a:gd name="connsiteY3" fmla="*/ 2391541 h 3285048"/>
                      <a:gd name="connsiteX4" fmla="*/ 2230260 w 4257878"/>
                      <a:gd name="connsiteY4" fmla="*/ 3264299 h 3285048"/>
                      <a:gd name="connsiteX5" fmla="*/ 213221 w 4257878"/>
                      <a:gd name="connsiteY5" fmla="*/ 2430722 h 3285048"/>
                      <a:gd name="connsiteX6" fmla="*/ 148036 w 4257878"/>
                      <a:gd name="connsiteY6" fmla="*/ 913759 h 3285048"/>
                      <a:gd name="connsiteX0" fmla="*/ 3159 w 4113001"/>
                      <a:gd name="connsiteY0" fmla="*/ 913759 h 3285048"/>
                      <a:gd name="connsiteX1" fmla="*/ 2078403 w 4113001"/>
                      <a:gd name="connsiteY1" fmla="*/ 1174 h 3285048"/>
                      <a:gd name="connsiteX2" fmla="*/ 4108317 w 4113001"/>
                      <a:gd name="connsiteY2" fmla="*/ 1067104 h 3285048"/>
                      <a:gd name="connsiteX3" fmla="*/ 4056858 w 4113001"/>
                      <a:gd name="connsiteY3" fmla="*/ 2391541 h 3285048"/>
                      <a:gd name="connsiteX4" fmla="*/ 2085383 w 4113001"/>
                      <a:gd name="connsiteY4" fmla="*/ 3264299 h 3285048"/>
                      <a:gd name="connsiteX5" fmla="*/ 68344 w 4113001"/>
                      <a:gd name="connsiteY5" fmla="*/ 2430722 h 3285048"/>
                      <a:gd name="connsiteX6" fmla="*/ 3159 w 4113001"/>
                      <a:gd name="connsiteY6" fmla="*/ 913759 h 3285048"/>
                      <a:gd name="connsiteX0" fmla="*/ 1307 w 4111149"/>
                      <a:gd name="connsiteY0" fmla="*/ 913759 h 3285048"/>
                      <a:gd name="connsiteX1" fmla="*/ 2076551 w 4111149"/>
                      <a:gd name="connsiteY1" fmla="*/ 1174 h 3285048"/>
                      <a:gd name="connsiteX2" fmla="*/ 4106465 w 4111149"/>
                      <a:gd name="connsiteY2" fmla="*/ 1067104 h 3285048"/>
                      <a:gd name="connsiteX3" fmla="*/ 4055006 w 4111149"/>
                      <a:gd name="connsiteY3" fmla="*/ 2391541 h 3285048"/>
                      <a:gd name="connsiteX4" fmla="*/ 2083531 w 4111149"/>
                      <a:gd name="connsiteY4" fmla="*/ 3264299 h 3285048"/>
                      <a:gd name="connsiteX5" fmla="*/ 66492 w 4111149"/>
                      <a:gd name="connsiteY5" fmla="*/ 2430722 h 3285048"/>
                      <a:gd name="connsiteX6" fmla="*/ 1307 w 4111149"/>
                      <a:gd name="connsiteY6" fmla="*/ 913759 h 3285048"/>
                      <a:gd name="connsiteX0" fmla="*/ 1307 w 4111149"/>
                      <a:gd name="connsiteY0" fmla="*/ 913759 h 3323294"/>
                      <a:gd name="connsiteX1" fmla="*/ 2076551 w 4111149"/>
                      <a:gd name="connsiteY1" fmla="*/ 1174 h 3323294"/>
                      <a:gd name="connsiteX2" fmla="*/ 4106465 w 4111149"/>
                      <a:gd name="connsiteY2" fmla="*/ 1067104 h 3323294"/>
                      <a:gd name="connsiteX3" fmla="*/ 4055006 w 4111149"/>
                      <a:gd name="connsiteY3" fmla="*/ 2391541 h 3323294"/>
                      <a:gd name="connsiteX4" fmla="*/ 2064355 w 4111149"/>
                      <a:gd name="connsiteY4" fmla="*/ 3303481 h 3323294"/>
                      <a:gd name="connsiteX5" fmla="*/ 66492 w 4111149"/>
                      <a:gd name="connsiteY5" fmla="*/ 2430722 h 3323294"/>
                      <a:gd name="connsiteX6" fmla="*/ 1307 w 4111149"/>
                      <a:gd name="connsiteY6" fmla="*/ 913759 h 3323294"/>
                      <a:gd name="connsiteX0" fmla="*/ 1307 w 4111149"/>
                      <a:gd name="connsiteY0" fmla="*/ 913759 h 3323296"/>
                      <a:gd name="connsiteX1" fmla="*/ 2076551 w 4111149"/>
                      <a:gd name="connsiteY1" fmla="*/ 1174 h 3323296"/>
                      <a:gd name="connsiteX2" fmla="*/ 4106465 w 4111149"/>
                      <a:gd name="connsiteY2" fmla="*/ 1067104 h 3323296"/>
                      <a:gd name="connsiteX3" fmla="*/ 4055006 w 4111149"/>
                      <a:gd name="connsiteY3" fmla="*/ 2391541 h 3323296"/>
                      <a:gd name="connsiteX4" fmla="*/ 2064355 w 4111149"/>
                      <a:gd name="connsiteY4" fmla="*/ 3303481 h 3323296"/>
                      <a:gd name="connsiteX5" fmla="*/ 66492 w 4111149"/>
                      <a:gd name="connsiteY5" fmla="*/ 2430722 h 3323296"/>
                      <a:gd name="connsiteX6" fmla="*/ 1307 w 4111149"/>
                      <a:gd name="connsiteY6" fmla="*/ 913759 h 3323296"/>
                      <a:gd name="connsiteX0" fmla="*/ 1307 w 4111149"/>
                      <a:gd name="connsiteY0" fmla="*/ 913759 h 3323294"/>
                      <a:gd name="connsiteX1" fmla="*/ 2076551 w 4111149"/>
                      <a:gd name="connsiteY1" fmla="*/ 1174 h 3323294"/>
                      <a:gd name="connsiteX2" fmla="*/ 4106465 w 4111149"/>
                      <a:gd name="connsiteY2" fmla="*/ 1067104 h 3323294"/>
                      <a:gd name="connsiteX3" fmla="*/ 4055006 w 4111149"/>
                      <a:gd name="connsiteY3" fmla="*/ 2391541 h 3323294"/>
                      <a:gd name="connsiteX4" fmla="*/ 2064355 w 4111149"/>
                      <a:gd name="connsiteY4" fmla="*/ 3303481 h 3323294"/>
                      <a:gd name="connsiteX5" fmla="*/ 66492 w 4111149"/>
                      <a:gd name="connsiteY5" fmla="*/ 2430722 h 3323294"/>
                      <a:gd name="connsiteX6" fmla="*/ 1307 w 4111149"/>
                      <a:gd name="connsiteY6" fmla="*/ 913759 h 3323294"/>
                      <a:gd name="connsiteX0" fmla="*/ 1307 w 4111149"/>
                      <a:gd name="connsiteY0" fmla="*/ 913759 h 3387212"/>
                      <a:gd name="connsiteX1" fmla="*/ 2076551 w 4111149"/>
                      <a:gd name="connsiteY1" fmla="*/ 1174 h 3387212"/>
                      <a:gd name="connsiteX2" fmla="*/ 4106465 w 4111149"/>
                      <a:gd name="connsiteY2" fmla="*/ 1067104 h 3387212"/>
                      <a:gd name="connsiteX3" fmla="*/ 4055006 w 4111149"/>
                      <a:gd name="connsiteY3" fmla="*/ 2391541 h 3387212"/>
                      <a:gd name="connsiteX4" fmla="*/ 2073943 w 4111149"/>
                      <a:gd name="connsiteY4" fmla="*/ 3368782 h 3387212"/>
                      <a:gd name="connsiteX5" fmla="*/ 66492 w 4111149"/>
                      <a:gd name="connsiteY5" fmla="*/ 2430722 h 3387212"/>
                      <a:gd name="connsiteX6" fmla="*/ 1307 w 4111149"/>
                      <a:gd name="connsiteY6" fmla="*/ 913759 h 3387212"/>
                      <a:gd name="connsiteX0" fmla="*/ 1307 w 4111149"/>
                      <a:gd name="connsiteY0" fmla="*/ 913759 h 3387210"/>
                      <a:gd name="connsiteX1" fmla="*/ 2076551 w 4111149"/>
                      <a:gd name="connsiteY1" fmla="*/ 1174 h 3387210"/>
                      <a:gd name="connsiteX2" fmla="*/ 4106465 w 4111149"/>
                      <a:gd name="connsiteY2" fmla="*/ 1067104 h 3387210"/>
                      <a:gd name="connsiteX3" fmla="*/ 4055006 w 4111149"/>
                      <a:gd name="connsiteY3" fmla="*/ 2391541 h 3387210"/>
                      <a:gd name="connsiteX4" fmla="*/ 2073943 w 4111149"/>
                      <a:gd name="connsiteY4" fmla="*/ 3368782 h 3387210"/>
                      <a:gd name="connsiteX5" fmla="*/ 66492 w 4111149"/>
                      <a:gd name="connsiteY5" fmla="*/ 2430722 h 3387210"/>
                      <a:gd name="connsiteX6" fmla="*/ 1307 w 4111149"/>
                      <a:gd name="connsiteY6" fmla="*/ 913759 h 3387210"/>
                      <a:gd name="connsiteX0" fmla="*/ 1307 w 4111149"/>
                      <a:gd name="connsiteY0" fmla="*/ 913759 h 3373746"/>
                      <a:gd name="connsiteX1" fmla="*/ 2076551 w 4111149"/>
                      <a:gd name="connsiteY1" fmla="*/ 1174 h 3373746"/>
                      <a:gd name="connsiteX2" fmla="*/ 4106465 w 4111149"/>
                      <a:gd name="connsiteY2" fmla="*/ 1067104 h 3373746"/>
                      <a:gd name="connsiteX3" fmla="*/ 4055006 w 4111149"/>
                      <a:gd name="connsiteY3" fmla="*/ 2391541 h 3373746"/>
                      <a:gd name="connsiteX4" fmla="*/ 2073943 w 4111149"/>
                      <a:gd name="connsiteY4" fmla="*/ 3368782 h 3373746"/>
                      <a:gd name="connsiteX5" fmla="*/ 66492 w 4111149"/>
                      <a:gd name="connsiteY5" fmla="*/ 2430722 h 3373746"/>
                      <a:gd name="connsiteX6" fmla="*/ 1307 w 4111149"/>
                      <a:gd name="connsiteY6" fmla="*/ 913759 h 3373746"/>
                      <a:gd name="connsiteX0" fmla="*/ 1307 w 4111149"/>
                      <a:gd name="connsiteY0" fmla="*/ 913759 h 3376264"/>
                      <a:gd name="connsiteX1" fmla="*/ 2076551 w 4111149"/>
                      <a:gd name="connsiteY1" fmla="*/ 1174 h 3376264"/>
                      <a:gd name="connsiteX2" fmla="*/ 4106465 w 4111149"/>
                      <a:gd name="connsiteY2" fmla="*/ 1067104 h 3376264"/>
                      <a:gd name="connsiteX3" fmla="*/ 4055006 w 4111149"/>
                      <a:gd name="connsiteY3" fmla="*/ 2391541 h 3376264"/>
                      <a:gd name="connsiteX4" fmla="*/ 2073943 w 4111149"/>
                      <a:gd name="connsiteY4" fmla="*/ 3368782 h 3376264"/>
                      <a:gd name="connsiteX5" fmla="*/ 66492 w 4111149"/>
                      <a:gd name="connsiteY5" fmla="*/ 2430722 h 3376264"/>
                      <a:gd name="connsiteX6" fmla="*/ 1307 w 4111149"/>
                      <a:gd name="connsiteY6" fmla="*/ 913759 h 3376264"/>
                      <a:gd name="connsiteX0" fmla="*/ 1307 w 4114033"/>
                      <a:gd name="connsiteY0" fmla="*/ 913759 h 3375172"/>
                      <a:gd name="connsiteX1" fmla="*/ 2076551 w 4114033"/>
                      <a:gd name="connsiteY1" fmla="*/ 1174 h 3375172"/>
                      <a:gd name="connsiteX2" fmla="*/ 4106465 w 4114033"/>
                      <a:gd name="connsiteY2" fmla="*/ 1067104 h 3375172"/>
                      <a:gd name="connsiteX3" fmla="*/ 4074181 w 4114033"/>
                      <a:gd name="connsiteY3" fmla="*/ 2300119 h 3375172"/>
                      <a:gd name="connsiteX4" fmla="*/ 2073943 w 4114033"/>
                      <a:gd name="connsiteY4" fmla="*/ 3368782 h 3375172"/>
                      <a:gd name="connsiteX5" fmla="*/ 66492 w 4114033"/>
                      <a:gd name="connsiteY5" fmla="*/ 2430722 h 3375172"/>
                      <a:gd name="connsiteX6" fmla="*/ 1307 w 4114033"/>
                      <a:gd name="connsiteY6" fmla="*/ 913759 h 3375172"/>
                      <a:gd name="connsiteX0" fmla="*/ 1307 w 4114033"/>
                      <a:gd name="connsiteY0" fmla="*/ 913759 h 3374801"/>
                      <a:gd name="connsiteX1" fmla="*/ 2076551 w 4114033"/>
                      <a:gd name="connsiteY1" fmla="*/ 1174 h 3374801"/>
                      <a:gd name="connsiteX2" fmla="*/ 4106465 w 4114033"/>
                      <a:gd name="connsiteY2" fmla="*/ 1067104 h 3374801"/>
                      <a:gd name="connsiteX3" fmla="*/ 4074181 w 4114033"/>
                      <a:gd name="connsiteY3" fmla="*/ 2300119 h 3374801"/>
                      <a:gd name="connsiteX4" fmla="*/ 2073943 w 4114033"/>
                      <a:gd name="connsiteY4" fmla="*/ 3368782 h 3374801"/>
                      <a:gd name="connsiteX5" fmla="*/ 66492 w 4114033"/>
                      <a:gd name="connsiteY5" fmla="*/ 2430722 h 3374801"/>
                      <a:gd name="connsiteX6" fmla="*/ 1307 w 4114033"/>
                      <a:gd name="connsiteY6" fmla="*/ 913759 h 3374801"/>
                      <a:gd name="connsiteX0" fmla="*/ 1307 w 4106465"/>
                      <a:gd name="connsiteY0" fmla="*/ 913759 h 3374801"/>
                      <a:gd name="connsiteX1" fmla="*/ 2076551 w 4106465"/>
                      <a:gd name="connsiteY1" fmla="*/ 1174 h 3374801"/>
                      <a:gd name="connsiteX2" fmla="*/ 4106465 w 4106465"/>
                      <a:gd name="connsiteY2" fmla="*/ 1067104 h 3374801"/>
                      <a:gd name="connsiteX3" fmla="*/ 4074181 w 4106465"/>
                      <a:gd name="connsiteY3" fmla="*/ 2300119 h 3374801"/>
                      <a:gd name="connsiteX4" fmla="*/ 2073943 w 4106465"/>
                      <a:gd name="connsiteY4" fmla="*/ 3368782 h 3374801"/>
                      <a:gd name="connsiteX5" fmla="*/ 66492 w 4106465"/>
                      <a:gd name="connsiteY5" fmla="*/ 2430722 h 3374801"/>
                      <a:gd name="connsiteX6" fmla="*/ 1307 w 4106465"/>
                      <a:gd name="connsiteY6" fmla="*/ 913759 h 3374801"/>
                      <a:gd name="connsiteX0" fmla="*/ 1307 w 4106465"/>
                      <a:gd name="connsiteY0" fmla="*/ 913759 h 3374269"/>
                      <a:gd name="connsiteX1" fmla="*/ 2076551 w 4106465"/>
                      <a:gd name="connsiteY1" fmla="*/ 1174 h 3374269"/>
                      <a:gd name="connsiteX2" fmla="*/ 4106465 w 4106465"/>
                      <a:gd name="connsiteY2" fmla="*/ 1067104 h 3374269"/>
                      <a:gd name="connsiteX3" fmla="*/ 4074181 w 4106465"/>
                      <a:gd name="connsiteY3" fmla="*/ 2300119 h 3374269"/>
                      <a:gd name="connsiteX4" fmla="*/ 2073943 w 4106465"/>
                      <a:gd name="connsiteY4" fmla="*/ 3368782 h 3374269"/>
                      <a:gd name="connsiteX5" fmla="*/ 66492 w 4106465"/>
                      <a:gd name="connsiteY5" fmla="*/ 2430722 h 3374269"/>
                      <a:gd name="connsiteX6" fmla="*/ 1307 w 4106465"/>
                      <a:gd name="connsiteY6" fmla="*/ 913759 h 3374269"/>
                      <a:gd name="connsiteX0" fmla="*/ 1307 w 4113793"/>
                      <a:gd name="connsiteY0" fmla="*/ 913759 h 3374170"/>
                      <a:gd name="connsiteX1" fmla="*/ 2076551 w 4113793"/>
                      <a:gd name="connsiteY1" fmla="*/ 1174 h 3374170"/>
                      <a:gd name="connsiteX2" fmla="*/ 4106465 w 4113793"/>
                      <a:gd name="connsiteY2" fmla="*/ 1067104 h 3374170"/>
                      <a:gd name="connsiteX3" fmla="*/ 4093357 w 4113793"/>
                      <a:gd name="connsiteY3" fmla="*/ 2287060 h 3374170"/>
                      <a:gd name="connsiteX4" fmla="*/ 2073943 w 4113793"/>
                      <a:gd name="connsiteY4" fmla="*/ 3368782 h 3374170"/>
                      <a:gd name="connsiteX5" fmla="*/ 66492 w 4113793"/>
                      <a:gd name="connsiteY5" fmla="*/ 2430722 h 3374170"/>
                      <a:gd name="connsiteX6" fmla="*/ 1307 w 4113793"/>
                      <a:gd name="connsiteY6" fmla="*/ 913759 h 3374170"/>
                      <a:gd name="connsiteX0" fmla="*/ 1307 w 4106465"/>
                      <a:gd name="connsiteY0" fmla="*/ 913759 h 3374170"/>
                      <a:gd name="connsiteX1" fmla="*/ 2076551 w 4106465"/>
                      <a:gd name="connsiteY1" fmla="*/ 1174 h 3374170"/>
                      <a:gd name="connsiteX2" fmla="*/ 4106465 w 4106465"/>
                      <a:gd name="connsiteY2" fmla="*/ 1067104 h 3374170"/>
                      <a:gd name="connsiteX3" fmla="*/ 4093357 w 4106465"/>
                      <a:gd name="connsiteY3" fmla="*/ 2287060 h 3374170"/>
                      <a:gd name="connsiteX4" fmla="*/ 2073943 w 4106465"/>
                      <a:gd name="connsiteY4" fmla="*/ 3368782 h 3374170"/>
                      <a:gd name="connsiteX5" fmla="*/ 66492 w 4106465"/>
                      <a:gd name="connsiteY5" fmla="*/ 2430722 h 3374170"/>
                      <a:gd name="connsiteX6" fmla="*/ 1307 w 4106465"/>
                      <a:gd name="connsiteY6" fmla="*/ 913759 h 3374170"/>
                      <a:gd name="connsiteX0" fmla="*/ 1307 w 4106465"/>
                      <a:gd name="connsiteY0" fmla="*/ 913759 h 3374076"/>
                      <a:gd name="connsiteX1" fmla="*/ 2076551 w 4106465"/>
                      <a:gd name="connsiteY1" fmla="*/ 1174 h 3374076"/>
                      <a:gd name="connsiteX2" fmla="*/ 4106465 w 4106465"/>
                      <a:gd name="connsiteY2" fmla="*/ 1067104 h 3374076"/>
                      <a:gd name="connsiteX3" fmla="*/ 4093357 w 4106465"/>
                      <a:gd name="connsiteY3" fmla="*/ 2287060 h 3374076"/>
                      <a:gd name="connsiteX4" fmla="*/ 2073943 w 4106465"/>
                      <a:gd name="connsiteY4" fmla="*/ 3368782 h 3374076"/>
                      <a:gd name="connsiteX5" fmla="*/ 66492 w 4106465"/>
                      <a:gd name="connsiteY5" fmla="*/ 2430722 h 3374076"/>
                      <a:gd name="connsiteX6" fmla="*/ 1307 w 4106465"/>
                      <a:gd name="connsiteY6" fmla="*/ 913759 h 3374076"/>
                      <a:gd name="connsiteX0" fmla="*/ 1307 w 4106465"/>
                      <a:gd name="connsiteY0" fmla="*/ 913835 h 3374153"/>
                      <a:gd name="connsiteX1" fmla="*/ 2076551 w 4106465"/>
                      <a:gd name="connsiteY1" fmla="*/ 1250 h 3374153"/>
                      <a:gd name="connsiteX2" fmla="*/ 4106465 w 4106465"/>
                      <a:gd name="connsiteY2" fmla="*/ 1067180 h 3374153"/>
                      <a:gd name="connsiteX3" fmla="*/ 4093357 w 4106465"/>
                      <a:gd name="connsiteY3" fmla="*/ 2287136 h 3374153"/>
                      <a:gd name="connsiteX4" fmla="*/ 2073943 w 4106465"/>
                      <a:gd name="connsiteY4" fmla="*/ 3368858 h 3374153"/>
                      <a:gd name="connsiteX5" fmla="*/ 66492 w 4106465"/>
                      <a:gd name="connsiteY5" fmla="*/ 2430798 h 3374153"/>
                      <a:gd name="connsiteX6" fmla="*/ 1307 w 4106465"/>
                      <a:gd name="connsiteY6" fmla="*/ 913835 h 3374153"/>
                      <a:gd name="connsiteX0" fmla="*/ 1307 w 4106465"/>
                      <a:gd name="connsiteY0" fmla="*/ 913835 h 3374153"/>
                      <a:gd name="connsiteX1" fmla="*/ 2076551 w 4106465"/>
                      <a:gd name="connsiteY1" fmla="*/ 1250 h 3374153"/>
                      <a:gd name="connsiteX2" fmla="*/ 4106465 w 4106465"/>
                      <a:gd name="connsiteY2" fmla="*/ 1067180 h 3374153"/>
                      <a:gd name="connsiteX3" fmla="*/ 4093357 w 4106465"/>
                      <a:gd name="connsiteY3" fmla="*/ 2287136 h 3374153"/>
                      <a:gd name="connsiteX4" fmla="*/ 2073943 w 4106465"/>
                      <a:gd name="connsiteY4" fmla="*/ 3368858 h 3374153"/>
                      <a:gd name="connsiteX5" fmla="*/ 66492 w 4106465"/>
                      <a:gd name="connsiteY5" fmla="*/ 2430798 h 3374153"/>
                      <a:gd name="connsiteX6" fmla="*/ 1307 w 4106465"/>
                      <a:gd name="connsiteY6" fmla="*/ 913835 h 3374153"/>
                      <a:gd name="connsiteX0" fmla="*/ 1307 w 4106465"/>
                      <a:gd name="connsiteY0" fmla="*/ 913835 h 3368867"/>
                      <a:gd name="connsiteX1" fmla="*/ 2076551 w 4106465"/>
                      <a:gd name="connsiteY1" fmla="*/ 1250 h 3368867"/>
                      <a:gd name="connsiteX2" fmla="*/ 4106465 w 4106465"/>
                      <a:gd name="connsiteY2" fmla="*/ 1067180 h 3368867"/>
                      <a:gd name="connsiteX3" fmla="*/ 4093357 w 4106465"/>
                      <a:gd name="connsiteY3" fmla="*/ 2287136 h 3368867"/>
                      <a:gd name="connsiteX4" fmla="*/ 2073943 w 4106465"/>
                      <a:gd name="connsiteY4" fmla="*/ 3368858 h 3368867"/>
                      <a:gd name="connsiteX5" fmla="*/ 66492 w 4106465"/>
                      <a:gd name="connsiteY5" fmla="*/ 2430798 h 3368867"/>
                      <a:gd name="connsiteX6" fmla="*/ 1307 w 4106465"/>
                      <a:gd name="connsiteY6" fmla="*/ 913835 h 3368867"/>
                      <a:gd name="connsiteX0" fmla="*/ 1307 w 4164497"/>
                      <a:gd name="connsiteY0" fmla="*/ 912593 h 3367625"/>
                      <a:gd name="connsiteX1" fmla="*/ 2076551 w 4164497"/>
                      <a:gd name="connsiteY1" fmla="*/ 8 h 3367625"/>
                      <a:gd name="connsiteX2" fmla="*/ 4164497 w 4164497"/>
                      <a:gd name="connsiteY2" fmla="*/ 923648 h 3367625"/>
                      <a:gd name="connsiteX3" fmla="*/ 4093357 w 4164497"/>
                      <a:gd name="connsiteY3" fmla="*/ 2285894 h 3367625"/>
                      <a:gd name="connsiteX4" fmla="*/ 2073943 w 4164497"/>
                      <a:gd name="connsiteY4" fmla="*/ 3367616 h 3367625"/>
                      <a:gd name="connsiteX5" fmla="*/ 66492 w 4164497"/>
                      <a:gd name="connsiteY5" fmla="*/ 2429556 h 3367625"/>
                      <a:gd name="connsiteX6" fmla="*/ 1307 w 4164497"/>
                      <a:gd name="connsiteY6" fmla="*/ 912593 h 3367625"/>
                      <a:gd name="connsiteX0" fmla="*/ 1307 w 4164497"/>
                      <a:gd name="connsiteY0" fmla="*/ 912593 h 3367625"/>
                      <a:gd name="connsiteX1" fmla="*/ 2076551 w 4164497"/>
                      <a:gd name="connsiteY1" fmla="*/ 8 h 3367625"/>
                      <a:gd name="connsiteX2" fmla="*/ 4164497 w 4164497"/>
                      <a:gd name="connsiteY2" fmla="*/ 923648 h 3367625"/>
                      <a:gd name="connsiteX3" fmla="*/ 4145586 w 4164497"/>
                      <a:gd name="connsiteY3" fmla="*/ 2270085 h 3367625"/>
                      <a:gd name="connsiteX4" fmla="*/ 2073943 w 4164497"/>
                      <a:gd name="connsiteY4" fmla="*/ 3367616 h 3367625"/>
                      <a:gd name="connsiteX5" fmla="*/ 66492 w 4164497"/>
                      <a:gd name="connsiteY5" fmla="*/ 2429556 h 3367625"/>
                      <a:gd name="connsiteX6" fmla="*/ 1307 w 4164497"/>
                      <a:gd name="connsiteY6" fmla="*/ 912593 h 3367625"/>
                      <a:gd name="connsiteX0" fmla="*/ 1307 w 4167288"/>
                      <a:gd name="connsiteY0" fmla="*/ 912593 h 3367625"/>
                      <a:gd name="connsiteX1" fmla="*/ 2076551 w 4167288"/>
                      <a:gd name="connsiteY1" fmla="*/ 8 h 3367625"/>
                      <a:gd name="connsiteX2" fmla="*/ 4164497 w 4167288"/>
                      <a:gd name="connsiteY2" fmla="*/ 923648 h 3367625"/>
                      <a:gd name="connsiteX3" fmla="*/ 4157192 w 4167288"/>
                      <a:gd name="connsiteY3" fmla="*/ 2254275 h 3367625"/>
                      <a:gd name="connsiteX4" fmla="*/ 2073943 w 4167288"/>
                      <a:gd name="connsiteY4" fmla="*/ 3367616 h 3367625"/>
                      <a:gd name="connsiteX5" fmla="*/ 66492 w 4167288"/>
                      <a:gd name="connsiteY5" fmla="*/ 2429556 h 3367625"/>
                      <a:gd name="connsiteX6" fmla="*/ 1307 w 4167288"/>
                      <a:gd name="connsiteY6" fmla="*/ 912593 h 3367625"/>
                      <a:gd name="connsiteX0" fmla="*/ 1307 w 4167289"/>
                      <a:gd name="connsiteY0" fmla="*/ 912593 h 3416600"/>
                      <a:gd name="connsiteX1" fmla="*/ 2076551 w 4167289"/>
                      <a:gd name="connsiteY1" fmla="*/ 8 h 3416600"/>
                      <a:gd name="connsiteX2" fmla="*/ 4164497 w 4167289"/>
                      <a:gd name="connsiteY2" fmla="*/ 923648 h 3416600"/>
                      <a:gd name="connsiteX3" fmla="*/ 4157192 w 4167289"/>
                      <a:gd name="connsiteY3" fmla="*/ 2254275 h 3416600"/>
                      <a:gd name="connsiteX4" fmla="*/ 2169820 w 4167289"/>
                      <a:gd name="connsiteY4" fmla="*/ 3416592 h 3416600"/>
                      <a:gd name="connsiteX5" fmla="*/ 66492 w 4167289"/>
                      <a:gd name="connsiteY5" fmla="*/ 2429556 h 3416600"/>
                      <a:gd name="connsiteX6" fmla="*/ 1307 w 4167289"/>
                      <a:gd name="connsiteY6" fmla="*/ 912593 h 3416600"/>
                      <a:gd name="connsiteX0" fmla="*/ 1307 w 4167289"/>
                      <a:gd name="connsiteY0" fmla="*/ 912593 h 3417484"/>
                      <a:gd name="connsiteX1" fmla="*/ 2076551 w 4167289"/>
                      <a:gd name="connsiteY1" fmla="*/ 8 h 3417484"/>
                      <a:gd name="connsiteX2" fmla="*/ 4164497 w 4167289"/>
                      <a:gd name="connsiteY2" fmla="*/ 923648 h 3417484"/>
                      <a:gd name="connsiteX3" fmla="*/ 4157192 w 4167289"/>
                      <a:gd name="connsiteY3" fmla="*/ 2254275 h 3417484"/>
                      <a:gd name="connsiteX4" fmla="*/ 2169820 w 4167289"/>
                      <a:gd name="connsiteY4" fmla="*/ 3416592 h 3417484"/>
                      <a:gd name="connsiteX5" fmla="*/ 66492 w 4167289"/>
                      <a:gd name="connsiteY5" fmla="*/ 2429556 h 3417484"/>
                      <a:gd name="connsiteX6" fmla="*/ 1307 w 4167289"/>
                      <a:gd name="connsiteY6" fmla="*/ 912593 h 3417484"/>
                      <a:gd name="connsiteX0" fmla="*/ 1307 w 4167289"/>
                      <a:gd name="connsiteY0" fmla="*/ 912593 h 3368569"/>
                      <a:gd name="connsiteX1" fmla="*/ 2076551 w 4167289"/>
                      <a:gd name="connsiteY1" fmla="*/ 8 h 3368569"/>
                      <a:gd name="connsiteX2" fmla="*/ 4164497 w 4167289"/>
                      <a:gd name="connsiteY2" fmla="*/ 923648 h 3368569"/>
                      <a:gd name="connsiteX3" fmla="*/ 4157192 w 4167289"/>
                      <a:gd name="connsiteY3" fmla="*/ 2254275 h 3368569"/>
                      <a:gd name="connsiteX4" fmla="*/ 2121882 w 4167289"/>
                      <a:gd name="connsiteY4" fmla="*/ 3367615 h 3368569"/>
                      <a:gd name="connsiteX5" fmla="*/ 66492 w 4167289"/>
                      <a:gd name="connsiteY5" fmla="*/ 2429556 h 3368569"/>
                      <a:gd name="connsiteX6" fmla="*/ 1307 w 4167289"/>
                      <a:gd name="connsiteY6" fmla="*/ 912593 h 3368569"/>
                      <a:gd name="connsiteX0" fmla="*/ 1307 w 4167289"/>
                      <a:gd name="connsiteY0" fmla="*/ 912593 h 3368569"/>
                      <a:gd name="connsiteX1" fmla="*/ 2076551 w 4167289"/>
                      <a:gd name="connsiteY1" fmla="*/ 8 h 3368569"/>
                      <a:gd name="connsiteX2" fmla="*/ 4164497 w 4167289"/>
                      <a:gd name="connsiteY2" fmla="*/ 923648 h 3368569"/>
                      <a:gd name="connsiteX3" fmla="*/ 4157192 w 4167289"/>
                      <a:gd name="connsiteY3" fmla="*/ 2254275 h 3368569"/>
                      <a:gd name="connsiteX4" fmla="*/ 2121882 w 4167289"/>
                      <a:gd name="connsiteY4" fmla="*/ 3367615 h 3368569"/>
                      <a:gd name="connsiteX5" fmla="*/ 66492 w 4167289"/>
                      <a:gd name="connsiteY5" fmla="*/ 2429556 h 3368569"/>
                      <a:gd name="connsiteX6" fmla="*/ 1307 w 4167289"/>
                      <a:gd name="connsiteY6" fmla="*/ 912593 h 3368569"/>
                      <a:gd name="connsiteX0" fmla="*/ 1307 w 4167289"/>
                      <a:gd name="connsiteY0" fmla="*/ 912593 h 3369732"/>
                      <a:gd name="connsiteX1" fmla="*/ 2076551 w 4167289"/>
                      <a:gd name="connsiteY1" fmla="*/ 8 h 3369732"/>
                      <a:gd name="connsiteX2" fmla="*/ 4164497 w 4167289"/>
                      <a:gd name="connsiteY2" fmla="*/ 923648 h 3369732"/>
                      <a:gd name="connsiteX3" fmla="*/ 4157192 w 4167289"/>
                      <a:gd name="connsiteY3" fmla="*/ 2254275 h 3369732"/>
                      <a:gd name="connsiteX4" fmla="*/ 2121882 w 4167289"/>
                      <a:gd name="connsiteY4" fmla="*/ 3367615 h 3369732"/>
                      <a:gd name="connsiteX5" fmla="*/ 66492 w 4167289"/>
                      <a:gd name="connsiteY5" fmla="*/ 2429556 h 3369732"/>
                      <a:gd name="connsiteX6" fmla="*/ 1307 w 4167289"/>
                      <a:gd name="connsiteY6" fmla="*/ 912593 h 3369732"/>
                      <a:gd name="connsiteX0" fmla="*/ 4359 w 4170341"/>
                      <a:gd name="connsiteY0" fmla="*/ 912593 h 3369814"/>
                      <a:gd name="connsiteX1" fmla="*/ 2079603 w 4170341"/>
                      <a:gd name="connsiteY1" fmla="*/ 8 h 3369814"/>
                      <a:gd name="connsiteX2" fmla="*/ 4167549 w 4170341"/>
                      <a:gd name="connsiteY2" fmla="*/ 923648 h 3369814"/>
                      <a:gd name="connsiteX3" fmla="*/ 4160244 w 4170341"/>
                      <a:gd name="connsiteY3" fmla="*/ 2254275 h 3369814"/>
                      <a:gd name="connsiteX4" fmla="*/ 2124934 w 4170341"/>
                      <a:gd name="connsiteY4" fmla="*/ 3367615 h 3369814"/>
                      <a:gd name="connsiteX5" fmla="*/ 57559 w 4170341"/>
                      <a:gd name="connsiteY5" fmla="*/ 2445882 h 3369814"/>
                      <a:gd name="connsiteX6" fmla="*/ 4359 w 4170341"/>
                      <a:gd name="connsiteY6" fmla="*/ 912593 h 3369814"/>
                      <a:gd name="connsiteX0" fmla="*/ 4359 w 4170341"/>
                      <a:gd name="connsiteY0" fmla="*/ 912593 h 3369995"/>
                      <a:gd name="connsiteX1" fmla="*/ 2079603 w 4170341"/>
                      <a:gd name="connsiteY1" fmla="*/ 8 h 3369995"/>
                      <a:gd name="connsiteX2" fmla="*/ 4167549 w 4170341"/>
                      <a:gd name="connsiteY2" fmla="*/ 923648 h 3369995"/>
                      <a:gd name="connsiteX3" fmla="*/ 4160244 w 4170341"/>
                      <a:gd name="connsiteY3" fmla="*/ 2254275 h 3369995"/>
                      <a:gd name="connsiteX4" fmla="*/ 2124934 w 4170341"/>
                      <a:gd name="connsiteY4" fmla="*/ 3367615 h 3369995"/>
                      <a:gd name="connsiteX5" fmla="*/ 57559 w 4170341"/>
                      <a:gd name="connsiteY5" fmla="*/ 2445882 h 3369995"/>
                      <a:gd name="connsiteX6" fmla="*/ 4359 w 4170341"/>
                      <a:gd name="connsiteY6" fmla="*/ 912593 h 3369995"/>
                      <a:gd name="connsiteX0" fmla="*/ 4359 w 4170341"/>
                      <a:gd name="connsiteY0" fmla="*/ 912593 h 3434956"/>
                      <a:gd name="connsiteX1" fmla="*/ 2079603 w 4170341"/>
                      <a:gd name="connsiteY1" fmla="*/ 8 h 3434956"/>
                      <a:gd name="connsiteX2" fmla="*/ 4167549 w 4170341"/>
                      <a:gd name="connsiteY2" fmla="*/ 923648 h 3434956"/>
                      <a:gd name="connsiteX3" fmla="*/ 4160244 w 4170341"/>
                      <a:gd name="connsiteY3" fmla="*/ 2254275 h 3434956"/>
                      <a:gd name="connsiteX4" fmla="*/ 2124934 w 4170341"/>
                      <a:gd name="connsiteY4" fmla="*/ 3432917 h 3434956"/>
                      <a:gd name="connsiteX5" fmla="*/ 57559 w 4170341"/>
                      <a:gd name="connsiteY5" fmla="*/ 2445882 h 3434956"/>
                      <a:gd name="connsiteX6" fmla="*/ 4359 w 4170341"/>
                      <a:gd name="connsiteY6" fmla="*/ 912593 h 3434956"/>
                      <a:gd name="connsiteX0" fmla="*/ 4359 w 4167550"/>
                      <a:gd name="connsiteY0" fmla="*/ 912593 h 3434956"/>
                      <a:gd name="connsiteX1" fmla="*/ 2079603 w 4167550"/>
                      <a:gd name="connsiteY1" fmla="*/ 8 h 3434956"/>
                      <a:gd name="connsiteX2" fmla="*/ 4167549 w 4167550"/>
                      <a:gd name="connsiteY2" fmla="*/ 923648 h 3434956"/>
                      <a:gd name="connsiteX3" fmla="*/ 4154187 w 4167550"/>
                      <a:gd name="connsiteY3" fmla="*/ 2468838 h 3434956"/>
                      <a:gd name="connsiteX4" fmla="*/ 2124934 w 4167550"/>
                      <a:gd name="connsiteY4" fmla="*/ 3432917 h 3434956"/>
                      <a:gd name="connsiteX5" fmla="*/ 57559 w 4167550"/>
                      <a:gd name="connsiteY5" fmla="*/ 2445882 h 3434956"/>
                      <a:gd name="connsiteX6" fmla="*/ 4359 w 4167550"/>
                      <a:gd name="connsiteY6" fmla="*/ 912593 h 3434956"/>
                      <a:gd name="connsiteX0" fmla="*/ 4359 w 4167549"/>
                      <a:gd name="connsiteY0" fmla="*/ 912593 h 3434956"/>
                      <a:gd name="connsiteX1" fmla="*/ 2079603 w 4167549"/>
                      <a:gd name="connsiteY1" fmla="*/ 8 h 3434956"/>
                      <a:gd name="connsiteX2" fmla="*/ 4167549 w 4167549"/>
                      <a:gd name="connsiteY2" fmla="*/ 923648 h 3434956"/>
                      <a:gd name="connsiteX3" fmla="*/ 4154187 w 4167549"/>
                      <a:gd name="connsiteY3" fmla="*/ 2444080 h 3434956"/>
                      <a:gd name="connsiteX4" fmla="*/ 2124934 w 4167549"/>
                      <a:gd name="connsiteY4" fmla="*/ 3432917 h 3434956"/>
                      <a:gd name="connsiteX5" fmla="*/ 57559 w 4167549"/>
                      <a:gd name="connsiteY5" fmla="*/ 2445882 h 3434956"/>
                      <a:gd name="connsiteX6" fmla="*/ 4359 w 4167549"/>
                      <a:gd name="connsiteY6" fmla="*/ 912593 h 3434956"/>
                      <a:gd name="connsiteX0" fmla="*/ 4359 w 4167549"/>
                      <a:gd name="connsiteY0" fmla="*/ 912593 h 3434956"/>
                      <a:gd name="connsiteX1" fmla="*/ 2079603 w 4167549"/>
                      <a:gd name="connsiteY1" fmla="*/ 8 h 3434956"/>
                      <a:gd name="connsiteX2" fmla="*/ 4167549 w 4167549"/>
                      <a:gd name="connsiteY2" fmla="*/ 923648 h 3434956"/>
                      <a:gd name="connsiteX3" fmla="*/ 4154187 w 4167549"/>
                      <a:gd name="connsiteY3" fmla="*/ 2444080 h 3434956"/>
                      <a:gd name="connsiteX4" fmla="*/ 2124934 w 4167549"/>
                      <a:gd name="connsiteY4" fmla="*/ 3432917 h 3434956"/>
                      <a:gd name="connsiteX5" fmla="*/ 57559 w 4167549"/>
                      <a:gd name="connsiteY5" fmla="*/ 2445882 h 3434956"/>
                      <a:gd name="connsiteX6" fmla="*/ 4359 w 4167549"/>
                      <a:gd name="connsiteY6" fmla="*/ 912593 h 3434956"/>
                      <a:gd name="connsiteX0" fmla="*/ 4359 w 4182133"/>
                      <a:gd name="connsiteY0" fmla="*/ 912593 h 3434956"/>
                      <a:gd name="connsiteX1" fmla="*/ 2079603 w 4182133"/>
                      <a:gd name="connsiteY1" fmla="*/ 8 h 3434956"/>
                      <a:gd name="connsiteX2" fmla="*/ 4167549 w 4182133"/>
                      <a:gd name="connsiteY2" fmla="*/ 923648 h 3434956"/>
                      <a:gd name="connsiteX3" fmla="*/ 4154187 w 4182133"/>
                      <a:gd name="connsiteY3" fmla="*/ 2444080 h 3434956"/>
                      <a:gd name="connsiteX4" fmla="*/ 2124934 w 4182133"/>
                      <a:gd name="connsiteY4" fmla="*/ 3432917 h 3434956"/>
                      <a:gd name="connsiteX5" fmla="*/ 57559 w 4182133"/>
                      <a:gd name="connsiteY5" fmla="*/ 2445882 h 3434956"/>
                      <a:gd name="connsiteX6" fmla="*/ 4359 w 4182133"/>
                      <a:gd name="connsiteY6" fmla="*/ 912593 h 3434956"/>
                      <a:gd name="connsiteX0" fmla="*/ 4359 w 4182133"/>
                      <a:gd name="connsiteY0" fmla="*/ 912593 h 3434956"/>
                      <a:gd name="connsiteX1" fmla="*/ 2079603 w 4182133"/>
                      <a:gd name="connsiteY1" fmla="*/ 8 h 3434956"/>
                      <a:gd name="connsiteX2" fmla="*/ 4167549 w 4182133"/>
                      <a:gd name="connsiteY2" fmla="*/ 923648 h 3434956"/>
                      <a:gd name="connsiteX3" fmla="*/ 4154187 w 4182133"/>
                      <a:gd name="connsiteY3" fmla="*/ 2444080 h 3434956"/>
                      <a:gd name="connsiteX4" fmla="*/ 2124934 w 4182133"/>
                      <a:gd name="connsiteY4" fmla="*/ 3432917 h 3434956"/>
                      <a:gd name="connsiteX5" fmla="*/ 57559 w 4182133"/>
                      <a:gd name="connsiteY5" fmla="*/ 2445882 h 3434956"/>
                      <a:gd name="connsiteX6" fmla="*/ 4359 w 4182133"/>
                      <a:gd name="connsiteY6" fmla="*/ 912593 h 3434956"/>
                      <a:gd name="connsiteX0" fmla="*/ 4359 w 4182133"/>
                      <a:gd name="connsiteY0" fmla="*/ 912593 h 3434956"/>
                      <a:gd name="connsiteX1" fmla="*/ 2079603 w 4182133"/>
                      <a:gd name="connsiteY1" fmla="*/ 8 h 3434956"/>
                      <a:gd name="connsiteX2" fmla="*/ 4167549 w 4182133"/>
                      <a:gd name="connsiteY2" fmla="*/ 923648 h 3434956"/>
                      <a:gd name="connsiteX3" fmla="*/ 4154187 w 4182133"/>
                      <a:gd name="connsiteY3" fmla="*/ 2444080 h 3434956"/>
                      <a:gd name="connsiteX4" fmla="*/ 2124934 w 4182133"/>
                      <a:gd name="connsiteY4" fmla="*/ 3432917 h 3434956"/>
                      <a:gd name="connsiteX5" fmla="*/ 57559 w 4182133"/>
                      <a:gd name="connsiteY5" fmla="*/ 2445882 h 3434956"/>
                      <a:gd name="connsiteX6" fmla="*/ 4359 w 4182133"/>
                      <a:gd name="connsiteY6" fmla="*/ 912593 h 3434956"/>
                      <a:gd name="connsiteX0" fmla="*/ 4359 w 4182133"/>
                      <a:gd name="connsiteY0" fmla="*/ 912593 h 3434956"/>
                      <a:gd name="connsiteX1" fmla="*/ 2079603 w 4182133"/>
                      <a:gd name="connsiteY1" fmla="*/ 8 h 3434956"/>
                      <a:gd name="connsiteX2" fmla="*/ 4167549 w 4182133"/>
                      <a:gd name="connsiteY2" fmla="*/ 923648 h 3434956"/>
                      <a:gd name="connsiteX3" fmla="*/ 4154187 w 4182133"/>
                      <a:gd name="connsiteY3" fmla="*/ 2444080 h 3434956"/>
                      <a:gd name="connsiteX4" fmla="*/ 2124934 w 4182133"/>
                      <a:gd name="connsiteY4" fmla="*/ 3432917 h 3434956"/>
                      <a:gd name="connsiteX5" fmla="*/ 57559 w 4182133"/>
                      <a:gd name="connsiteY5" fmla="*/ 2445882 h 3434956"/>
                      <a:gd name="connsiteX6" fmla="*/ 4359 w 4182133"/>
                      <a:gd name="connsiteY6" fmla="*/ 912593 h 3434956"/>
                      <a:gd name="connsiteX0" fmla="*/ 4359 w 4172629"/>
                      <a:gd name="connsiteY0" fmla="*/ 912593 h 3434956"/>
                      <a:gd name="connsiteX1" fmla="*/ 2079603 w 4172629"/>
                      <a:gd name="connsiteY1" fmla="*/ 8 h 3434956"/>
                      <a:gd name="connsiteX2" fmla="*/ 4167549 w 4172629"/>
                      <a:gd name="connsiteY2" fmla="*/ 923648 h 3434956"/>
                      <a:gd name="connsiteX3" fmla="*/ 4138052 w 4172629"/>
                      <a:gd name="connsiteY3" fmla="*/ 2444080 h 3434956"/>
                      <a:gd name="connsiteX4" fmla="*/ 2124934 w 4172629"/>
                      <a:gd name="connsiteY4" fmla="*/ 3432917 h 3434956"/>
                      <a:gd name="connsiteX5" fmla="*/ 57559 w 4172629"/>
                      <a:gd name="connsiteY5" fmla="*/ 2445882 h 3434956"/>
                      <a:gd name="connsiteX6" fmla="*/ 4359 w 4172629"/>
                      <a:gd name="connsiteY6" fmla="*/ 912593 h 3434956"/>
                      <a:gd name="connsiteX0" fmla="*/ 4359 w 4175577"/>
                      <a:gd name="connsiteY0" fmla="*/ 912604 h 3434967"/>
                      <a:gd name="connsiteX1" fmla="*/ 2079603 w 4175577"/>
                      <a:gd name="connsiteY1" fmla="*/ 19 h 3434967"/>
                      <a:gd name="connsiteX2" fmla="*/ 4172927 w 4175577"/>
                      <a:gd name="connsiteY2" fmla="*/ 930987 h 3434967"/>
                      <a:gd name="connsiteX3" fmla="*/ 4138052 w 4175577"/>
                      <a:gd name="connsiteY3" fmla="*/ 2444091 h 3434967"/>
                      <a:gd name="connsiteX4" fmla="*/ 2124934 w 4175577"/>
                      <a:gd name="connsiteY4" fmla="*/ 3432928 h 3434967"/>
                      <a:gd name="connsiteX5" fmla="*/ 57559 w 4175577"/>
                      <a:gd name="connsiteY5" fmla="*/ 2445893 h 3434967"/>
                      <a:gd name="connsiteX6" fmla="*/ 4359 w 4175577"/>
                      <a:gd name="connsiteY6" fmla="*/ 912604 h 3434967"/>
                      <a:gd name="connsiteX0" fmla="*/ 4359 w 4179352"/>
                      <a:gd name="connsiteY0" fmla="*/ 912606 h 3434969"/>
                      <a:gd name="connsiteX1" fmla="*/ 2079603 w 4179352"/>
                      <a:gd name="connsiteY1" fmla="*/ 21 h 3434969"/>
                      <a:gd name="connsiteX2" fmla="*/ 4172927 w 4179352"/>
                      <a:gd name="connsiteY2" fmla="*/ 930989 h 3434969"/>
                      <a:gd name="connsiteX3" fmla="*/ 4138052 w 4179352"/>
                      <a:gd name="connsiteY3" fmla="*/ 2444093 h 3434969"/>
                      <a:gd name="connsiteX4" fmla="*/ 2124934 w 4179352"/>
                      <a:gd name="connsiteY4" fmla="*/ 3432930 h 3434969"/>
                      <a:gd name="connsiteX5" fmla="*/ 57559 w 4179352"/>
                      <a:gd name="connsiteY5" fmla="*/ 2445895 h 3434969"/>
                      <a:gd name="connsiteX6" fmla="*/ 4359 w 4179352"/>
                      <a:gd name="connsiteY6" fmla="*/ 912606 h 3434969"/>
                      <a:gd name="connsiteX0" fmla="*/ 4359 w 4176799"/>
                      <a:gd name="connsiteY0" fmla="*/ 912690 h 3435053"/>
                      <a:gd name="connsiteX1" fmla="*/ 2079603 w 4176799"/>
                      <a:gd name="connsiteY1" fmla="*/ 105 h 3435053"/>
                      <a:gd name="connsiteX2" fmla="*/ 4167550 w 4176799"/>
                      <a:gd name="connsiteY2" fmla="*/ 894441 h 3435053"/>
                      <a:gd name="connsiteX3" fmla="*/ 4138052 w 4176799"/>
                      <a:gd name="connsiteY3" fmla="*/ 2444177 h 3435053"/>
                      <a:gd name="connsiteX4" fmla="*/ 2124934 w 4176799"/>
                      <a:gd name="connsiteY4" fmla="*/ 3433014 h 3435053"/>
                      <a:gd name="connsiteX5" fmla="*/ 57559 w 4176799"/>
                      <a:gd name="connsiteY5" fmla="*/ 2445979 h 3435053"/>
                      <a:gd name="connsiteX6" fmla="*/ 4359 w 4176799"/>
                      <a:gd name="connsiteY6" fmla="*/ 912690 h 34350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176799" h="3435053">
                        <a:moveTo>
                          <a:pt x="4359" y="912690"/>
                        </a:moveTo>
                        <a:cubicBezTo>
                          <a:pt x="147011" y="342716"/>
                          <a:pt x="1385738" y="3146"/>
                          <a:pt x="2079603" y="105"/>
                        </a:cubicBezTo>
                        <a:cubicBezTo>
                          <a:pt x="2773468" y="-2936"/>
                          <a:pt x="3863376" y="54174"/>
                          <a:pt x="4167550" y="894441"/>
                        </a:cubicBezTo>
                        <a:cubicBezTo>
                          <a:pt x="4164916" y="1238419"/>
                          <a:pt x="4204318" y="2245265"/>
                          <a:pt x="4138052" y="2444177"/>
                        </a:cubicBezTo>
                        <a:cubicBezTo>
                          <a:pt x="3928880" y="3060787"/>
                          <a:pt x="3136945" y="3455404"/>
                          <a:pt x="2124934" y="3433014"/>
                        </a:cubicBezTo>
                        <a:cubicBezTo>
                          <a:pt x="1283609" y="3467844"/>
                          <a:pt x="284750" y="3053232"/>
                          <a:pt x="57559" y="2445979"/>
                        </a:cubicBezTo>
                        <a:cubicBezTo>
                          <a:pt x="-21021" y="2210944"/>
                          <a:pt x="3324" y="1574467"/>
                          <a:pt x="4359" y="912690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16000">
                        <a:sysClr val="window" lastClr="FFFFFF">
                          <a:lumMod val="85000"/>
                        </a:sysClr>
                      </a:gs>
                      <a:gs pos="0">
                        <a:sysClr val="window" lastClr="FFFFFF">
                          <a:lumMod val="75000"/>
                        </a:sysClr>
                      </a:gs>
                      <a:gs pos="57490">
                        <a:sysClr val="window" lastClr="FFFFFF">
                          <a:lumMod val="65000"/>
                        </a:sysClr>
                      </a:gs>
                      <a:gs pos="39000">
                        <a:sysClr val="windowText" lastClr="000000">
                          <a:lumMod val="50000"/>
                          <a:lumOff val="50000"/>
                        </a:sysClr>
                      </a:gs>
                      <a:gs pos="82000">
                        <a:sysClr val="window" lastClr="FFFFFF">
                          <a:lumMod val="95000"/>
                        </a:sysClr>
                      </a:gs>
                      <a:gs pos="100000">
                        <a:sysClr val="windowText" lastClr="000000">
                          <a:lumMod val="50000"/>
                          <a:lumOff val="50000"/>
                        </a:sysClr>
                      </a:gs>
                    </a:gsLst>
                    <a:lin ang="0" scaled="1"/>
                    <a:tileRect/>
                  </a:gradFill>
                  <a:ln w="254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9" name="Oval 48">
                    <a:extLst>
                      <a:ext uri="{FF2B5EF4-FFF2-40B4-BE49-F238E27FC236}">
                        <a16:creationId xmlns:a16="http://schemas.microsoft.com/office/drawing/2014/main" id="{7B6836E9-CFE9-2AA9-0699-B58FE20683AB}"/>
                      </a:ext>
                    </a:extLst>
                  </p:cNvPr>
                  <p:cNvSpPr/>
                  <p:nvPr/>
                </p:nvSpPr>
                <p:spPr>
                  <a:xfrm>
                    <a:off x="1770278" y="1183847"/>
                    <a:ext cx="4169664" cy="3249164"/>
                  </a:xfrm>
                  <a:prstGeom prst="ellipse">
                    <a:avLst/>
                  </a:prstGeom>
                  <a:solidFill>
                    <a:sysClr val="window" lastClr="FFFFFF">
                      <a:lumMod val="95000"/>
                    </a:sysClr>
                  </a:solidFill>
                  <a:ln w="254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0" name="Oval 49">
                    <a:extLst>
                      <a:ext uri="{FF2B5EF4-FFF2-40B4-BE49-F238E27FC236}">
                        <a16:creationId xmlns:a16="http://schemas.microsoft.com/office/drawing/2014/main" id="{3C834C32-8FF0-A2B1-9288-100C889C195A}"/>
                      </a:ext>
                    </a:extLst>
                  </p:cNvPr>
                  <p:cNvSpPr/>
                  <p:nvPr/>
                </p:nvSpPr>
                <p:spPr>
                  <a:xfrm>
                    <a:off x="1801906" y="1185063"/>
                    <a:ext cx="4094145" cy="3189428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ysClr val="window" lastClr="FFFFFF">
                          <a:lumMod val="65000"/>
                        </a:sysClr>
                      </a:gs>
                      <a:gs pos="32000">
                        <a:sysClr val="windowText" lastClr="000000">
                          <a:lumMod val="65000"/>
                          <a:lumOff val="35000"/>
                        </a:sysClr>
                      </a:gs>
                      <a:gs pos="72000">
                        <a:sysClr val="window" lastClr="FFFFFF">
                          <a:lumMod val="65000"/>
                        </a:sysClr>
                      </a:gs>
                      <a:gs pos="43000">
                        <a:sysClr val="window" lastClr="FFFFFF"/>
                      </a:gs>
                      <a:gs pos="97000">
                        <a:sysClr val="windowText" lastClr="000000">
                          <a:lumMod val="65000"/>
                          <a:lumOff val="35000"/>
                        </a:sysClr>
                      </a:gs>
                    </a:gsLst>
                    <a:lin ang="5400000" scaled="1"/>
                    <a:tileRect/>
                  </a:gradFill>
                  <a:ln w="254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51" name="Group 50">
                    <a:extLst>
                      <a:ext uri="{FF2B5EF4-FFF2-40B4-BE49-F238E27FC236}">
                        <a16:creationId xmlns:a16="http://schemas.microsoft.com/office/drawing/2014/main" id="{998A9E86-E8D1-27A3-7069-AE31E5FCA406}"/>
                      </a:ext>
                    </a:extLst>
                  </p:cNvPr>
                  <p:cNvGrpSpPr/>
                  <p:nvPr/>
                </p:nvGrpSpPr>
                <p:grpSpPr>
                  <a:xfrm>
                    <a:off x="1905682" y="1261784"/>
                    <a:ext cx="3902132" cy="3003162"/>
                    <a:chOff x="2154168" y="1423996"/>
                    <a:chExt cx="3405159" cy="2620682"/>
                  </a:xfrm>
                </p:grpSpPr>
                <p:sp>
                  <p:nvSpPr>
                    <p:cNvPr id="52" name="Oval 51">
                      <a:extLst>
                        <a:ext uri="{FF2B5EF4-FFF2-40B4-BE49-F238E27FC236}">
                          <a16:creationId xmlns:a16="http://schemas.microsoft.com/office/drawing/2014/main" id="{7407483D-F205-9A96-D0B4-0113290CBD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54168" y="1423996"/>
                      <a:ext cx="3405159" cy="2620682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rgbClr val="FBE4AE"/>
                        </a:gs>
                        <a:gs pos="13000">
                          <a:srgbClr val="BD922A"/>
                        </a:gs>
                        <a:gs pos="21001">
                          <a:srgbClr val="BD922A"/>
                        </a:gs>
                        <a:gs pos="63000">
                          <a:srgbClr val="FBE4AE"/>
                        </a:gs>
                        <a:gs pos="67000">
                          <a:srgbClr val="BD922A"/>
                        </a:gs>
                        <a:gs pos="69000">
                          <a:srgbClr val="835E17"/>
                        </a:gs>
                        <a:gs pos="82001">
                          <a:srgbClr val="A28949"/>
                        </a:gs>
                        <a:gs pos="100000">
                          <a:srgbClr val="FAE3B7"/>
                        </a:gs>
                      </a:gsLst>
                      <a:lin ang="5400000" scaled="1"/>
                      <a:tileRect/>
                    </a:gradFill>
                    <a:ln w="254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53" name="Oval 52">
                      <a:extLst>
                        <a:ext uri="{FF2B5EF4-FFF2-40B4-BE49-F238E27FC236}">
                          <a16:creationId xmlns:a16="http://schemas.microsoft.com/office/drawing/2014/main" id="{6CF67D39-852A-231C-E3E8-E58CBD80D72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04434" y="1473787"/>
                      <a:ext cx="3281865" cy="2499167"/>
                    </a:xfrm>
                    <a:prstGeom prst="ellipse">
                      <a:avLst/>
                    </a:prstGeom>
                    <a:gradFill flip="none" rotWithShape="1">
                      <a:gsLst>
                        <a:gs pos="95000">
                          <a:sysClr val="windowText" lastClr="000000">
                            <a:lumMod val="50000"/>
                            <a:lumOff val="50000"/>
                          </a:sysClr>
                        </a:gs>
                        <a:gs pos="50000">
                          <a:sysClr val="window" lastClr="FFFFFF">
                            <a:lumMod val="75000"/>
                          </a:sysClr>
                        </a:gs>
                        <a:gs pos="0">
                          <a:sysClr val="window" lastClr="FFFFFF">
                            <a:lumMod val="95000"/>
                          </a:sysClr>
                        </a:gs>
                      </a:gsLst>
                      <a:lin ang="5400000" scaled="1"/>
                      <a:tileRect/>
                    </a:gradFill>
                    <a:ln w="254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</p:grpSp>
            </p:grpSp>
          </p:grpSp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0D1F199D-D98A-089B-844B-593FF7A184C1}"/>
                  </a:ext>
                </a:extLst>
              </p:cNvPr>
              <p:cNvGrpSpPr/>
              <p:nvPr/>
            </p:nvGrpSpPr>
            <p:grpSpPr>
              <a:xfrm>
                <a:off x="3411870" y="2754222"/>
                <a:ext cx="2240250" cy="1908362"/>
                <a:chOff x="3411870" y="2754222"/>
                <a:chExt cx="2240250" cy="1908362"/>
              </a:xfrm>
            </p:grpSpPr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1033B36D-F452-77CE-479D-338679BDC528}"/>
                    </a:ext>
                  </a:extLst>
                </p:cNvPr>
                <p:cNvSpPr/>
                <p:nvPr/>
              </p:nvSpPr>
              <p:spPr>
                <a:xfrm>
                  <a:off x="3411870" y="2754222"/>
                  <a:ext cx="2240250" cy="1908362"/>
                </a:xfrm>
                <a:prstGeom prst="rect">
                  <a:avLst/>
                </a:prstGeom>
                <a:blipFill dpi="0" rotWithShape="1">
                  <a:blip r:embed="rId3" cstate="print"/>
                  <a:srcRect/>
                  <a:stretch>
                    <a:fillRect l="-4000" r="-3000"/>
                  </a:stretch>
                </a:blipFill>
                <a:ln w="25400" cap="flat" cmpd="sng" algn="ctr">
                  <a:gradFill>
                    <a:gsLst>
                      <a:gs pos="0">
                        <a:sysClr val="windowText" lastClr="000000">
                          <a:lumMod val="75000"/>
                          <a:lumOff val="25000"/>
                        </a:sysClr>
                      </a:gs>
                      <a:gs pos="50000">
                        <a:sysClr val="window" lastClr="FFFFFF">
                          <a:lumMod val="65000"/>
                        </a:sysClr>
                      </a:gs>
                      <a:gs pos="100000">
                        <a:sysClr val="windowText" lastClr="000000">
                          <a:lumMod val="75000"/>
                          <a:lumOff val="25000"/>
                        </a:sysClr>
                      </a:gs>
                    </a:gsLst>
                    <a:lin ang="5400000" scaled="0"/>
                  </a:gradFill>
                  <a:prstDash val="solid"/>
                  <a:miter lim="800000"/>
                </a:ln>
                <a:effectLst>
                  <a:reflection stA="35000" endPos="25000" dir="5400000" sy="-100000" algn="bl" rotWithShape="0"/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5" name="Rectangle 44">
                  <a:extLst>
                    <a:ext uri="{FF2B5EF4-FFF2-40B4-BE49-F238E27FC236}">
                      <a16:creationId xmlns:a16="http://schemas.microsoft.com/office/drawing/2014/main" id="{5128B6AD-987B-2EB8-DF83-A9E2B0323A9A}"/>
                    </a:ext>
                  </a:extLst>
                </p:cNvPr>
                <p:cNvSpPr/>
                <p:nvPr/>
              </p:nvSpPr>
              <p:spPr>
                <a:xfrm>
                  <a:off x="3449038" y="2787247"/>
                  <a:ext cx="2183581" cy="1815380"/>
                </a:xfrm>
                <a:prstGeom prst="rect">
                  <a:avLst/>
                </a:prstGeom>
                <a:gradFill flip="none" rotWithShape="1">
                  <a:gsLst>
                    <a:gs pos="0">
                      <a:sysClr val="window" lastClr="FFFFFF"/>
                    </a:gs>
                    <a:gs pos="30000">
                      <a:sysClr val="window" lastClr="FFFFFF">
                        <a:lumMod val="95000"/>
                        <a:alpha val="0"/>
                      </a:sysClr>
                    </a:gs>
                  </a:gsLst>
                  <a:lin ang="5400000" scaled="1"/>
                  <a:tileRect/>
                </a:gradFill>
                <a:ln w="25400" cap="flat" cmpd="sng" algn="ctr">
                  <a:noFill/>
                  <a:prstDash val="solid"/>
                  <a:miter lim="800000"/>
                </a:ln>
                <a:effectLst>
                  <a:reflection stA="35000" endPos="25000" dir="5400000" sy="-100000" algn="bl" rotWithShape="0"/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FE72FDED-2622-4B5C-E5FC-473386E88064}"/>
                </a:ext>
              </a:extLst>
            </p:cNvPr>
            <p:cNvGrpSpPr/>
            <p:nvPr/>
          </p:nvGrpSpPr>
          <p:grpSpPr>
            <a:xfrm>
              <a:off x="6233839" y="3162949"/>
              <a:ext cx="2521900" cy="2954046"/>
              <a:chOff x="6233839" y="3482257"/>
              <a:chExt cx="2521900" cy="2954046"/>
            </a:xfrm>
          </p:grpSpPr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D2D311B2-4021-2643-7DBD-C1277325A433}"/>
                  </a:ext>
                </a:extLst>
              </p:cNvPr>
              <p:cNvGrpSpPr/>
              <p:nvPr/>
            </p:nvGrpSpPr>
            <p:grpSpPr>
              <a:xfrm>
                <a:off x="6233839" y="4473797"/>
                <a:ext cx="2521900" cy="1962506"/>
                <a:chOff x="4915936" y="3205125"/>
                <a:chExt cx="3459669" cy="2211000"/>
              </a:xfrm>
            </p:grpSpPr>
            <p:sp>
              <p:nvSpPr>
                <p:cNvPr id="34" name="Oval 8">
                  <a:extLst>
                    <a:ext uri="{FF2B5EF4-FFF2-40B4-BE49-F238E27FC236}">
                      <a16:creationId xmlns:a16="http://schemas.microsoft.com/office/drawing/2014/main" id="{D3B15E9C-2B27-1819-B307-A55E3B83DDD0}"/>
                    </a:ext>
                  </a:extLst>
                </p:cNvPr>
                <p:cNvSpPr/>
                <p:nvPr/>
              </p:nvSpPr>
              <p:spPr>
                <a:xfrm rot="10800000">
                  <a:off x="4916324" y="3757980"/>
                  <a:ext cx="3433699" cy="1658145"/>
                </a:xfrm>
                <a:custGeom>
                  <a:avLst/>
                  <a:gdLst>
                    <a:gd name="connsiteX0" fmla="*/ 0 w 4169664"/>
                    <a:gd name="connsiteY0" fmla="*/ 1624582 h 3249164"/>
                    <a:gd name="connsiteX1" fmla="*/ 2084832 w 4169664"/>
                    <a:gd name="connsiteY1" fmla="*/ 0 h 3249164"/>
                    <a:gd name="connsiteX2" fmla="*/ 4169664 w 4169664"/>
                    <a:gd name="connsiteY2" fmla="*/ 1624582 h 3249164"/>
                    <a:gd name="connsiteX3" fmla="*/ 2084832 w 4169664"/>
                    <a:gd name="connsiteY3" fmla="*/ 3249164 h 3249164"/>
                    <a:gd name="connsiteX4" fmla="*/ 0 w 4169664"/>
                    <a:gd name="connsiteY4" fmla="*/ 1624582 h 3249164"/>
                    <a:gd name="connsiteX0" fmla="*/ 1 w 4169665"/>
                    <a:gd name="connsiteY0" fmla="*/ 1624582 h 3263125"/>
                    <a:gd name="connsiteX1" fmla="*/ 2084833 w 4169665"/>
                    <a:gd name="connsiteY1" fmla="*/ 0 h 3263125"/>
                    <a:gd name="connsiteX2" fmla="*/ 4169665 w 4169665"/>
                    <a:gd name="connsiteY2" fmla="*/ 1624582 h 3263125"/>
                    <a:gd name="connsiteX3" fmla="*/ 2091813 w 4169665"/>
                    <a:gd name="connsiteY3" fmla="*/ 3263125 h 3263125"/>
                    <a:gd name="connsiteX4" fmla="*/ 1 w 4169665"/>
                    <a:gd name="connsiteY4" fmla="*/ 1624582 h 3263125"/>
                    <a:gd name="connsiteX0" fmla="*/ 1 w 4169665"/>
                    <a:gd name="connsiteY0" fmla="*/ 1624582 h 3263125"/>
                    <a:gd name="connsiteX1" fmla="*/ 2084833 w 4169665"/>
                    <a:gd name="connsiteY1" fmla="*/ 0 h 3263125"/>
                    <a:gd name="connsiteX2" fmla="*/ 4169665 w 4169665"/>
                    <a:gd name="connsiteY2" fmla="*/ 1624582 h 3263125"/>
                    <a:gd name="connsiteX3" fmla="*/ 2091813 w 4169665"/>
                    <a:gd name="connsiteY3" fmla="*/ 3263125 h 3263125"/>
                    <a:gd name="connsiteX4" fmla="*/ 1 w 4169665"/>
                    <a:gd name="connsiteY4" fmla="*/ 1624582 h 3263125"/>
                    <a:gd name="connsiteX0" fmla="*/ 1 w 4162685"/>
                    <a:gd name="connsiteY0" fmla="*/ 1627094 h 3265637"/>
                    <a:gd name="connsiteX1" fmla="*/ 2084833 w 4162685"/>
                    <a:gd name="connsiteY1" fmla="*/ 2512 h 3265637"/>
                    <a:gd name="connsiteX2" fmla="*/ 4162685 w 4162685"/>
                    <a:gd name="connsiteY2" fmla="*/ 1368829 h 3265637"/>
                    <a:gd name="connsiteX3" fmla="*/ 2091813 w 4162685"/>
                    <a:gd name="connsiteY3" fmla="*/ 3265637 h 3265637"/>
                    <a:gd name="connsiteX4" fmla="*/ 1 w 4162685"/>
                    <a:gd name="connsiteY4" fmla="*/ 1627094 h 3265637"/>
                    <a:gd name="connsiteX0" fmla="*/ 1 w 4164457"/>
                    <a:gd name="connsiteY0" fmla="*/ 1627094 h 3265637"/>
                    <a:gd name="connsiteX1" fmla="*/ 2084833 w 4164457"/>
                    <a:gd name="connsiteY1" fmla="*/ 2512 h 3265637"/>
                    <a:gd name="connsiteX2" fmla="*/ 4162685 w 4164457"/>
                    <a:gd name="connsiteY2" fmla="*/ 1368829 h 3265637"/>
                    <a:gd name="connsiteX3" fmla="*/ 2091813 w 4164457"/>
                    <a:gd name="connsiteY3" fmla="*/ 3265637 h 3265637"/>
                    <a:gd name="connsiteX4" fmla="*/ 1 w 4164457"/>
                    <a:gd name="connsiteY4" fmla="*/ 1627094 h 3265637"/>
                    <a:gd name="connsiteX0" fmla="*/ 1 w 4164457"/>
                    <a:gd name="connsiteY0" fmla="*/ 1317519 h 3263189"/>
                    <a:gd name="connsiteX1" fmla="*/ 2084833 w 4164457"/>
                    <a:gd name="connsiteY1" fmla="*/ 64 h 3263189"/>
                    <a:gd name="connsiteX2" fmla="*/ 4162685 w 4164457"/>
                    <a:gd name="connsiteY2" fmla="*/ 1366381 h 3263189"/>
                    <a:gd name="connsiteX3" fmla="*/ 2091813 w 4164457"/>
                    <a:gd name="connsiteY3" fmla="*/ 3263189 h 3263189"/>
                    <a:gd name="connsiteX4" fmla="*/ 1 w 4164457"/>
                    <a:gd name="connsiteY4" fmla="*/ 1317519 h 3263189"/>
                    <a:gd name="connsiteX0" fmla="*/ 16992 w 4181448"/>
                    <a:gd name="connsiteY0" fmla="*/ 1317519 h 3263189"/>
                    <a:gd name="connsiteX1" fmla="*/ 2101824 w 4181448"/>
                    <a:gd name="connsiteY1" fmla="*/ 64 h 3263189"/>
                    <a:gd name="connsiteX2" fmla="*/ 4179676 w 4181448"/>
                    <a:gd name="connsiteY2" fmla="*/ 1366381 h 3263189"/>
                    <a:gd name="connsiteX3" fmla="*/ 2108804 w 4181448"/>
                    <a:gd name="connsiteY3" fmla="*/ 3263189 h 3263189"/>
                    <a:gd name="connsiteX4" fmla="*/ 16992 w 4181448"/>
                    <a:gd name="connsiteY4" fmla="*/ 1317519 h 3263189"/>
                    <a:gd name="connsiteX0" fmla="*/ 16992 w 4184571"/>
                    <a:gd name="connsiteY0" fmla="*/ 1317519 h 3263189"/>
                    <a:gd name="connsiteX1" fmla="*/ 2101824 w 4184571"/>
                    <a:gd name="connsiteY1" fmla="*/ 64 h 3263189"/>
                    <a:gd name="connsiteX2" fmla="*/ 4179676 w 4184571"/>
                    <a:gd name="connsiteY2" fmla="*/ 1366381 h 3263189"/>
                    <a:gd name="connsiteX3" fmla="*/ 2108804 w 4184571"/>
                    <a:gd name="connsiteY3" fmla="*/ 3263189 h 3263189"/>
                    <a:gd name="connsiteX4" fmla="*/ 16992 w 4184571"/>
                    <a:gd name="connsiteY4" fmla="*/ 1317519 h 3263189"/>
                    <a:gd name="connsiteX0" fmla="*/ 16992 w 4370342"/>
                    <a:gd name="connsiteY0" fmla="*/ 1317519 h 3280411"/>
                    <a:gd name="connsiteX1" fmla="*/ 2101824 w 4370342"/>
                    <a:gd name="connsiteY1" fmla="*/ 64 h 3280411"/>
                    <a:gd name="connsiteX2" fmla="*/ 4179676 w 4370342"/>
                    <a:gd name="connsiteY2" fmla="*/ 1366381 h 3280411"/>
                    <a:gd name="connsiteX3" fmla="*/ 4041928 w 4370342"/>
                    <a:gd name="connsiteY3" fmla="*/ 2220647 h 3280411"/>
                    <a:gd name="connsiteX4" fmla="*/ 2108804 w 4370342"/>
                    <a:gd name="connsiteY4" fmla="*/ 3263189 h 3280411"/>
                    <a:gd name="connsiteX5" fmla="*/ 16992 w 4370342"/>
                    <a:gd name="connsiteY5" fmla="*/ 1317519 h 3280411"/>
                    <a:gd name="connsiteX0" fmla="*/ 16992 w 4340989"/>
                    <a:gd name="connsiteY0" fmla="*/ 1319168 h 3282060"/>
                    <a:gd name="connsiteX1" fmla="*/ 2101824 w 4340989"/>
                    <a:gd name="connsiteY1" fmla="*/ 1713 h 3282060"/>
                    <a:gd name="connsiteX2" fmla="*/ 4131738 w 4340989"/>
                    <a:gd name="connsiteY2" fmla="*/ 1067643 h 3282060"/>
                    <a:gd name="connsiteX3" fmla="*/ 4041928 w 4340989"/>
                    <a:gd name="connsiteY3" fmla="*/ 2222296 h 3282060"/>
                    <a:gd name="connsiteX4" fmla="*/ 2108804 w 4340989"/>
                    <a:gd name="connsiteY4" fmla="*/ 3264838 h 3282060"/>
                    <a:gd name="connsiteX5" fmla="*/ 16992 w 4340989"/>
                    <a:gd name="connsiteY5" fmla="*/ 1319168 h 3282060"/>
                    <a:gd name="connsiteX0" fmla="*/ 16992 w 4262193"/>
                    <a:gd name="connsiteY0" fmla="*/ 1319168 h 3282060"/>
                    <a:gd name="connsiteX1" fmla="*/ 2101824 w 4262193"/>
                    <a:gd name="connsiteY1" fmla="*/ 1713 h 3282060"/>
                    <a:gd name="connsiteX2" fmla="*/ 4131738 w 4262193"/>
                    <a:gd name="connsiteY2" fmla="*/ 1067643 h 3282060"/>
                    <a:gd name="connsiteX3" fmla="*/ 4041928 w 4262193"/>
                    <a:gd name="connsiteY3" fmla="*/ 2222296 h 3282060"/>
                    <a:gd name="connsiteX4" fmla="*/ 2108804 w 4262193"/>
                    <a:gd name="connsiteY4" fmla="*/ 3264838 h 3282060"/>
                    <a:gd name="connsiteX5" fmla="*/ 16992 w 4262193"/>
                    <a:gd name="connsiteY5" fmla="*/ 1319168 h 3282060"/>
                    <a:gd name="connsiteX0" fmla="*/ 16992 w 4134284"/>
                    <a:gd name="connsiteY0" fmla="*/ 1319168 h 3282060"/>
                    <a:gd name="connsiteX1" fmla="*/ 2101824 w 4134284"/>
                    <a:gd name="connsiteY1" fmla="*/ 1713 h 3282060"/>
                    <a:gd name="connsiteX2" fmla="*/ 4131738 w 4134284"/>
                    <a:gd name="connsiteY2" fmla="*/ 1067643 h 3282060"/>
                    <a:gd name="connsiteX3" fmla="*/ 4041928 w 4134284"/>
                    <a:gd name="connsiteY3" fmla="*/ 2222296 h 3282060"/>
                    <a:gd name="connsiteX4" fmla="*/ 2108804 w 4134284"/>
                    <a:gd name="connsiteY4" fmla="*/ 3264838 h 3282060"/>
                    <a:gd name="connsiteX5" fmla="*/ 16992 w 4134284"/>
                    <a:gd name="connsiteY5" fmla="*/ 1319168 h 3282060"/>
                    <a:gd name="connsiteX0" fmla="*/ 16992 w 4136422"/>
                    <a:gd name="connsiteY0" fmla="*/ 1319168 h 3285587"/>
                    <a:gd name="connsiteX1" fmla="*/ 2101824 w 4136422"/>
                    <a:gd name="connsiteY1" fmla="*/ 1713 h 3285587"/>
                    <a:gd name="connsiteX2" fmla="*/ 4131738 w 4136422"/>
                    <a:gd name="connsiteY2" fmla="*/ 1067643 h 3285587"/>
                    <a:gd name="connsiteX3" fmla="*/ 4080279 w 4136422"/>
                    <a:gd name="connsiteY3" fmla="*/ 2392080 h 3285587"/>
                    <a:gd name="connsiteX4" fmla="*/ 2108804 w 4136422"/>
                    <a:gd name="connsiteY4" fmla="*/ 3264838 h 3285587"/>
                    <a:gd name="connsiteX5" fmla="*/ 16992 w 4136422"/>
                    <a:gd name="connsiteY5" fmla="*/ 1319168 h 3285587"/>
                    <a:gd name="connsiteX0" fmla="*/ 16992 w 4134669"/>
                    <a:gd name="connsiteY0" fmla="*/ 1319168 h 3285587"/>
                    <a:gd name="connsiteX1" fmla="*/ 2101824 w 4134669"/>
                    <a:gd name="connsiteY1" fmla="*/ 1713 h 3285587"/>
                    <a:gd name="connsiteX2" fmla="*/ 4131738 w 4134669"/>
                    <a:gd name="connsiteY2" fmla="*/ 1067643 h 3285587"/>
                    <a:gd name="connsiteX3" fmla="*/ 4080279 w 4134669"/>
                    <a:gd name="connsiteY3" fmla="*/ 2392080 h 3285587"/>
                    <a:gd name="connsiteX4" fmla="*/ 2108804 w 4134669"/>
                    <a:gd name="connsiteY4" fmla="*/ 3264838 h 3285587"/>
                    <a:gd name="connsiteX5" fmla="*/ 16992 w 4134669"/>
                    <a:gd name="connsiteY5" fmla="*/ 1319168 h 3285587"/>
                    <a:gd name="connsiteX0" fmla="*/ 16992 w 4136422"/>
                    <a:gd name="connsiteY0" fmla="*/ 1319168 h 3285587"/>
                    <a:gd name="connsiteX1" fmla="*/ 2101824 w 4136422"/>
                    <a:gd name="connsiteY1" fmla="*/ 1713 h 3285587"/>
                    <a:gd name="connsiteX2" fmla="*/ 4131738 w 4136422"/>
                    <a:gd name="connsiteY2" fmla="*/ 1067643 h 3285587"/>
                    <a:gd name="connsiteX3" fmla="*/ 4080279 w 4136422"/>
                    <a:gd name="connsiteY3" fmla="*/ 2392080 h 3285587"/>
                    <a:gd name="connsiteX4" fmla="*/ 2108804 w 4136422"/>
                    <a:gd name="connsiteY4" fmla="*/ 3264838 h 3285587"/>
                    <a:gd name="connsiteX5" fmla="*/ 16992 w 4136422"/>
                    <a:gd name="connsiteY5" fmla="*/ 1319168 h 3285587"/>
                    <a:gd name="connsiteX0" fmla="*/ 17194 w 4127036"/>
                    <a:gd name="connsiteY0" fmla="*/ 913759 h 3285048"/>
                    <a:gd name="connsiteX1" fmla="*/ 2092438 w 4127036"/>
                    <a:gd name="connsiteY1" fmla="*/ 1174 h 3285048"/>
                    <a:gd name="connsiteX2" fmla="*/ 4122352 w 4127036"/>
                    <a:gd name="connsiteY2" fmla="*/ 1067104 h 3285048"/>
                    <a:gd name="connsiteX3" fmla="*/ 4070893 w 4127036"/>
                    <a:gd name="connsiteY3" fmla="*/ 2391541 h 3285048"/>
                    <a:gd name="connsiteX4" fmla="*/ 2099418 w 4127036"/>
                    <a:gd name="connsiteY4" fmla="*/ 3264299 h 3285048"/>
                    <a:gd name="connsiteX5" fmla="*/ 17194 w 4127036"/>
                    <a:gd name="connsiteY5" fmla="*/ 913759 h 3285048"/>
                    <a:gd name="connsiteX0" fmla="*/ 202052 w 4311894"/>
                    <a:gd name="connsiteY0" fmla="*/ 913759 h 3285048"/>
                    <a:gd name="connsiteX1" fmla="*/ 2277296 w 4311894"/>
                    <a:gd name="connsiteY1" fmla="*/ 1174 h 3285048"/>
                    <a:gd name="connsiteX2" fmla="*/ 4307210 w 4311894"/>
                    <a:gd name="connsiteY2" fmla="*/ 1067104 h 3285048"/>
                    <a:gd name="connsiteX3" fmla="*/ 4255751 w 4311894"/>
                    <a:gd name="connsiteY3" fmla="*/ 2391541 h 3285048"/>
                    <a:gd name="connsiteX4" fmla="*/ 2284276 w 4311894"/>
                    <a:gd name="connsiteY4" fmla="*/ 3264299 h 3285048"/>
                    <a:gd name="connsiteX5" fmla="*/ 315176 w 4311894"/>
                    <a:gd name="connsiteY5" fmla="*/ 1856069 h 3285048"/>
                    <a:gd name="connsiteX6" fmla="*/ 202052 w 4311894"/>
                    <a:gd name="connsiteY6" fmla="*/ 913759 h 3285048"/>
                    <a:gd name="connsiteX0" fmla="*/ 221867 w 4331709"/>
                    <a:gd name="connsiteY0" fmla="*/ 913759 h 3285048"/>
                    <a:gd name="connsiteX1" fmla="*/ 2297111 w 4331709"/>
                    <a:gd name="connsiteY1" fmla="*/ 1174 h 3285048"/>
                    <a:gd name="connsiteX2" fmla="*/ 4327025 w 4331709"/>
                    <a:gd name="connsiteY2" fmla="*/ 1067104 h 3285048"/>
                    <a:gd name="connsiteX3" fmla="*/ 4275566 w 4331709"/>
                    <a:gd name="connsiteY3" fmla="*/ 2391541 h 3285048"/>
                    <a:gd name="connsiteX4" fmla="*/ 2304091 w 4331709"/>
                    <a:gd name="connsiteY4" fmla="*/ 3264299 h 3285048"/>
                    <a:gd name="connsiteX5" fmla="*/ 287052 w 4331709"/>
                    <a:gd name="connsiteY5" fmla="*/ 2430722 h 3285048"/>
                    <a:gd name="connsiteX6" fmla="*/ 221867 w 4331709"/>
                    <a:gd name="connsiteY6" fmla="*/ 913759 h 3285048"/>
                    <a:gd name="connsiteX0" fmla="*/ 148036 w 4257878"/>
                    <a:gd name="connsiteY0" fmla="*/ 913759 h 3285048"/>
                    <a:gd name="connsiteX1" fmla="*/ 2223280 w 4257878"/>
                    <a:gd name="connsiteY1" fmla="*/ 1174 h 3285048"/>
                    <a:gd name="connsiteX2" fmla="*/ 4253194 w 4257878"/>
                    <a:gd name="connsiteY2" fmla="*/ 1067104 h 3285048"/>
                    <a:gd name="connsiteX3" fmla="*/ 4201735 w 4257878"/>
                    <a:gd name="connsiteY3" fmla="*/ 2391541 h 3285048"/>
                    <a:gd name="connsiteX4" fmla="*/ 2230260 w 4257878"/>
                    <a:gd name="connsiteY4" fmla="*/ 3264299 h 3285048"/>
                    <a:gd name="connsiteX5" fmla="*/ 213221 w 4257878"/>
                    <a:gd name="connsiteY5" fmla="*/ 2430722 h 3285048"/>
                    <a:gd name="connsiteX6" fmla="*/ 148036 w 4257878"/>
                    <a:gd name="connsiteY6" fmla="*/ 913759 h 3285048"/>
                    <a:gd name="connsiteX0" fmla="*/ 3159 w 4113001"/>
                    <a:gd name="connsiteY0" fmla="*/ 913759 h 3285048"/>
                    <a:gd name="connsiteX1" fmla="*/ 2078403 w 4113001"/>
                    <a:gd name="connsiteY1" fmla="*/ 1174 h 3285048"/>
                    <a:gd name="connsiteX2" fmla="*/ 4108317 w 4113001"/>
                    <a:gd name="connsiteY2" fmla="*/ 1067104 h 3285048"/>
                    <a:gd name="connsiteX3" fmla="*/ 4056858 w 4113001"/>
                    <a:gd name="connsiteY3" fmla="*/ 2391541 h 3285048"/>
                    <a:gd name="connsiteX4" fmla="*/ 2085383 w 4113001"/>
                    <a:gd name="connsiteY4" fmla="*/ 3264299 h 3285048"/>
                    <a:gd name="connsiteX5" fmla="*/ 68344 w 4113001"/>
                    <a:gd name="connsiteY5" fmla="*/ 2430722 h 3285048"/>
                    <a:gd name="connsiteX6" fmla="*/ 3159 w 4113001"/>
                    <a:gd name="connsiteY6" fmla="*/ 913759 h 3285048"/>
                    <a:gd name="connsiteX0" fmla="*/ 1307 w 4111149"/>
                    <a:gd name="connsiteY0" fmla="*/ 913759 h 3285048"/>
                    <a:gd name="connsiteX1" fmla="*/ 2076551 w 4111149"/>
                    <a:gd name="connsiteY1" fmla="*/ 1174 h 3285048"/>
                    <a:gd name="connsiteX2" fmla="*/ 4106465 w 4111149"/>
                    <a:gd name="connsiteY2" fmla="*/ 1067104 h 3285048"/>
                    <a:gd name="connsiteX3" fmla="*/ 4055006 w 4111149"/>
                    <a:gd name="connsiteY3" fmla="*/ 2391541 h 3285048"/>
                    <a:gd name="connsiteX4" fmla="*/ 2083531 w 4111149"/>
                    <a:gd name="connsiteY4" fmla="*/ 3264299 h 3285048"/>
                    <a:gd name="connsiteX5" fmla="*/ 66492 w 4111149"/>
                    <a:gd name="connsiteY5" fmla="*/ 2430722 h 3285048"/>
                    <a:gd name="connsiteX6" fmla="*/ 1307 w 4111149"/>
                    <a:gd name="connsiteY6" fmla="*/ 913759 h 3285048"/>
                    <a:gd name="connsiteX0" fmla="*/ 1307 w 4111149"/>
                    <a:gd name="connsiteY0" fmla="*/ 913759 h 3323294"/>
                    <a:gd name="connsiteX1" fmla="*/ 2076551 w 4111149"/>
                    <a:gd name="connsiteY1" fmla="*/ 1174 h 3323294"/>
                    <a:gd name="connsiteX2" fmla="*/ 4106465 w 4111149"/>
                    <a:gd name="connsiteY2" fmla="*/ 1067104 h 3323294"/>
                    <a:gd name="connsiteX3" fmla="*/ 4055006 w 4111149"/>
                    <a:gd name="connsiteY3" fmla="*/ 2391541 h 3323294"/>
                    <a:gd name="connsiteX4" fmla="*/ 2064355 w 4111149"/>
                    <a:gd name="connsiteY4" fmla="*/ 3303481 h 3323294"/>
                    <a:gd name="connsiteX5" fmla="*/ 66492 w 4111149"/>
                    <a:gd name="connsiteY5" fmla="*/ 2430722 h 3323294"/>
                    <a:gd name="connsiteX6" fmla="*/ 1307 w 4111149"/>
                    <a:gd name="connsiteY6" fmla="*/ 913759 h 3323294"/>
                    <a:gd name="connsiteX0" fmla="*/ 1307 w 4111149"/>
                    <a:gd name="connsiteY0" fmla="*/ 913759 h 3323296"/>
                    <a:gd name="connsiteX1" fmla="*/ 2076551 w 4111149"/>
                    <a:gd name="connsiteY1" fmla="*/ 1174 h 3323296"/>
                    <a:gd name="connsiteX2" fmla="*/ 4106465 w 4111149"/>
                    <a:gd name="connsiteY2" fmla="*/ 1067104 h 3323296"/>
                    <a:gd name="connsiteX3" fmla="*/ 4055006 w 4111149"/>
                    <a:gd name="connsiteY3" fmla="*/ 2391541 h 3323296"/>
                    <a:gd name="connsiteX4" fmla="*/ 2064355 w 4111149"/>
                    <a:gd name="connsiteY4" fmla="*/ 3303481 h 3323296"/>
                    <a:gd name="connsiteX5" fmla="*/ 66492 w 4111149"/>
                    <a:gd name="connsiteY5" fmla="*/ 2430722 h 3323296"/>
                    <a:gd name="connsiteX6" fmla="*/ 1307 w 4111149"/>
                    <a:gd name="connsiteY6" fmla="*/ 913759 h 3323296"/>
                    <a:gd name="connsiteX0" fmla="*/ 1307 w 4111149"/>
                    <a:gd name="connsiteY0" fmla="*/ 913759 h 3323294"/>
                    <a:gd name="connsiteX1" fmla="*/ 2076551 w 4111149"/>
                    <a:gd name="connsiteY1" fmla="*/ 1174 h 3323294"/>
                    <a:gd name="connsiteX2" fmla="*/ 4106465 w 4111149"/>
                    <a:gd name="connsiteY2" fmla="*/ 1067104 h 3323294"/>
                    <a:gd name="connsiteX3" fmla="*/ 4055006 w 4111149"/>
                    <a:gd name="connsiteY3" fmla="*/ 2391541 h 3323294"/>
                    <a:gd name="connsiteX4" fmla="*/ 2064355 w 4111149"/>
                    <a:gd name="connsiteY4" fmla="*/ 3303481 h 3323294"/>
                    <a:gd name="connsiteX5" fmla="*/ 66492 w 4111149"/>
                    <a:gd name="connsiteY5" fmla="*/ 2430722 h 3323294"/>
                    <a:gd name="connsiteX6" fmla="*/ 1307 w 4111149"/>
                    <a:gd name="connsiteY6" fmla="*/ 913759 h 3323294"/>
                    <a:gd name="connsiteX0" fmla="*/ 1307 w 4111149"/>
                    <a:gd name="connsiteY0" fmla="*/ 913759 h 3387212"/>
                    <a:gd name="connsiteX1" fmla="*/ 2076551 w 4111149"/>
                    <a:gd name="connsiteY1" fmla="*/ 1174 h 3387212"/>
                    <a:gd name="connsiteX2" fmla="*/ 4106465 w 4111149"/>
                    <a:gd name="connsiteY2" fmla="*/ 1067104 h 3387212"/>
                    <a:gd name="connsiteX3" fmla="*/ 4055006 w 4111149"/>
                    <a:gd name="connsiteY3" fmla="*/ 2391541 h 3387212"/>
                    <a:gd name="connsiteX4" fmla="*/ 2073943 w 4111149"/>
                    <a:gd name="connsiteY4" fmla="*/ 3368782 h 3387212"/>
                    <a:gd name="connsiteX5" fmla="*/ 66492 w 4111149"/>
                    <a:gd name="connsiteY5" fmla="*/ 2430722 h 3387212"/>
                    <a:gd name="connsiteX6" fmla="*/ 1307 w 4111149"/>
                    <a:gd name="connsiteY6" fmla="*/ 913759 h 3387212"/>
                    <a:gd name="connsiteX0" fmla="*/ 1307 w 4111149"/>
                    <a:gd name="connsiteY0" fmla="*/ 913759 h 3387210"/>
                    <a:gd name="connsiteX1" fmla="*/ 2076551 w 4111149"/>
                    <a:gd name="connsiteY1" fmla="*/ 1174 h 3387210"/>
                    <a:gd name="connsiteX2" fmla="*/ 4106465 w 4111149"/>
                    <a:gd name="connsiteY2" fmla="*/ 1067104 h 3387210"/>
                    <a:gd name="connsiteX3" fmla="*/ 4055006 w 4111149"/>
                    <a:gd name="connsiteY3" fmla="*/ 2391541 h 3387210"/>
                    <a:gd name="connsiteX4" fmla="*/ 2073943 w 4111149"/>
                    <a:gd name="connsiteY4" fmla="*/ 3368782 h 3387210"/>
                    <a:gd name="connsiteX5" fmla="*/ 66492 w 4111149"/>
                    <a:gd name="connsiteY5" fmla="*/ 2430722 h 3387210"/>
                    <a:gd name="connsiteX6" fmla="*/ 1307 w 4111149"/>
                    <a:gd name="connsiteY6" fmla="*/ 913759 h 3387210"/>
                    <a:gd name="connsiteX0" fmla="*/ 1307 w 4111149"/>
                    <a:gd name="connsiteY0" fmla="*/ 913759 h 3373746"/>
                    <a:gd name="connsiteX1" fmla="*/ 2076551 w 4111149"/>
                    <a:gd name="connsiteY1" fmla="*/ 1174 h 3373746"/>
                    <a:gd name="connsiteX2" fmla="*/ 4106465 w 4111149"/>
                    <a:gd name="connsiteY2" fmla="*/ 1067104 h 3373746"/>
                    <a:gd name="connsiteX3" fmla="*/ 4055006 w 4111149"/>
                    <a:gd name="connsiteY3" fmla="*/ 2391541 h 3373746"/>
                    <a:gd name="connsiteX4" fmla="*/ 2073943 w 4111149"/>
                    <a:gd name="connsiteY4" fmla="*/ 3368782 h 3373746"/>
                    <a:gd name="connsiteX5" fmla="*/ 66492 w 4111149"/>
                    <a:gd name="connsiteY5" fmla="*/ 2430722 h 3373746"/>
                    <a:gd name="connsiteX6" fmla="*/ 1307 w 4111149"/>
                    <a:gd name="connsiteY6" fmla="*/ 913759 h 3373746"/>
                    <a:gd name="connsiteX0" fmla="*/ 1307 w 4111149"/>
                    <a:gd name="connsiteY0" fmla="*/ 913759 h 3376264"/>
                    <a:gd name="connsiteX1" fmla="*/ 2076551 w 4111149"/>
                    <a:gd name="connsiteY1" fmla="*/ 1174 h 3376264"/>
                    <a:gd name="connsiteX2" fmla="*/ 4106465 w 4111149"/>
                    <a:gd name="connsiteY2" fmla="*/ 1067104 h 3376264"/>
                    <a:gd name="connsiteX3" fmla="*/ 4055006 w 4111149"/>
                    <a:gd name="connsiteY3" fmla="*/ 2391541 h 3376264"/>
                    <a:gd name="connsiteX4" fmla="*/ 2073943 w 4111149"/>
                    <a:gd name="connsiteY4" fmla="*/ 3368782 h 3376264"/>
                    <a:gd name="connsiteX5" fmla="*/ 66492 w 4111149"/>
                    <a:gd name="connsiteY5" fmla="*/ 2430722 h 3376264"/>
                    <a:gd name="connsiteX6" fmla="*/ 1307 w 4111149"/>
                    <a:gd name="connsiteY6" fmla="*/ 913759 h 3376264"/>
                    <a:gd name="connsiteX0" fmla="*/ 1307 w 4114033"/>
                    <a:gd name="connsiteY0" fmla="*/ 913759 h 3375172"/>
                    <a:gd name="connsiteX1" fmla="*/ 2076551 w 4114033"/>
                    <a:gd name="connsiteY1" fmla="*/ 1174 h 3375172"/>
                    <a:gd name="connsiteX2" fmla="*/ 4106465 w 4114033"/>
                    <a:gd name="connsiteY2" fmla="*/ 1067104 h 3375172"/>
                    <a:gd name="connsiteX3" fmla="*/ 4074181 w 4114033"/>
                    <a:gd name="connsiteY3" fmla="*/ 2300119 h 3375172"/>
                    <a:gd name="connsiteX4" fmla="*/ 2073943 w 4114033"/>
                    <a:gd name="connsiteY4" fmla="*/ 3368782 h 3375172"/>
                    <a:gd name="connsiteX5" fmla="*/ 66492 w 4114033"/>
                    <a:gd name="connsiteY5" fmla="*/ 2430722 h 3375172"/>
                    <a:gd name="connsiteX6" fmla="*/ 1307 w 4114033"/>
                    <a:gd name="connsiteY6" fmla="*/ 913759 h 3375172"/>
                    <a:gd name="connsiteX0" fmla="*/ 1307 w 4114033"/>
                    <a:gd name="connsiteY0" fmla="*/ 913759 h 3374801"/>
                    <a:gd name="connsiteX1" fmla="*/ 2076551 w 4114033"/>
                    <a:gd name="connsiteY1" fmla="*/ 1174 h 3374801"/>
                    <a:gd name="connsiteX2" fmla="*/ 4106465 w 4114033"/>
                    <a:gd name="connsiteY2" fmla="*/ 1067104 h 3374801"/>
                    <a:gd name="connsiteX3" fmla="*/ 4074181 w 4114033"/>
                    <a:gd name="connsiteY3" fmla="*/ 2300119 h 3374801"/>
                    <a:gd name="connsiteX4" fmla="*/ 2073943 w 4114033"/>
                    <a:gd name="connsiteY4" fmla="*/ 3368782 h 3374801"/>
                    <a:gd name="connsiteX5" fmla="*/ 66492 w 4114033"/>
                    <a:gd name="connsiteY5" fmla="*/ 2430722 h 3374801"/>
                    <a:gd name="connsiteX6" fmla="*/ 1307 w 4114033"/>
                    <a:gd name="connsiteY6" fmla="*/ 913759 h 3374801"/>
                    <a:gd name="connsiteX0" fmla="*/ 1307 w 4106465"/>
                    <a:gd name="connsiteY0" fmla="*/ 913759 h 3374801"/>
                    <a:gd name="connsiteX1" fmla="*/ 2076551 w 4106465"/>
                    <a:gd name="connsiteY1" fmla="*/ 1174 h 3374801"/>
                    <a:gd name="connsiteX2" fmla="*/ 4106465 w 4106465"/>
                    <a:gd name="connsiteY2" fmla="*/ 1067104 h 3374801"/>
                    <a:gd name="connsiteX3" fmla="*/ 4074181 w 4106465"/>
                    <a:gd name="connsiteY3" fmla="*/ 2300119 h 3374801"/>
                    <a:gd name="connsiteX4" fmla="*/ 2073943 w 4106465"/>
                    <a:gd name="connsiteY4" fmla="*/ 3368782 h 3374801"/>
                    <a:gd name="connsiteX5" fmla="*/ 66492 w 4106465"/>
                    <a:gd name="connsiteY5" fmla="*/ 2430722 h 3374801"/>
                    <a:gd name="connsiteX6" fmla="*/ 1307 w 4106465"/>
                    <a:gd name="connsiteY6" fmla="*/ 913759 h 3374801"/>
                    <a:gd name="connsiteX0" fmla="*/ 1307 w 4106465"/>
                    <a:gd name="connsiteY0" fmla="*/ 913759 h 3374269"/>
                    <a:gd name="connsiteX1" fmla="*/ 2076551 w 4106465"/>
                    <a:gd name="connsiteY1" fmla="*/ 1174 h 3374269"/>
                    <a:gd name="connsiteX2" fmla="*/ 4106465 w 4106465"/>
                    <a:gd name="connsiteY2" fmla="*/ 1067104 h 3374269"/>
                    <a:gd name="connsiteX3" fmla="*/ 4074181 w 4106465"/>
                    <a:gd name="connsiteY3" fmla="*/ 2300119 h 3374269"/>
                    <a:gd name="connsiteX4" fmla="*/ 2073943 w 4106465"/>
                    <a:gd name="connsiteY4" fmla="*/ 3368782 h 3374269"/>
                    <a:gd name="connsiteX5" fmla="*/ 66492 w 4106465"/>
                    <a:gd name="connsiteY5" fmla="*/ 2430722 h 3374269"/>
                    <a:gd name="connsiteX6" fmla="*/ 1307 w 4106465"/>
                    <a:gd name="connsiteY6" fmla="*/ 913759 h 3374269"/>
                    <a:gd name="connsiteX0" fmla="*/ 1307 w 4113793"/>
                    <a:gd name="connsiteY0" fmla="*/ 913759 h 3374170"/>
                    <a:gd name="connsiteX1" fmla="*/ 2076551 w 4113793"/>
                    <a:gd name="connsiteY1" fmla="*/ 1174 h 3374170"/>
                    <a:gd name="connsiteX2" fmla="*/ 4106465 w 4113793"/>
                    <a:gd name="connsiteY2" fmla="*/ 1067104 h 3374170"/>
                    <a:gd name="connsiteX3" fmla="*/ 4093357 w 4113793"/>
                    <a:gd name="connsiteY3" fmla="*/ 2287060 h 3374170"/>
                    <a:gd name="connsiteX4" fmla="*/ 2073943 w 4113793"/>
                    <a:gd name="connsiteY4" fmla="*/ 3368782 h 3374170"/>
                    <a:gd name="connsiteX5" fmla="*/ 66492 w 4113793"/>
                    <a:gd name="connsiteY5" fmla="*/ 2430722 h 3374170"/>
                    <a:gd name="connsiteX6" fmla="*/ 1307 w 4113793"/>
                    <a:gd name="connsiteY6" fmla="*/ 913759 h 3374170"/>
                    <a:gd name="connsiteX0" fmla="*/ 1307 w 4106465"/>
                    <a:gd name="connsiteY0" fmla="*/ 913759 h 3374170"/>
                    <a:gd name="connsiteX1" fmla="*/ 2076551 w 4106465"/>
                    <a:gd name="connsiteY1" fmla="*/ 1174 h 3374170"/>
                    <a:gd name="connsiteX2" fmla="*/ 4106465 w 4106465"/>
                    <a:gd name="connsiteY2" fmla="*/ 1067104 h 3374170"/>
                    <a:gd name="connsiteX3" fmla="*/ 4093357 w 4106465"/>
                    <a:gd name="connsiteY3" fmla="*/ 2287060 h 3374170"/>
                    <a:gd name="connsiteX4" fmla="*/ 2073943 w 4106465"/>
                    <a:gd name="connsiteY4" fmla="*/ 3368782 h 3374170"/>
                    <a:gd name="connsiteX5" fmla="*/ 66492 w 4106465"/>
                    <a:gd name="connsiteY5" fmla="*/ 2430722 h 3374170"/>
                    <a:gd name="connsiteX6" fmla="*/ 1307 w 4106465"/>
                    <a:gd name="connsiteY6" fmla="*/ 913759 h 3374170"/>
                    <a:gd name="connsiteX0" fmla="*/ 1307 w 4106465"/>
                    <a:gd name="connsiteY0" fmla="*/ 913759 h 3374076"/>
                    <a:gd name="connsiteX1" fmla="*/ 2076551 w 4106465"/>
                    <a:gd name="connsiteY1" fmla="*/ 1174 h 3374076"/>
                    <a:gd name="connsiteX2" fmla="*/ 4106465 w 4106465"/>
                    <a:gd name="connsiteY2" fmla="*/ 1067104 h 3374076"/>
                    <a:gd name="connsiteX3" fmla="*/ 4093357 w 4106465"/>
                    <a:gd name="connsiteY3" fmla="*/ 2287060 h 3374076"/>
                    <a:gd name="connsiteX4" fmla="*/ 2073943 w 4106465"/>
                    <a:gd name="connsiteY4" fmla="*/ 3368782 h 3374076"/>
                    <a:gd name="connsiteX5" fmla="*/ 66492 w 4106465"/>
                    <a:gd name="connsiteY5" fmla="*/ 2430722 h 3374076"/>
                    <a:gd name="connsiteX6" fmla="*/ 1307 w 4106465"/>
                    <a:gd name="connsiteY6" fmla="*/ 913759 h 3374076"/>
                    <a:gd name="connsiteX0" fmla="*/ 1307 w 4106465"/>
                    <a:gd name="connsiteY0" fmla="*/ 913835 h 3374153"/>
                    <a:gd name="connsiteX1" fmla="*/ 2076551 w 4106465"/>
                    <a:gd name="connsiteY1" fmla="*/ 1250 h 3374153"/>
                    <a:gd name="connsiteX2" fmla="*/ 4106465 w 4106465"/>
                    <a:gd name="connsiteY2" fmla="*/ 1067180 h 3374153"/>
                    <a:gd name="connsiteX3" fmla="*/ 4093357 w 4106465"/>
                    <a:gd name="connsiteY3" fmla="*/ 2287136 h 3374153"/>
                    <a:gd name="connsiteX4" fmla="*/ 2073943 w 4106465"/>
                    <a:gd name="connsiteY4" fmla="*/ 3368858 h 3374153"/>
                    <a:gd name="connsiteX5" fmla="*/ 66492 w 4106465"/>
                    <a:gd name="connsiteY5" fmla="*/ 2430798 h 3374153"/>
                    <a:gd name="connsiteX6" fmla="*/ 1307 w 4106465"/>
                    <a:gd name="connsiteY6" fmla="*/ 913835 h 3374153"/>
                    <a:gd name="connsiteX0" fmla="*/ 1307 w 4106465"/>
                    <a:gd name="connsiteY0" fmla="*/ 913835 h 3374153"/>
                    <a:gd name="connsiteX1" fmla="*/ 2076551 w 4106465"/>
                    <a:gd name="connsiteY1" fmla="*/ 1250 h 3374153"/>
                    <a:gd name="connsiteX2" fmla="*/ 4106465 w 4106465"/>
                    <a:gd name="connsiteY2" fmla="*/ 1067180 h 3374153"/>
                    <a:gd name="connsiteX3" fmla="*/ 4093357 w 4106465"/>
                    <a:gd name="connsiteY3" fmla="*/ 2287136 h 3374153"/>
                    <a:gd name="connsiteX4" fmla="*/ 2073943 w 4106465"/>
                    <a:gd name="connsiteY4" fmla="*/ 3368858 h 3374153"/>
                    <a:gd name="connsiteX5" fmla="*/ 66492 w 4106465"/>
                    <a:gd name="connsiteY5" fmla="*/ 2430798 h 3374153"/>
                    <a:gd name="connsiteX6" fmla="*/ 1307 w 4106465"/>
                    <a:gd name="connsiteY6" fmla="*/ 913835 h 3374153"/>
                    <a:gd name="connsiteX0" fmla="*/ 1307 w 4106465"/>
                    <a:gd name="connsiteY0" fmla="*/ 913835 h 3368867"/>
                    <a:gd name="connsiteX1" fmla="*/ 2076551 w 4106465"/>
                    <a:gd name="connsiteY1" fmla="*/ 1250 h 3368867"/>
                    <a:gd name="connsiteX2" fmla="*/ 4106465 w 4106465"/>
                    <a:gd name="connsiteY2" fmla="*/ 1067180 h 3368867"/>
                    <a:gd name="connsiteX3" fmla="*/ 4093357 w 4106465"/>
                    <a:gd name="connsiteY3" fmla="*/ 2287136 h 3368867"/>
                    <a:gd name="connsiteX4" fmla="*/ 2073943 w 4106465"/>
                    <a:gd name="connsiteY4" fmla="*/ 3368858 h 3368867"/>
                    <a:gd name="connsiteX5" fmla="*/ 66492 w 4106465"/>
                    <a:gd name="connsiteY5" fmla="*/ 2430798 h 3368867"/>
                    <a:gd name="connsiteX6" fmla="*/ 1307 w 4106465"/>
                    <a:gd name="connsiteY6" fmla="*/ 913835 h 3368867"/>
                    <a:gd name="connsiteX0" fmla="*/ 1307 w 4164497"/>
                    <a:gd name="connsiteY0" fmla="*/ 912593 h 3367625"/>
                    <a:gd name="connsiteX1" fmla="*/ 2076551 w 4164497"/>
                    <a:gd name="connsiteY1" fmla="*/ 8 h 3367625"/>
                    <a:gd name="connsiteX2" fmla="*/ 4164497 w 4164497"/>
                    <a:gd name="connsiteY2" fmla="*/ 923648 h 3367625"/>
                    <a:gd name="connsiteX3" fmla="*/ 4093357 w 4164497"/>
                    <a:gd name="connsiteY3" fmla="*/ 2285894 h 3367625"/>
                    <a:gd name="connsiteX4" fmla="*/ 2073943 w 4164497"/>
                    <a:gd name="connsiteY4" fmla="*/ 3367616 h 3367625"/>
                    <a:gd name="connsiteX5" fmla="*/ 66492 w 4164497"/>
                    <a:gd name="connsiteY5" fmla="*/ 2429556 h 3367625"/>
                    <a:gd name="connsiteX6" fmla="*/ 1307 w 4164497"/>
                    <a:gd name="connsiteY6" fmla="*/ 912593 h 3367625"/>
                    <a:gd name="connsiteX0" fmla="*/ 1307 w 4164497"/>
                    <a:gd name="connsiteY0" fmla="*/ 912593 h 3367625"/>
                    <a:gd name="connsiteX1" fmla="*/ 2076551 w 4164497"/>
                    <a:gd name="connsiteY1" fmla="*/ 8 h 3367625"/>
                    <a:gd name="connsiteX2" fmla="*/ 4164497 w 4164497"/>
                    <a:gd name="connsiteY2" fmla="*/ 923648 h 3367625"/>
                    <a:gd name="connsiteX3" fmla="*/ 4145586 w 4164497"/>
                    <a:gd name="connsiteY3" fmla="*/ 2270085 h 3367625"/>
                    <a:gd name="connsiteX4" fmla="*/ 2073943 w 4164497"/>
                    <a:gd name="connsiteY4" fmla="*/ 3367616 h 3367625"/>
                    <a:gd name="connsiteX5" fmla="*/ 66492 w 4164497"/>
                    <a:gd name="connsiteY5" fmla="*/ 2429556 h 3367625"/>
                    <a:gd name="connsiteX6" fmla="*/ 1307 w 4164497"/>
                    <a:gd name="connsiteY6" fmla="*/ 912593 h 3367625"/>
                    <a:gd name="connsiteX0" fmla="*/ 1307 w 4167288"/>
                    <a:gd name="connsiteY0" fmla="*/ 912593 h 3367625"/>
                    <a:gd name="connsiteX1" fmla="*/ 2076551 w 4167288"/>
                    <a:gd name="connsiteY1" fmla="*/ 8 h 3367625"/>
                    <a:gd name="connsiteX2" fmla="*/ 4164497 w 4167288"/>
                    <a:gd name="connsiteY2" fmla="*/ 923648 h 3367625"/>
                    <a:gd name="connsiteX3" fmla="*/ 4157192 w 4167288"/>
                    <a:gd name="connsiteY3" fmla="*/ 2254275 h 3367625"/>
                    <a:gd name="connsiteX4" fmla="*/ 2073943 w 4167288"/>
                    <a:gd name="connsiteY4" fmla="*/ 3367616 h 3367625"/>
                    <a:gd name="connsiteX5" fmla="*/ 66492 w 4167288"/>
                    <a:gd name="connsiteY5" fmla="*/ 2429556 h 3367625"/>
                    <a:gd name="connsiteX6" fmla="*/ 1307 w 4167288"/>
                    <a:gd name="connsiteY6" fmla="*/ 912593 h 3367625"/>
                    <a:gd name="connsiteX0" fmla="*/ 1307 w 4167289"/>
                    <a:gd name="connsiteY0" fmla="*/ 912593 h 3416600"/>
                    <a:gd name="connsiteX1" fmla="*/ 2076551 w 4167289"/>
                    <a:gd name="connsiteY1" fmla="*/ 8 h 3416600"/>
                    <a:gd name="connsiteX2" fmla="*/ 4164497 w 4167289"/>
                    <a:gd name="connsiteY2" fmla="*/ 923648 h 3416600"/>
                    <a:gd name="connsiteX3" fmla="*/ 4157192 w 4167289"/>
                    <a:gd name="connsiteY3" fmla="*/ 2254275 h 3416600"/>
                    <a:gd name="connsiteX4" fmla="*/ 2169820 w 4167289"/>
                    <a:gd name="connsiteY4" fmla="*/ 3416592 h 3416600"/>
                    <a:gd name="connsiteX5" fmla="*/ 66492 w 4167289"/>
                    <a:gd name="connsiteY5" fmla="*/ 2429556 h 3416600"/>
                    <a:gd name="connsiteX6" fmla="*/ 1307 w 4167289"/>
                    <a:gd name="connsiteY6" fmla="*/ 912593 h 3416600"/>
                    <a:gd name="connsiteX0" fmla="*/ 1307 w 4167289"/>
                    <a:gd name="connsiteY0" fmla="*/ 912593 h 3417484"/>
                    <a:gd name="connsiteX1" fmla="*/ 2076551 w 4167289"/>
                    <a:gd name="connsiteY1" fmla="*/ 8 h 3417484"/>
                    <a:gd name="connsiteX2" fmla="*/ 4164497 w 4167289"/>
                    <a:gd name="connsiteY2" fmla="*/ 923648 h 3417484"/>
                    <a:gd name="connsiteX3" fmla="*/ 4157192 w 4167289"/>
                    <a:gd name="connsiteY3" fmla="*/ 2254275 h 3417484"/>
                    <a:gd name="connsiteX4" fmla="*/ 2169820 w 4167289"/>
                    <a:gd name="connsiteY4" fmla="*/ 3416592 h 3417484"/>
                    <a:gd name="connsiteX5" fmla="*/ 66492 w 4167289"/>
                    <a:gd name="connsiteY5" fmla="*/ 2429556 h 3417484"/>
                    <a:gd name="connsiteX6" fmla="*/ 1307 w 4167289"/>
                    <a:gd name="connsiteY6" fmla="*/ 912593 h 3417484"/>
                    <a:gd name="connsiteX0" fmla="*/ 1307 w 4167289"/>
                    <a:gd name="connsiteY0" fmla="*/ 912593 h 3368569"/>
                    <a:gd name="connsiteX1" fmla="*/ 2076551 w 4167289"/>
                    <a:gd name="connsiteY1" fmla="*/ 8 h 3368569"/>
                    <a:gd name="connsiteX2" fmla="*/ 4164497 w 4167289"/>
                    <a:gd name="connsiteY2" fmla="*/ 923648 h 3368569"/>
                    <a:gd name="connsiteX3" fmla="*/ 4157192 w 4167289"/>
                    <a:gd name="connsiteY3" fmla="*/ 2254275 h 3368569"/>
                    <a:gd name="connsiteX4" fmla="*/ 2121882 w 4167289"/>
                    <a:gd name="connsiteY4" fmla="*/ 3367615 h 3368569"/>
                    <a:gd name="connsiteX5" fmla="*/ 66492 w 4167289"/>
                    <a:gd name="connsiteY5" fmla="*/ 2429556 h 3368569"/>
                    <a:gd name="connsiteX6" fmla="*/ 1307 w 4167289"/>
                    <a:gd name="connsiteY6" fmla="*/ 912593 h 3368569"/>
                    <a:gd name="connsiteX0" fmla="*/ 1307 w 4167289"/>
                    <a:gd name="connsiteY0" fmla="*/ 912593 h 3368569"/>
                    <a:gd name="connsiteX1" fmla="*/ 2076551 w 4167289"/>
                    <a:gd name="connsiteY1" fmla="*/ 8 h 3368569"/>
                    <a:gd name="connsiteX2" fmla="*/ 4164497 w 4167289"/>
                    <a:gd name="connsiteY2" fmla="*/ 923648 h 3368569"/>
                    <a:gd name="connsiteX3" fmla="*/ 4157192 w 4167289"/>
                    <a:gd name="connsiteY3" fmla="*/ 2254275 h 3368569"/>
                    <a:gd name="connsiteX4" fmla="*/ 2121882 w 4167289"/>
                    <a:gd name="connsiteY4" fmla="*/ 3367615 h 3368569"/>
                    <a:gd name="connsiteX5" fmla="*/ 66492 w 4167289"/>
                    <a:gd name="connsiteY5" fmla="*/ 2429556 h 3368569"/>
                    <a:gd name="connsiteX6" fmla="*/ 1307 w 4167289"/>
                    <a:gd name="connsiteY6" fmla="*/ 912593 h 3368569"/>
                    <a:gd name="connsiteX0" fmla="*/ 1307 w 4167289"/>
                    <a:gd name="connsiteY0" fmla="*/ 912593 h 3369732"/>
                    <a:gd name="connsiteX1" fmla="*/ 2076551 w 4167289"/>
                    <a:gd name="connsiteY1" fmla="*/ 8 h 3369732"/>
                    <a:gd name="connsiteX2" fmla="*/ 4164497 w 4167289"/>
                    <a:gd name="connsiteY2" fmla="*/ 923648 h 3369732"/>
                    <a:gd name="connsiteX3" fmla="*/ 4157192 w 4167289"/>
                    <a:gd name="connsiteY3" fmla="*/ 2254275 h 3369732"/>
                    <a:gd name="connsiteX4" fmla="*/ 2121882 w 4167289"/>
                    <a:gd name="connsiteY4" fmla="*/ 3367615 h 3369732"/>
                    <a:gd name="connsiteX5" fmla="*/ 66492 w 4167289"/>
                    <a:gd name="connsiteY5" fmla="*/ 2429556 h 3369732"/>
                    <a:gd name="connsiteX6" fmla="*/ 1307 w 4167289"/>
                    <a:gd name="connsiteY6" fmla="*/ 912593 h 3369732"/>
                    <a:gd name="connsiteX0" fmla="*/ 4359 w 4170341"/>
                    <a:gd name="connsiteY0" fmla="*/ 912593 h 3369814"/>
                    <a:gd name="connsiteX1" fmla="*/ 2079603 w 4170341"/>
                    <a:gd name="connsiteY1" fmla="*/ 8 h 3369814"/>
                    <a:gd name="connsiteX2" fmla="*/ 4167549 w 4170341"/>
                    <a:gd name="connsiteY2" fmla="*/ 923648 h 3369814"/>
                    <a:gd name="connsiteX3" fmla="*/ 4160244 w 4170341"/>
                    <a:gd name="connsiteY3" fmla="*/ 2254275 h 3369814"/>
                    <a:gd name="connsiteX4" fmla="*/ 2124934 w 4170341"/>
                    <a:gd name="connsiteY4" fmla="*/ 3367615 h 3369814"/>
                    <a:gd name="connsiteX5" fmla="*/ 57559 w 4170341"/>
                    <a:gd name="connsiteY5" fmla="*/ 2445882 h 3369814"/>
                    <a:gd name="connsiteX6" fmla="*/ 4359 w 4170341"/>
                    <a:gd name="connsiteY6" fmla="*/ 912593 h 3369814"/>
                    <a:gd name="connsiteX0" fmla="*/ 4359 w 4170341"/>
                    <a:gd name="connsiteY0" fmla="*/ 912593 h 3369995"/>
                    <a:gd name="connsiteX1" fmla="*/ 2079603 w 4170341"/>
                    <a:gd name="connsiteY1" fmla="*/ 8 h 3369995"/>
                    <a:gd name="connsiteX2" fmla="*/ 4167549 w 4170341"/>
                    <a:gd name="connsiteY2" fmla="*/ 923648 h 3369995"/>
                    <a:gd name="connsiteX3" fmla="*/ 4160244 w 4170341"/>
                    <a:gd name="connsiteY3" fmla="*/ 2254275 h 3369995"/>
                    <a:gd name="connsiteX4" fmla="*/ 2124934 w 4170341"/>
                    <a:gd name="connsiteY4" fmla="*/ 3367615 h 3369995"/>
                    <a:gd name="connsiteX5" fmla="*/ 57559 w 4170341"/>
                    <a:gd name="connsiteY5" fmla="*/ 2445882 h 3369995"/>
                    <a:gd name="connsiteX6" fmla="*/ 4359 w 4170341"/>
                    <a:gd name="connsiteY6" fmla="*/ 912593 h 3369995"/>
                    <a:gd name="connsiteX0" fmla="*/ 4359 w 4170341"/>
                    <a:gd name="connsiteY0" fmla="*/ 912593 h 3434956"/>
                    <a:gd name="connsiteX1" fmla="*/ 2079603 w 4170341"/>
                    <a:gd name="connsiteY1" fmla="*/ 8 h 3434956"/>
                    <a:gd name="connsiteX2" fmla="*/ 4167549 w 4170341"/>
                    <a:gd name="connsiteY2" fmla="*/ 923648 h 3434956"/>
                    <a:gd name="connsiteX3" fmla="*/ 4160244 w 4170341"/>
                    <a:gd name="connsiteY3" fmla="*/ 2254275 h 3434956"/>
                    <a:gd name="connsiteX4" fmla="*/ 2124934 w 4170341"/>
                    <a:gd name="connsiteY4" fmla="*/ 3432917 h 3434956"/>
                    <a:gd name="connsiteX5" fmla="*/ 57559 w 4170341"/>
                    <a:gd name="connsiteY5" fmla="*/ 2445882 h 3434956"/>
                    <a:gd name="connsiteX6" fmla="*/ 4359 w 4170341"/>
                    <a:gd name="connsiteY6" fmla="*/ 912593 h 3434956"/>
                    <a:gd name="connsiteX0" fmla="*/ 4359 w 4170341"/>
                    <a:gd name="connsiteY0" fmla="*/ 912593 h 3434956"/>
                    <a:gd name="connsiteX1" fmla="*/ 2079603 w 4170341"/>
                    <a:gd name="connsiteY1" fmla="*/ 8 h 3434956"/>
                    <a:gd name="connsiteX2" fmla="*/ 4167549 w 4170341"/>
                    <a:gd name="connsiteY2" fmla="*/ 923648 h 3434956"/>
                    <a:gd name="connsiteX3" fmla="*/ 4160244 w 4170341"/>
                    <a:gd name="connsiteY3" fmla="*/ 2254275 h 3434956"/>
                    <a:gd name="connsiteX4" fmla="*/ 2124934 w 4170341"/>
                    <a:gd name="connsiteY4" fmla="*/ 3432917 h 3434956"/>
                    <a:gd name="connsiteX5" fmla="*/ 57559 w 4170341"/>
                    <a:gd name="connsiteY5" fmla="*/ 2445882 h 3434956"/>
                    <a:gd name="connsiteX6" fmla="*/ 4359 w 4170341"/>
                    <a:gd name="connsiteY6" fmla="*/ 912593 h 3434956"/>
                    <a:gd name="connsiteX0" fmla="*/ 4359 w 4167550"/>
                    <a:gd name="connsiteY0" fmla="*/ 912593 h 3434956"/>
                    <a:gd name="connsiteX1" fmla="*/ 2079603 w 4167550"/>
                    <a:gd name="connsiteY1" fmla="*/ 8 h 3434956"/>
                    <a:gd name="connsiteX2" fmla="*/ 4167549 w 4167550"/>
                    <a:gd name="connsiteY2" fmla="*/ 923648 h 3434956"/>
                    <a:gd name="connsiteX3" fmla="*/ 4105720 w 4167550"/>
                    <a:gd name="connsiteY3" fmla="*/ 2347956 h 3434956"/>
                    <a:gd name="connsiteX4" fmla="*/ 2124934 w 4167550"/>
                    <a:gd name="connsiteY4" fmla="*/ 3432917 h 3434956"/>
                    <a:gd name="connsiteX5" fmla="*/ 57559 w 4167550"/>
                    <a:gd name="connsiteY5" fmla="*/ 2445882 h 3434956"/>
                    <a:gd name="connsiteX6" fmla="*/ 4359 w 4167550"/>
                    <a:gd name="connsiteY6" fmla="*/ 912593 h 3434956"/>
                    <a:gd name="connsiteX0" fmla="*/ 4359 w 4179201"/>
                    <a:gd name="connsiteY0" fmla="*/ 912593 h 3434956"/>
                    <a:gd name="connsiteX1" fmla="*/ 2079603 w 4179201"/>
                    <a:gd name="connsiteY1" fmla="*/ 8 h 3434956"/>
                    <a:gd name="connsiteX2" fmla="*/ 4167549 w 4179201"/>
                    <a:gd name="connsiteY2" fmla="*/ 923648 h 3434956"/>
                    <a:gd name="connsiteX3" fmla="*/ 4105720 w 4179201"/>
                    <a:gd name="connsiteY3" fmla="*/ 2347956 h 3434956"/>
                    <a:gd name="connsiteX4" fmla="*/ 2124934 w 4179201"/>
                    <a:gd name="connsiteY4" fmla="*/ 3432917 h 3434956"/>
                    <a:gd name="connsiteX5" fmla="*/ 57559 w 4179201"/>
                    <a:gd name="connsiteY5" fmla="*/ 2445882 h 3434956"/>
                    <a:gd name="connsiteX6" fmla="*/ 4359 w 4179201"/>
                    <a:gd name="connsiteY6" fmla="*/ 912593 h 3434956"/>
                    <a:gd name="connsiteX0" fmla="*/ 4359 w 4179200"/>
                    <a:gd name="connsiteY0" fmla="*/ 912593 h 3434956"/>
                    <a:gd name="connsiteX1" fmla="*/ 2079603 w 4179200"/>
                    <a:gd name="connsiteY1" fmla="*/ 8 h 3434956"/>
                    <a:gd name="connsiteX2" fmla="*/ 4167549 w 4179200"/>
                    <a:gd name="connsiteY2" fmla="*/ 923648 h 3434956"/>
                    <a:gd name="connsiteX3" fmla="*/ 4105720 w 4179200"/>
                    <a:gd name="connsiteY3" fmla="*/ 2347956 h 3434956"/>
                    <a:gd name="connsiteX4" fmla="*/ 2124934 w 4179200"/>
                    <a:gd name="connsiteY4" fmla="*/ 3432917 h 3434956"/>
                    <a:gd name="connsiteX5" fmla="*/ 57559 w 4179200"/>
                    <a:gd name="connsiteY5" fmla="*/ 2445882 h 3434956"/>
                    <a:gd name="connsiteX6" fmla="*/ 4359 w 4179200"/>
                    <a:gd name="connsiteY6" fmla="*/ 912593 h 3434956"/>
                    <a:gd name="connsiteX0" fmla="*/ 4359 w 4172939"/>
                    <a:gd name="connsiteY0" fmla="*/ 912593 h 3434956"/>
                    <a:gd name="connsiteX1" fmla="*/ 2079603 w 4172939"/>
                    <a:gd name="connsiteY1" fmla="*/ 8 h 3434956"/>
                    <a:gd name="connsiteX2" fmla="*/ 4167549 w 4172939"/>
                    <a:gd name="connsiteY2" fmla="*/ 923648 h 3434956"/>
                    <a:gd name="connsiteX3" fmla="*/ 4105720 w 4172939"/>
                    <a:gd name="connsiteY3" fmla="*/ 2347956 h 3434956"/>
                    <a:gd name="connsiteX4" fmla="*/ 2124934 w 4172939"/>
                    <a:gd name="connsiteY4" fmla="*/ 3432917 h 3434956"/>
                    <a:gd name="connsiteX5" fmla="*/ 57559 w 4172939"/>
                    <a:gd name="connsiteY5" fmla="*/ 2445882 h 3434956"/>
                    <a:gd name="connsiteX6" fmla="*/ 4359 w 4172939"/>
                    <a:gd name="connsiteY6" fmla="*/ 912593 h 3434956"/>
                    <a:gd name="connsiteX0" fmla="*/ 4359 w 4167549"/>
                    <a:gd name="connsiteY0" fmla="*/ 912593 h 3434956"/>
                    <a:gd name="connsiteX1" fmla="*/ 2079603 w 4167549"/>
                    <a:gd name="connsiteY1" fmla="*/ 8 h 3434956"/>
                    <a:gd name="connsiteX2" fmla="*/ 4167549 w 4167549"/>
                    <a:gd name="connsiteY2" fmla="*/ 923648 h 3434956"/>
                    <a:gd name="connsiteX3" fmla="*/ 4063313 w 4167549"/>
                    <a:gd name="connsiteY3" fmla="*/ 2452044 h 3434956"/>
                    <a:gd name="connsiteX4" fmla="*/ 2124934 w 4167549"/>
                    <a:gd name="connsiteY4" fmla="*/ 3432917 h 3434956"/>
                    <a:gd name="connsiteX5" fmla="*/ 57559 w 4167549"/>
                    <a:gd name="connsiteY5" fmla="*/ 2445882 h 3434956"/>
                    <a:gd name="connsiteX6" fmla="*/ 4359 w 4167549"/>
                    <a:gd name="connsiteY6" fmla="*/ 912593 h 3434956"/>
                    <a:gd name="connsiteX0" fmla="*/ 4359 w 4167549"/>
                    <a:gd name="connsiteY0" fmla="*/ 912593 h 3434956"/>
                    <a:gd name="connsiteX1" fmla="*/ 2079603 w 4167549"/>
                    <a:gd name="connsiteY1" fmla="*/ 8 h 3434956"/>
                    <a:gd name="connsiteX2" fmla="*/ 4167549 w 4167549"/>
                    <a:gd name="connsiteY2" fmla="*/ 923648 h 3434956"/>
                    <a:gd name="connsiteX3" fmla="*/ 4063313 w 4167549"/>
                    <a:gd name="connsiteY3" fmla="*/ 2452044 h 3434956"/>
                    <a:gd name="connsiteX4" fmla="*/ 2124934 w 4167549"/>
                    <a:gd name="connsiteY4" fmla="*/ 3432917 h 3434956"/>
                    <a:gd name="connsiteX5" fmla="*/ 57559 w 4167549"/>
                    <a:gd name="connsiteY5" fmla="*/ 2445882 h 3434956"/>
                    <a:gd name="connsiteX6" fmla="*/ 4359 w 4167549"/>
                    <a:gd name="connsiteY6" fmla="*/ 912593 h 3434956"/>
                    <a:gd name="connsiteX0" fmla="*/ 4359 w 4168190"/>
                    <a:gd name="connsiteY0" fmla="*/ 912593 h 3434956"/>
                    <a:gd name="connsiteX1" fmla="*/ 2079603 w 4168190"/>
                    <a:gd name="connsiteY1" fmla="*/ 8 h 3434956"/>
                    <a:gd name="connsiteX2" fmla="*/ 4167549 w 4168190"/>
                    <a:gd name="connsiteY2" fmla="*/ 923648 h 3434956"/>
                    <a:gd name="connsiteX3" fmla="*/ 4063313 w 4168190"/>
                    <a:gd name="connsiteY3" fmla="*/ 2452044 h 3434956"/>
                    <a:gd name="connsiteX4" fmla="*/ 2124934 w 4168190"/>
                    <a:gd name="connsiteY4" fmla="*/ 3432917 h 3434956"/>
                    <a:gd name="connsiteX5" fmla="*/ 57559 w 4168190"/>
                    <a:gd name="connsiteY5" fmla="*/ 2445882 h 3434956"/>
                    <a:gd name="connsiteX6" fmla="*/ 4359 w 4168190"/>
                    <a:gd name="connsiteY6" fmla="*/ 912593 h 3434956"/>
                    <a:gd name="connsiteX0" fmla="*/ 4359 w 4167549"/>
                    <a:gd name="connsiteY0" fmla="*/ 912593 h 3434956"/>
                    <a:gd name="connsiteX1" fmla="*/ 2079603 w 4167549"/>
                    <a:gd name="connsiteY1" fmla="*/ 8 h 3434956"/>
                    <a:gd name="connsiteX2" fmla="*/ 4167549 w 4167549"/>
                    <a:gd name="connsiteY2" fmla="*/ 923648 h 3434956"/>
                    <a:gd name="connsiteX3" fmla="*/ 4063313 w 4167549"/>
                    <a:gd name="connsiteY3" fmla="*/ 2452044 h 3434956"/>
                    <a:gd name="connsiteX4" fmla="*/ 2124934 w 4167549"/>
                    <a:gd name="connsiteY4" fmla="*/ 3432917 h 3434956"/>
                    <a:gd name="connsiteX5" fmla="*/ 57559 w 4167549"/>
                    <a:gd name="connsiteY5" fmla="*/ 2445882 h 3434956"/>
                    <a:gd name="connsiteX6" fmla="*/ 4359 w 4167549"/>
                    <a:gd name="connsiteY6" fmla="*/ 912593 h 3434956"/>
                    <a:gd name="connsiteX0" fmla="*/ 4359 w 4167549"/>
                    <a:gd name="connsiteY0" fmla="*/ 912593 h 3434956"/>
                    <a:gd name="connsiteX1" fmla="*/ 2079603 w 4167549"/>
                    <a:gd name="connsiteY1" fmla="*/ 8 h 3434956"/>
                    <a:gd name="connsiteX2" fmla="*/ 4167549 w 4167549"/>
                    <a:gd name="connsiteY2" fmla="*/ 923648 h 3434956"/>
                    <a:gd name="connsiteX3" fmla="*/ 4063313 w 4167549"/>
                    <a:gd name="connsiteY3" fmla="*/ 2452044 h 3434956"/>
                    <a:gd name="connsiteX4" fmla="*/ 2124934 w 4167549"/>
                    <a:gd name="connsiteY4" fmla="*/ 3432917 h 3434956"/>
                    <a:gd name="connsiteX5" fmla="*/ 57559 w 4167549"/>
                    <a:gd name="connsiteY5" fmla="*/ 2445882 h 3434956"/>
                    <a:gd name="connsiteX6" fmla="*/ 4359 w 4167549"/>
                    <a:gd name="connsiteY6" fmla="*/ 912593 h 3434956"/>
                    <a:gd name="connsiteX0" fmla="*/ 4359 w 4167549"/>
                    <a:gd name="connsiteY0" fmla="*/ 912593 h 3434956"/>
                    <a:gd name="connsiteX1" fmla="*/ 2079603 w 4167549"/>
                    <a:gd name="connsiteY1" fmla="*/ 8 h 3434956"/>
                    <a:gd name="connsiteX2" fmla="*/ 4167549 w 4167549"/>
                    <a:gd name="connsiteY2" fmla="*/ 923648 h 3434956"/>
                    <a:gd name="connsiteX3" fmla="*/ 4063313 w 4167549"/>
                    <a:gd name="connsiteY3" fmla="*/ 2452044 h 3434956"/>
                    <a:gd name="connsiteX4" fmla="*/ 2124934 w 4167549"/>
                    <a:gd name="connsiteY4" fmla="*/ 3432917 h 3434956"/>
                    <a:gd name="connsiteX5" fmla="*/ 57559 w 4167549"/>
                    <a:gd name="connsiteY5" fmla="*/ 2445882 h 3434956"/>
                    <a:gd name="connsiteX6" fmla="*/ 4359 w 4167549"/>
                    <a:gd name="connsiteY6" fmla="*/ 912593 h 3434956"/>
                    <a:gd name="connsiteX0" fmla="*/ 4359 w 4167549"/>
                    <a:gd name="connsiteY0" fmla="*/ 912593 h 3435302"/>
                    <a:gd name="connsiteX1" fmla="*/ 2079603 w 4167549"/>
                    <a:gd name="connsiteY1" fmla="*/ 8 h 3435302"/>
                    <a:gd name="connsiteX2" fmla="*/ 4167549 w 4167549"/>
                    <a:gd name="connsiteY2" fmla="*/ 923648 h 3435302"/>
                    <a:gd name="connsiteX3" fmla="*/ 4063313 w 4167549"/>
                    <a:gd name="connsiteY3" fmla="*/ 2452044 h 3435302"/>
                    <a:gd name="connsiteX4" fmla="*/ 2124934 w 4167549"/>
                    <a:gd name="connsiteY4" fmla="*/ 3432917 h 3435302"/>
                    <a:gd name="connsiteX5" fmla="*/ 57559 w 4167549"/>
                    <a:gd name="connsiteY5" fmla="*/ 2445882 h 3435302"/>
                    <a:gd name="connsiteX6" fmla="*/ 4359 w 4167549"/>
                    <a:gd name="connsiteY6" fmla="*/ 912593 h 3435302"/>
                    <a:gd name="connsiteX0" fmla="*/ 4359 w 4169736"/>
                    <a:gd name="connsiteY0" fmla="*/ 912593 h 3435302"/>
                    <a:gd name="connsiteX1" fmla="*/ 2079603 w 4169736"/>
                    <a:gd name="connsiteY1" fmla="*/ 8 h 3435302"/>
                    <a:gd name="connsiteX2" fmla="*/ 4167549 w 4169736"/>
                    <a:gd name="connsiteY2" fmla="*/ 923648 h 3435302"/>
                    <a:gd name="connsiteX3" fmla="*/ 4086162 w 4169736"/>
                    <a:gd name="connsiteY3" fmla="*/ 2452044 h 3435302"/>
                    <a:gd name="connsiteX4" fmla="*/ 2124934 w 4169736"/>
                    <a:gd name="connsiteY4" fmla="*/ 3432917 h 3435302"/>
                    <a:gd name="connsiteX5" fmla="*/ 57559 w 4169736"/>
                    <a:gd name="connsiteY5" fmla="*/ 2445882 h 3435302"/>
                    <a:gd name="connsiteX6" fmla="*/ 4359 w 4169736"/>
                    <a:gd name="connsiteY6" fmla="*/ 912593 h 34353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169736" h="3435302">
                      <a:moveTo>
                        <a:pt x="4359" y="912593"/>
                      </a:moveTo>
                      <a:cubicBezTo>
                        <a:pt x="147011" y="342619"/>
                        <a:pt x="1385738" y="-1835"/>
                        <a:pt x="2079603" y="8"/>
                      </a:cubicBezTo>
                      <a:cubicBezTo>
                        <a:pt x="2773468" y="1851"/>
                        <a:pt x="3863375" y="83381"/>
                        <a:pt x="4167549" y="923648"/>
                      </a:cubicBezTo>
                      <a:cubicBezTo>
                        <a:pt x="4164916" y="1434169"/>
                        <a:pt x="4196195" y="2167134"/>
                        <a:pt x="4086162" y="2452044"/>
                      </a:cubicBezTo>
                      <a:cubicBezTo>
                        <a:pt x="3912543" y="3028892"/>
                        <a:pt x="2975589" y="3471873"/>
                        <a:pt x="2124934" y="3432917"/>
                      </a:cubicBezTo>
                      <a:cubicBezTo>
                        <a:pt x="1283609" y="3467747"/>
                        <a:pt x="284750" y="3053135"/>
                        <a:pt x="57559" y="2445882"/>
                      </a:cubicBezTo>
                      <a:cubicBezTo>
                        <a:pt x="-21021" y="2210847"/>
                        <a:pt x="3324" y="1584779"/>
                        <a:pt x="4359" y="91259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16000">
                      <a:sysClr val="window" lastClr="FFFFFF">
                        <a:lumMod val="85000"/>
                        <a:alpha val="30000"/>
                      </a:sysClr>
                    </a:gs>
                    <a:gs pos="0">
                      <a:sysClr val="window" lastClr="FFFFFF">
                        <a:lumMod val="75000"/>
                        <a:alpha val="50000"/>
                      </a:sysClr>
                    </a:gs>
                    <a:gs pos="57490">
                      <a:sysClr val="window" lastClr="FFFFFF">
                        <a:lumMod val="65000"/>
                        <a:alpha val="0"/>
                      </a:sysClr>
                    </a:gs>
                    <a:gs pos="39000">
                      <a:sysClr val="windowText" lastClr="000000">
                        <a:lumMod val="50000"/>
                        <a:lumOff val="50000"/>
                        <a:alpha val="0"/>
                      </a:sysClr>
                    </a:gs>
                    <a:gs pos="82000">
                      <a:sysClr val="window" lastClr="FFFFFF">
                        <a:lumMod val="95000"/>
                        <a:alpha val="30000"/>
                      </a:sysClr>
                    </a:gs>
                    <a:gs pos="100000">
                      <a:sysClr val="windowText" lastClr="000000">
                        <a:lumMod val="50000"/>
                        <a:lumOff val="50000"/>
                        <a:alpha val="30000"/>
                      </a:sysClr>
                    </a:gs>
                  </a:gsLst>
                  <a:lin ang="10800000" scaled="1"/>
                  <a:tileRect/>
                </a:gradFill>
                <a:ln w="254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grpSp>
              <p:nvGrpSpPr>
                <p:cNvPr id="35" name="Group 34">
                  <a:extLst>
                    <a:ext uri="{FF2B5EF4-FFF2-40B4-BE49-F238E27FC236}">
                      <a16:creationId xmlns:a16="http://schemas.microsoft.com/office/drawing/2014/main" id="{C663196B-B9BC-7555-21B3-345A7C823AEE}"/>
                    </a:ext>
                  </a:extLst>
                </p:cNvPr>
                <p:cNvGrpSpPr/>
                <p:nvPr/>
              </p:nvGrpSpPr>
              <p:grpSpPr>
                <a:xfrm>
                  <a:off x="4915936" y="3205125"/>
                  <a:ext cx="3459669" cy="1891850"/>
                  <a:chOff x="1768231" y="1183847"/>
                  <a:chExt cx="4171711" cy="4390450"/>
                </a:xfrm>
              </p:grpSpPr>
              <p:sp>
                <p:nvSpPr>
                  <p:cNvPr id="36" name="Oval 8">
                    <a:extLst>
                      <a:ext uri="{FF2B5EF4-FFF2-40B4-BE49-F238E27FC236}">
                        <a16:creationId xmlns:a16="http://schemas.microsoft.com/office/drawing/2014/main" id="{864505F3-786A-8630-07AB-04E65ECDD8F0}"/>
                      </a:ext>
                    </a:extLst>
                  </p:cNvPr>
                  <p:cNvSpPr/>
                  <p:nvPr/>
                </p:nvSpPr>
                <p:spPr>
                  <a:xfrm>
                    <a:off x="1768231" y="1726210"/>
                    <a:ext cx="4167550" cy="3848087"/>
                  </a:xfrm>
                  <a:custGeom>
                    <a:avLst/>
                    <a:gdLst>
                      <a:gd name="connsiteX0" fmla="*/ 0 w 4169664"/>
                      <a:gd name="connsiteY0" fmla="*/ 1624582 h 3249164"/>
                      <a:gd name="connsiteX1" fmla="*/ 2084832 w 4169664"/>
                      <a:gd name="connsiteY1" fmla="*/ 0 h 3249164"/>
                      <a:gd name="connsiteX2" fmla="*/ 4169664 w 4169664"/>
                      <a:gd name="connsiteY2" fmla="*/ 1624582 h 3249164"/>
                      <a:gd name="connsiteX3" fmla="*/ 2084832 w 4169664"/>
                      <a:gd name="connsiteY3" fmla="*/ 3249164 h 3249164"/>
                      <a:gd name="connsiteX4" fmla="*/ 0 w 4169664"/>
                      <a:gd name="connsiteY4" fmla="*/ 1624582 h 3249164"/>
                      <a:gd name="connsiteX0" fmla="*/ 1 w 4169665"/>
                      <a:gd name="connsiteY0" fmla="*/ 1624582 h 3263125"/>
                      <a:gd name="connsiteX1" fmla="*/ 2084833 w 4169665"/>
                      <a:gd name="connsiteY1" fmla="*/ 0 h 3263125"/>
                      <a:gd name="connsiteX2" fmla="*/ 4169665 w 4169665"/>
                      <a:gd name="connsiteY2" fmla="*/ 1624582 h 3263125"/>
                      <a:gd name="connsiteX3" fmla="*/ 2091813 w 4169665"/>
                      <a:gd name="connsiteY3" fmla="*/ 3263125 h 3263125"/>
                      <a:gd name="connsiteX4" fmla="*/ 1 w 4169665"/>
                      <a:gd name="connsiteY4" fmla="*/ 1624582 h 3263125"/>
                      <a:gd name="connsiteX0" fmla="*/ 1 w 4169665"/>
                      <a:gd name="connsiteY0" fmla="*/ 1624582 h 3263125"/>
                      <a:gd name="connsiteX1" fmla="*/ 2084833 w 4169665"/>
                      <a:gd name="connsiteY1" fmla="*/ 0 h 3263125"/>
                      <a:gd name="connsiteX2" fmla="*/ 4169665 w 4169665"/>
                      <a:gd name="connsiteY2" fmla="*/ 1624582 h 3263125"/>
                      <a:gd name="connsiteX3" fmla="*/ 2091813 w 4169665"/>
                      <a:gd name="connsiteY3" fmla="*/ 3263125 h 3263125"/>
                      <a:gd name="connsiteX4" fmla="*/ 1 w 4169665"/>
                      <a:gd name="connsiteY4" fmla="*/ 1624582 h 3263125"/>
                      <a:gd name="connsiteX0" fmla="*/ 1 w 4162685"/>
                      <a:gd name="connsiteY0" fmla="*/ 1627094 h 3265637"/>
                      <a:gd name="connsiteX1" fmla="*/ 2084833 w 4162685"/>
                      <a:gd name="connsiteY1" fmla="*/ 2512 h 3265637"/>
                      <a:gd name="connsiteX2" fmla="*/ 4162685 w 4162685"/>
                      <a:gd name="connsiteY2" fmla="*/ 1368829 h 3265637"/>
                      <a:gd name="connsiteX3" fmla="*/ 2091813 w 4162685"/>
                      <a:gd name="connsiteY3" fmla="*/ 3265637 h 3265637"/>
                      <a:gd name="connsiteX4" fmla="*/ 1 w 4162685"/>
                      <a:gd name="connsiteY4" fmla="*/ 1627094 h 3265637"/>
                      <a:gd name="connsiteX0" fmla="*/ 1 w 4164457"/>
                      <a:gd name="connsiteY0" fmla="*/ 1627094 h 3265637"/>
                      <a:gd name="connsiteX1" fmla="*/ 2084833 w 4164457"/>
                      <a:gd name="connsiteY1" fmla="*/ 2512 h 3265637"/>
                      <a:gd name="connsiteX2" fmla="*/ 4162685 w 4164457"/>
                      <a:gd name="connsiteY2" fmla="*/ 1368829 h 3265637"/>
                      <a:gd name="connsiteX3" fmla="*/ 2091813 w 4164457"/>
                      <a:gd name="connsiteY3" fmla="*/ 3265637 h 3265637"/>
                      <a:gd name="connsiteX4" fmla="*/ 1 w 4164457"/>
                      <a:gd name="connsiteY4" fmla="*/ 1627094 h 3265637"/>
                      <a:gd name="connsiteX0" fmla="*/ 1 w 4164457"/>
                      <a:gd name="connsiteY0" fmla="*/ 1317519 h 3263189"/>
                      <a:gd name="connsiteX1" fmla="*/ 2084833 w 4164457"/>
                      <a:gd name="connsiteY1" fmla="*/ 64 h 3263189"/>
                      <a:gd name="connsiteX2" fmla="*/ 4162685 w 4164457"/>
                      <a:gd name="connsiteY2" fmla="*/ 1366381 h 3263189"/>
                      <a:gd name="connsiteX3" fmla="*/ 2091813 w 4164457"/>
                      <a:gd name="connsiteY3" fmla="*/ 3263189 h 3263189"/>
                      <a:gd name="connsiteX4" fmla="*/ 1 w 4164457"/>
                      <a:gd name="connsiteY4" fmla="*/ 1317519 h 3263189"/>
                      <a:gd name="connsiteX0" fmla="*/ 16992 w 4181448"/>
                      <a:gd name="connsiteY0" fmla="*/ 1317519 h 3263189"/>
                      <a:gd name="connsiteX1" fmla="*/ 2101824 w 4181448"/>
                      <a:gd name="connsiteY1" fmla="*/ 64 h 3263189"/>
                      <a:gd name="connsiteX2" fmla="*/ 4179676 w 4181448"/>
                      <a:gd name="connsiteY2" fmla="*/ 1366381 h 3263189"/>
                      <a:gd name="connsiteX3" fmla="*/ 2108804 w 4181448"/>
                      <a:gd name="connsiteY3" fmla="*/ 3263189 h 3263189"/>
                      <a:gd name="connsiteX4" fmla="*/ 16992 w 4181448"/>
                      <a:gd name="connsiteY4" fmla="*/ 1317519 h 3263189"/>
                      <a:gd name="connsiteX0" fmla="*/ 16992 w 4184571"/>
                      <a:gd name="connsiteY0" fmla="*/ 1317519 h 3263189"/>
                      <a:gd name="connsiteX1" fmla="*/ 2101824 w 4184571"/>
                      <a:gd name="connsiteY1" fmla="*/ 64 h 3263189"/>
                      <a:gd name="connsiteX2" fmla="*/ 4179676 w 4184571"/>
                      <a:gd name="connsiteY2" fmla="*/ 1366381 h 3263189"/>
                      <a:gd name="connsiteX3" fmla="*/ 2108804 w 4184571"/>
                      <a:gd name="connsiteY3" fmla="*/ 3263189 h 3263189"/>
                      <a:gd name="connsiteX4" fmla="*/ 16992 w 4184571"/>
                      <a:gd name="connsiteY4" fmla="*/ 1317519 h 3263189"/>
                      <a:gd name="connsiteX0" fmla="*/ 16992 w 4370342"/>
                      <a:gd name="connsiteY0" fmla="*/ 1317519 h 3280411"/>
                      <a:gd name="connsiteX1" fmla="*/ 2101824 w 4370342"/>
                      <a:gd name="connsiteY1" fmla="*/ 64 h 3280411"/>
                      <a:gd name="connsiteX2" fmla="*/ 4179676 w 4370342"/>
                      <a:gd name="connsiteY2" fmla="*/ 1366381 h 3280411"/>
                      <a:gd name="connsiteX3" fmla="*/ 4041928 w 4370342"/>
                      <a:gd name="connsiteY3" fmla="*/ 2220647 h 3280411"/>
                      <a:gd name="connsiteX4" fmla="*/ 2108804 w 4370342"/>
                      <a:gd name="connsiteY4" fmla="*/ 3263189 h 3280411"/>
                      <a:gd name="connsiteX5" fmla="*/ 16992 w 4370342"/>
                      <a:gd name="connsiteY5" fmla="*/ 1317519 h 3280411"/>
                      <a:gd name="connsiteX0" fmla="*/ 16992 w 4340989"/>
                      <a:gd name="connsiteY0" fmla="*/ 1319168 h 3282060"/>
                      <a:gd name="connsiteX1" fmla="*/ 2101824 w 4340989"/>
                      <a:gd name="connsiteY1" fmla="*/ 1713 h 3282060"/>
                      <a:gd name="connsiteX2" fmla="*/ 4131738 w 4340989"/>
                      <a:gd name="connsiteY2" fmla="*/ 1067643 h 3282060"/>
                      <a:gd name="connsiteX3" fmla="*/ 4041928 w 4340989"/>
                      <a:gd name="connsiteY3" fmla="*/ 2222296 h 3282060"/>
                      <a:gd name="connsiteX4" fmla="*/ 2108804 w 4340989"/>
                      <a:gd name="connsiteY4" fmla="*/ 3264838 h 3282060"/>
                      <a:gd name="connsiteX5" fmla="*/ 16992 w 4340989"/>
                      <a:gd name="connsiteY5" fmla="*/ 1319168 h 3282060"/>
                      <a:gd name="connsiteX0" fmla="*/ 16992 w 4262193"/>
                      <a:gd name="connsiteY0" fmla="*/ 1319168 h 3282060"/>
                      <a:gd name="connsiteX1" fmla="*/ 2101824 w 4262193"/>
                      <a:gd name="connsiteY1" fmla="*/ 1713 h 3282060"/>
                      <a:gd name="connsiteX2" fmla="*/ 4131738 w 4262193"/>
                      <a:gd name="connsiteY2" fmla="*/ 1067643 h 3282060"/>
                      <a:gd name="connsiteX3" fmla="*/ 4041928 w 4262193"/>
                      <a:gd name="connsiteY3" fmla="*/ 2222296 h 3282060"/>
                      <a:gd name="connsiteX4" fmla="*/ 2108804 w 4262193"/>
                      <a:gd name="connsiteY4" fmla="*/ 3264838 h 3282060"/>
                      <a:gd name="connsiteX5" fmla="*/ 16992 w 4262193"/>
                      <a:gd name="connsiteY5" fmla="*/ 1319168 h 3282060"/>
                      <a:gd name="connsiteX0" fmla="*/ 16992 w 4134284"/>
                      <a:gd name="connsiteY0" fmla="*/ 1319168 h 3282060"/>
                      <a:gd name="connsiteX1" fmla="*/ 2101824 w 4134284"/>
                      <a:gd name="connsiteY1" fmla="*/ 1713 h 3282060"/>
                      <a:gd name="connsiteX2" fmla="*/ 4131738 w 4134284"/>
                      <a:gd name="connsiteY2" fmla="*/ 1067643 h 3282060"/>
                      <a:gd name="connsiteX3" fmla="*/ 4041928 w 4134284"/>
                      <a:gd name="connsiteY3" fmla="*/ 2222296 h 3282060"/>
                      <a:gd name="connsiteX4" fmla="*/ 2108804 w 4134284"/>
                      <a:gd name="connsiteY4" fmla="*/ 3264838 h 3282060"/>
                      <a:gd name="connsiteX5" fmla="*/ 16992 w 4134284"/>
                      <a:gd name="connsiteY5" fmla="*/ 1319168 h 3282060"/>
                      <a:gd name="connsiteX0" fmla="*/ 16992 w 4136422"/>
                      <a:gd name="connsiteY0" fmla="*/ 1319168 h 3285587"/>
                      <a:gd name="connsiteX1" fmla="*/ 2101824 w 4136422"/>
                      <a:gd name="connsiteY1" fmla="*/ 1713 h 3285587"/>
                      <a:gd name="connsiteX2" fmla="*/ 4131738 w 4136422"/>
                      <a:gd name="connsiteY2" fmla="*/ 1067643 h 3285587"/>
                      <a:gd name="connsiteX3" fmla="*/ 4080279 w 4136422"/>
                      <a:gd name="connsiteY3" fmla="*/ 2392080 h 3285587"/>
                      <a:gd name="connsiteX4" fmla="*/ 2108804 w 4136422"/>
                      <a:gd name="connsiteY4" fmla="*/ 3264838 h 3285587"/>
                      <a:gd name="connsiteX5" fmla="*/ 16992 w 4136422"/>
                      <a:gd name="connsiteY5" fmla="*/ 1319168 h 3285587"/>
                      <a:gd name="connsiteX0" fmla="*/ 16992 w 4134669"/>
                      <a:gd name="connsiteY0" fmla="*/ 1319168 h 3285587"/>
                      <a:gd name="connsiteX1" fmla="*/ 2101824 w 4134669"/>
                      <a:gd name="connsiteY1" fmla="*/ 1713 h 3285587"/>
                      <a:gd name="connsiteX2" fmla="*/ 4131738 w 4134669"/>
                      <a:gd name="connsiteY2" fmla="*/ 1067643 h 3285587"/>
                      <a:gd name="connsiteX3" fmla="*/ 4080279 w 4134669"/>
                      <a:gd name="connsiteY3" fmla="*/ 2392080 h 3285587"/>
                      <a:gd name="connsiteX4" fmla="*/ 2108804 w 4134669"/>
                      <a:gd name="connsiteY4" fmla="*/ 3264838 h 3285587"/>
                      <a:gd name="connsiteX5" fmla="*/ 16992 w 4134669"/>
                      <a:gd name="connsiteY5" fmla="*/ 1319168 h 3285587"/>
                      <a:gd name="connsiteX0" fmla="*/ 16992 w 4136422"/>
                      <a:gd name="connsiteY0" fmla="*/ 1319168 h 3285587"/>
                      <a:gd name="connsiteX1" fmla="*/ 2101824 w 4136422"/>
                      <a:gd name="connsiteY1" fmla="*/ 1713 h 3285587"/>
                      <a:gd name="connsiteX2" fmla="*/ 4131738 w 4136422"/>
                      <a:gd name="connsiteY2" fmla="*/ 1067643 h 3285587"/>
                      <a:gd name="connsiteX3" fmla="*/ 4080279 w 4136422"/>
                      <a:gd name="connsiteY3" fmla="*/ 2392080 h 3285587"/>
                      <a:gd name="connsiteX4" fmla="*/ 2108804 w 4136422"/>
                      <a:gd name="connsiteY4" fmla="*/ 3264838 h 3285587"/>
                      <a:gd name="connsiteX5" fmla="*/ 16992 w 4136422"/>
                      <a:gd name="connsiteY5" fmla="*/ 1319168 h 3285587"/>
                      <a:gd name="connsiteX0" fmla="*/ 17194 w 4127036"/>
                      <a:gd name="connsiteY0" fmla="*/ 913759 h 3285048"/>
                      <a:gd name="connsiteX1" fmla="*/ 2092438 w 4127036"/>
                      <a:gd name="connsiteY1" fmla="*/ 1174 h 3285048"/>
                      <a:gd name="connsiteX2" fmla="*/ 4122352 w 4127036"/>
                      <a:gd name="connsiteY2" fmla="*/ 1067104 h 3285048"/>
                      <a:gd name="connsiteX3" fmla="*/ 4070893 w 4127036"/>
                      <a:gd name="connsiteY3" fmla="*/ 2391541 h 3285048"/>
                      <a:gd name="connsiteX4" fmla="*/ 2099418 w 4127036"/>
                      <a:gd name="connsiteY4" fmla="*/ 3264299 h 3285048"/>
                      <a:gd name="connsiteX5" fmla="*/ 17194 w 4127036"/>
                      <a:gd name="connsiteY5" fmla="*/ 913759 h 3285048"/>
                      <a:gd name="connsiteX0" fmla="*/ 202052 w 4311894"/>
                      <a:gd name="connsiteY0" fmla="*/ 913759 h 3285048"/>
                      <a:gd name="connsiteX1" fmla="*/ 2277296 w 4311894"/>
                      <a:gd name="connsiteY1" fmla="*/ 1174 h 3285048"/>
                      <a:gd name="connsiteX2" fmla="*/ 4307210 w 4311894"/>
                      <a:gd name="connsiteY2" fmla="*/ 1067104 h 3285048"/>
                      <a:gd name="connsiteX3" fmla="*/ 4255751 w 4311894"/>
                      <a:gd name="connsiteY3" fmla="*/ 2391541 h 3285048"/>
                      <a:gd name="connsiteX4" fmla="*/ 2284276 w 4311894"/>
                      <a:gd name="connsiteY4" fmla="*/ 3264299 h 3285048"/>
                      <a:gd name="connsiteX5" fmla="*/ 315176 w 4311894"/>
                      <a:gd name="connsiteY5" fmla="*/ 1856069 h 3285048"/>
                      <a:gd name="connsiteX6" fmla="*/ 202052 w 4311894"/>
                      <a:gd name="connsiteY6" fmla="*/ 913759 h 3285048"/>
                      <a:gd name="connsiteX0" fmla="*/ 221867 w 4331709"/>
                      <a:gd name="connsiteY0" fmla="*/ 913759 h 3285048"/>
                      <a:gd name="connsiteX1" fmla="*/ 2297111 w 4331709"/>
                      <a:gd name="connsiteY1" fmla="*/ 1174 h 3285048"/>
                      <a:gd name="connsiteX2" fmla="*/ 4327025 w 4331709"/>
                      <a:gd name="connsiteY2" fmla="*/ 1067104 h 3285048"/>
                      <a:gd name="connsiteX3" fmla="*/ 4275566 w 4331709"/>
                      <a:gd name="connsiteY3" fmla="*/ 2391541 h 3285048"/>
                      <a:gd name="connsiteX4" fmla="*/ 2304091 w 4331709"/>
                      <a:gd name="connsiteY4" fmla="*/ 3264299 h 3285048"/>
                      <a:gd name="connsiteX5" fmla="*/ 287052 w 4331709"/>
                      <a:gd name="connsiteY5" fmla="*/ 2430722 h 3285048"/>
                      <a:gd name="connsiteX6" fmla="*/ 221867 w 4331709"/>
                      <a:gd name="connsiteY6" fmla="*/ 913759 h 3285048"/>
                      <a:gd name="connsiteX0" fmla="*/ 148036 w 4257878"/>
                      <a:gd name="connsiteY0" fmla="*/ 913759 h 3285048"/>
                      <a:gd name="connsiteX1" fmla="*/ 2223280 w 4257878"/>
                      <a:gd name="connsiteY1" fmla="*/ 1174 h 3285048"/>
                      <a:gd name="connsiteX2" fmla="*/ 4253194 w 4257878"/>
                      <a:gd name="connsiteY2" fmla="*/ 1067104 h 3285048"/>
                      <a:gd name="connsiteX3" fmla="*/ 4201735 w 4257878"/>
                      <a:gd name="connsiteY3" fmla="*/ 2391541 h 3285048"/>
                      <a:gd name="connsiteX4" fmla="*/ 2230260 w 4257878"/>
                      <a:gd name="connsiteY4" fmla="*/ 3264299 h 3285048"/>
                      <a:gd name="connsiteX5" fmla="*/ 213221 w 4257878"/>
                      <a:gd name="connsiteY5" fmla="*/ 2430722 h 3285048"/>
                      <a:gd name="connsiteX6" fmla="*/ 148036 w 4257878"/>
                      <a:gd name="connsiteY6" fmla="*/ 913759 h 3285048"/>
                      <a:gd name="connsiteX0" fmla="*/ 3159 w 4113001"/>
                      <a:gd name="connsiteY0" fmla="*/ 913759 h 3285048"/>
                      <a:gd name="connsiteX1" fmla="*/ 2078403 w 4113001"/>
                      <a:gd name="connsiteY1" fmla="*/ 1174 h 3285048"/>
                      <a:gd name="connsiteX2" fmla="*/ 4108317 w 4113001"/>
                      <a:gd name="connsiteY2" fmla="*/ 1067104 h 3285048"/>
                      <a:gd name="connsiteX3" fmla="*/ 4056858 w 4113001"/>
                      <a:gd name="connsiteY3" fmla="*/ 2391541 h 3285048"/>
                      <a:gd name="connsiteX4" fmla="*/ 2085383 w 4113001"/>
                      <a:gd name="connsiteY4" fmla="*/ 3264299 h 3285048"/>
                      <a:gd name="connsiteX5" fmla="*/ 68344 w 4113001"/>
                      <a:gd name="connsiteY5" fmla="*/ 2430722 h 3285048"/>
                      <a:gd name="connsiteX6" fmla="*/ 3159 w 4113001"/>
                      <a:gd name="connsiteY6" fmla="*/ 913759 h 3285048"/>
                      <a:gd name="connsiteX0" fmla="*/ 1307 w 4111149"/>
                      <a:gd name="connsiteY0" fmla="*/ 913759 h 3285048"/>
                      <a:gd name="connsiteX1" fmla="*/ 2076551 w 4111149"/>
                      <a:gd name="connsiteY1" fmla="*/ 1174 h 3285048"/>
                      <a:gd name="connsiteX2" fmla="*/ 4106465 w 4111149"/>
                      <a:gd name="connsiteY2" fmla="*/ 1067104 h 3285048"/>
                      <a:gd name="connsiteX3" fmla="*/ 4055006 w 4111149"/>
                      <a:gd name="connsiteY3" fmla="*/ 2391541 h 3285048"/>
                      <a:gd name="connsiteX4" fmla="*/ 2083531 w 4111149"/>
                      <a:gd name="connsiteY4" fmla="*/ 3264299 h 3285048"/>
                      <a:gd name="connsiteX5" fmla="*/ 66492 w 4111149"/>
                      <a:gd name="connsiteY5" fmla="*/ 2430722 h 3285048"/>
                      <a:gd name="connsiteX6" fmla="*/ 1307 w 4111149"/>
                      <a:gd name="connsiteY6" fmla="*/ 913759 h 3285048"/>
                      <a:gd name="connsiteX0" fmla="*/ 1307 w 4111149"/>
                      <a:gd name="connsiteY0" fmla="*/ 913759 h 3323294"/>
                      <a:gd name="connsiteX1" fmla="*/ 2076551 w 4111149"/>
                      <a:gd name="connsiteY1" fmla="*/ 1174 h 3323294"/>
                      <a:gd name="connsiteX2" fmla="*/ 4106465 w 4111149"/>
                      <a:gd name="connsiteY2" fmla="*/ 1067104 h 3323294"/>
                      <a:gd name="connsiteX3" fmla="*/ 4055006 w 4111149"/>
                      <a:gd name="connsiteY3" fmla="*/ 2391541 h 3323294"/>
                      <a:gd name="connsiteX4" fmla="*/ 2064355 w 4111149"/>
                      <a:gd name="connsiteY4" fmla="*/ 3303481 h 3323294"/>
                      <a:gd name="connsiteX5" fmla="*/ 66492 w 4111149"/>
                      <a:gd name="connsiteY5" fmla="*/ 2430722 h 3323294"/>
                      <a:gd name="connsiteX6" fmla="*/ 1307 w 4111149"/>
                      <a:gd name="connsiteY6" fmla="*/ 913759 h 3323294"/>
                      <a:gd name="connsiteX0" fmla="*/ 1307 w 4111149"/>
                      <a:gd name="connsiteY0" fmla="*/ 913759 h 3323296"/>
                      <a:gd name="connsiteX1" fmla="*/ 2076551 w 4111149"/>
                      <a:gd name="connsiteY1" fmla="*/ 1174 h 3323296"/>
                      <a:gd name="connsiteX2" fmla="*/ 4106465 w 4111149"/>
                      <a:gd name="connsiteY2" fmla="*/ 1067104 h 3323296"/>
                      <a:gd name="connsiteX3" fmla="*/ 4055006 w 4111149"/>
                      <a:gd name="connsiteY3" fmla="*/ 2391541 h 3323296"/>
                      <a:gd name="connsiteX4" fmla="*/ 2064355 w 4111149"/>
                      <a:gd name="connsiteY4" fmla="*/ 3303481 h 3323296"/>
                      <a:gd name="connsiteX5" fmla="*/ 66492 w 4111149"/>
                      <a:gd name="connsiteY5" fmla="*/ 2430722 h 3323296"/>
                      <a:gd name="connsiteX6" fmla="*/ 1307 w 4111149"/>
                      <a:gd name="connsiteY6" fmla="*/ 913759 h 3323296"/>
                      <a:gd name="connsiteX0" fmla="*/ 1307 w 4111149"/>
                      <a:gd name="connsiteY0" fmla="*/ 913759 h 3323294"/>
                      <a:gd name="connsiteX1" fmla="*/ 2076551 w 4111149"/>
                      <a:gd name="connsiteY1" fmla="*/ 1174 h 3323294"/>
                      <a:gd name="connsiteX2" fmla="*/ 4106465 w 4111149"/>
                      <a:gd name="connsiteY2" fmla="*/ 1067104 h 3323294"/>
                      <a:gd name="connsiteX3" fmla="*/ 4055006 w 4111149"/>
                      <a:gd name="connsiteY3" fmla="*/ 2391541 h 3323294"/>
                      <a:gd name="connsiteX4" fmla="*/ 2064355 w 4111149"/>
                      <a:gd name="connsiteY4" fmla="*/ 3303481 h 3323294"/>
                      <a:gd name="connsiteX5" fmla="*/ 66492 w 4111149"/>
                      <a:gd name="connsiteY5" fmla="*/ 2430722 h 3323294"/>
                      <a:gd name="connsiteX6" fmla="*/ 1307 w 4111149"/>
                      <a:gd name="connsiteY6" fmla="*/ 913759 h 3323294"/>
                      <a:gd name="connsiteX0" fmla="*/ 1307 w 4111149"/>
                      <a:gd name="connsiteY0" fmla="*/ 913759 h 3387212"/>
                      <a:gd name="connsiteX1" fmla="*/ 2076551 w 4111149"/>
                      <a:gd name="connsiteY1" fmla="*/ 1174 h 3387212"/>
                      <a:gd name="connsiteX2" fmla="*/ 4106465 w 4111149"/>
                      <a:gd name="connsiteY2" fmla="*/ 1067104 h 3387212"/>
                      <a:gd name="connsiteX3" fmla="*/ 4055006 w 4111149"/>
                      <a:gd name="connsiteY3" fmla="*/ 2391541 h 3387212"/>
                      <a:gd name="connsiteX4" fmla="*/ 2073943 w 4111149"/>
                      <a:gd name="connsiteY4" fmla="*/ 3368782 h 3387212"/>
                      <a:gd name="connsiteX5" fmla="*/ 66492 w 4111149"/>
                      <a:gd name="connsiteY5" fmla="*/ 2430722 h 3387212"/>
                      <a:gd name="connsiteX6" fmla="*/ 1307 w 4111149"/>
                      <a:gd name="connsiteY6" fmla="*/ 913759 h 3387212"/>
                      <a:gd name="connsiteX0" fmla="*/ 1307 w 4111149"/>
                      <a:gd name="connsiteY0" fmla="*/ 913759 h 3387210"/>
                      <a:gd name="connsiteX1" fmla="*/ 2076551 w 4111149"/>
                      <a:gd name="connsiteY1" fmla="*/ 1174 h 3387210"/>
                      <a:gd name="connsiteX2" fmla="*/ 4106465 w 4111149"/>
                      <a:gd name="connsiteY2" fmla="*/ 1067104 h 3387210"/>
                      <a:gd name="connsiteX3" fmla="*/ 4055006 w 4111149"/>
                      <a:gd name="connsiteY3" fmla="*/ 2391541 h 3387210"/>
                      <a:gd name="connsiteX4" fmla="*/ 2073943 w 4111149"/>
                      <a:gd name="connsiteY4" fmla="*/ 3368782 h 3387210"/>
                      <a:gd name="connsiteX5" fmla="*/ 66492 w 4111149"/>
                      <a:gd name="connsiteY5" fmla="*/ 2430722 h 3387210"/>
                      <a:gd name="connsiteX6" fmla="*/ 1307 w 4111149"/>
                      <a:gd name="connsiteY6" fmla="*/ 913759 h 3387210"/>
                      <a:gd name="connsiteX0" fmla="*/ 1307 w 4111149"/>
                      <a:gd name="connsiteY0" fmla="*/ 913759 h 3373746"/>
                      <a:gd name="connsiteX1" fmla="*/ 2076551 w 4111149"/>
                      <a:gd name="connsiteY1" fmla="*/ 1174 h 3373746"/>
                      <a:gd name="connsiteX2" fmla="*/ 4106465 w 4111149"/>
                      <a:gd name="connsiteY2" fmla="*/ 1067104 h 3373746"/>
                      <a:gd name="connsiteX3" fmla="*/ 4055006 w 4111149"/>
                      <a:gd name="connsiteY3" fmla="*/ 2391541 h 3373746"/>
                      <a:gd name="connsiteX4" fmla="*/ 2073943 w 4111149"/>
                      <a:gd name="connsiteY4" fmla="*/ 3368782 h 3373746"/>
                      <a:gd name="connsiteX5" fmla="*/ 66492 w 4111149"/>
                      <a:gd name="connsiteY5" fmla="*/ 2430722 h 3373746"/>
                      <a:gd name="connsiteX6" fmla="*/ 1307 w 4111149"/>
                      <a:gd name="connsiteY6" fmla="*/ 913759 h 3373746"/>
                      <a:gd name="connsiteX0" fmla="*/ 1307 w 4111149"/>
                      <a:gd name="connsiteY0" fmla="*/ 913759 h 3376264"/>
                      <a:gd name="connsiteX1" fmla="*/ 2076551 w 4111149"/>
                      <a:gd name="connsiteY1" fmla="*/ 1174 h 3376264"/>
                      <a:gd name="connsiteX2" fmla="*/ 4106465 w 4111149"/>
                      <a:gd name="connsiteY2" fmla="*/ 1067104 h 3376264"/>
                      <a:gd name="connsiteX3" fmla="*/ 4055006 w 4111149"/>
                      <a:gd name="connsiteY3" fmla="*/ 2391541 h 3376264"/>
                      <a:gd name="connsiteX4" fmla="*/ 2073943 w 4111149"/>
                      <a:gd name="connsiteY4" fmla="*/ 3368782 h 3376264"/>
                      <a:gd name="connsiteX5" fmla="*/ 66492 w 4111149"/>
                      <a:gd name="connsiteY5" fmla="*/ 2430722 h 3376264"/>
                      <a:gd name="connsiteX6" fmla="*/ 1307 w 4111149"/>
                      <a:gd name="connsiteY6" fmla="*/ 913759 h 3376264"/>
                      <a:gd name="connsiteX0" fmla="*/ 1307 w 4114033"/>
                      <a:gd name="connsiteY0" fmla="*/ 913759 h 3375172"/>
                      <a:gd name="connsiteX1" fmla="*/ 2076551 w 4114033"/>
                      <a:gd name="connsiteY1" fmla="*/ 1174 h 3375172"/>
                      <a:gd name="connsiteX2" fmla="*/ 4106465 w 4114033"/>
                      <a:gd name="connsiteY2" fmla="*/ 1067104 h 3375172"/>
                      <a:gd name="connsiteX3" fmla="*/ 4074181 w 4114033"/>
                      <a:gd name="connsiteY3" fmla="*/ 2300119 h 3375172"/>
                      <a:gd name="connsiteX4" fmla="*/ 2073943 w 4114033"/>
                      <a:gd name="connsiteY4" fmla="*/ 3368782 h 3375172"/>
                      <a:gd name="connsiteX5" fmla="*/ 66492 w 4114033"/>
                      <a:gd name="connsiteY5" fmla="*/ 2430722 h 3375172"/>
                      <a:gd name="connsiteX6" fmla="*/ 1307 w 4114033"/>
                      <a:gd name="connsiteY6" fmla="*/ 913759 h 3375172"/>
                      <a:gd name="connsiteX0" fmla="*/ 1307 w 4114033"/>
                      <a:gd name="connsiteY0" fmla="*/ 913759 h 3374801"/>
                      <a:gd name="connsiteX1" fmla="*/ 2076551 w 4114033"/>
                      <a:gd name="connsiteY1" fmla="*/ 1174 h 3374801"/>
                      <a:gd name="connsiteX2" fmla="*/ 4106465 w 4114033"/>
                      <a:gd name="connsiteY2" fmla="*/ 1067104 h 3374801"/>
                      <a:gd name="connsiteX3" fmla="*/ 4074181 w 4114033"/>
                      <a:gd name="connsiteY3" fmla="*/ 2300119 h 3374801"/>
                      <a:gd name="connsiteX4" fmla="*/ 2073943 w 4114033"/>
                      <a:gd name="connsiteY4" fmla="*/ 3368782 h 3374801"/>
                      <a:gd name="connsiteX5" fmla="*/ 66492 w 4114033"/>
                      <a:gd name="connsiteY5" fmla="*/ 2430722 h 3374801"/>
                      <a:gd name="connsiteX6" fmla="*/ 1307 w 4114033"/>
                      <a:gd name="connsiteY6" fmla="*/ 913759 h 3374801"/>
                      <a:gd name="connsiteX0" fmla="*/ 1307 w 4106465"/>
                      <a:gd name="connsiteY0" fmla="*/ 913759 h 3374801"/>
                      <a:gd name="connsiteX1" fmla="*/ 2076551 w 4106465"/>
                      <a:gd name="connsiteY1" fmla="*/ 1174 h 3374801"/>
                      <a:gd name="connsiteX2" fmla="*/ 4106465 w 4106465"/>
                      <a:gd name="connsiteY2" fmla="*/ 1067104 h 3374801"/>
                      <a:gd name="connsiteX3" fmla="*/ 4074181 w 4106465"/>
                      <a:gd name="connsiteY3" fmla="*/ 2300119 h 3374801"/>
                      <a:gd name="connsiteX4" fmla="*/ 2073943 w 4106465"/>
                      <a:gd name="connsiteY4" fmla="*/ 3368782 h 3374801"/>
                      <a:gd name="connsiteX5" fmla="*/ 66492 w 4106465"/>
                      <a:gd name="connsiteY5" fmla="*/ 2430722 h 3374801"/>
                      <a:gd name="connsiteX6" fmla="*/ 1307 w 4106465"/>
                      <a:gd name="connsiteY6" fmla="*/ 913759 h 3374801"/>
                      <a:gd name="connsiteX0" fmla="*/ 1307 w 4106465"/>
                      <a:gd name="connsiteY0" fmla="*/ 913759 h 3374269"/>
                      <a:gd name="connsiteX1" fmla="*/ 2076551 w 4106465"/>
                      <a:gd name="connsiteY1" fmla="*/ 1174 h 3374269"/>
                      <a:gd name="connsiteX2" fmla="*/ 4106465 w 4106465"/>
                      <a:gd name="connsiteY2" fmla="*/ 1067104 h 3374269"/>
                      <a:gd name="connsiteX3" fmla="*/ 4074181 w 4106465"/>
                      <a:gd name="connsiteY3" fmla="*/ 2300119 h 3374269"/>
                      <a:gd name="connsiteX4" fmla="*/ 2073943 w 4106465"/>
                      <a:gd name="connsiteY4" fmla="*/ 3368782 h 3374269"/>
                      <a:gd name="connsiteX5" fmla="*/ 66492 w 4106465"/>
                      <a:gd name="connsiteY5" fmla="*/ 2430722 h 3374269"/>
                      <a:gd name="connsiteX6" fmla="*/ 1307 w 4106465"/>
                      <a:gd name="connsiteY6" fmla="*/ 913759 h 3374269"/>
                      <a:gd name="connsiteX0" fmla="*/ 1307 w 4113793"/>
                      <a:gd name="connsiteY0" fmla="*/ 913759 h 3374170"/>
                      <a:gd name="connsiteX1" fmla="*/ 2076551 w 4113793"/>
                      <a:gd name="connsiteY1" fmla="*/ 1174 h 3374170"/>
                      <a:gd name="connsiteX2" fmla="*/ 4106465 w 4113793"/>
                      <a:gd name="connsiteY2" fmla="*/ 1067104 h 3374170"/>
                      <a:gd name="connsiteX3" fmla="*/ 4093357 w 4113793"/>
                      <a:gd name="connsiteY3" fmla="*/ 2287060 h 3374170"/>
                      <a:gd name="connsiteX4" fmla="*/ 2073943 w 4113793"/>
                      <a:gd name="connsiteY4" fmla="*/ 3368782 h 3374170"/>
                      <a:gd name="connsiteX5" fmla="*/ 66492 w 4113793"/>
                      <a:gd name="connsiteY5" fmla="*/ 2430722 h 3374170"/>
                      <a:gd name="connsiteX6" fmla="*/ 1307 w 4113793"/>
                      <a:gd name="connsiteY6" fmla="*/ 913759 h 3374170"/>
                      <a:gd name="connsiteX0" fmla="*/ 1307 w 4106465"/>
                      <a:gd name="connsiteY0" fmla="*/ 913759 h 3374170"/>
                      <a:gd name="connsiteX1" fmla="*/ 2076551 w 4106465"/>
                      <a:gd name="connsiteY1" fmla="*/ 1174 h 3374170"/>
                      <a:gd name="connsiteX2" fmla="*/ 4106465 w 4106465"/>
                      <a:gd name="connsiteY2" fmla="*/ 1067104 h 3374170"/>
                      <a:gd name="connsiteX3" fmla="*/ 4093357 w 4106465"/>
                      <a:gd name="connsiteY3" fmla="*/ 2287060 h 3374170"/>
                      <a:gd name="connsiteX4" fmla="*/ 2073943 w 4106465"/>
                      <a:gd name="connsiteY4" fmla="*/ 3368782 h 3374170"/>
                      <a:gd name="connsiteX5" fmla="*/ 66492 w 4106465"/>
                      <a:gd name="connsiteY5" fmla="*/ 2430722 h 3374170"/>
                      <a:gd name="connsiteX6" fmla="*/ 1307 w 4106465"/>
                      <a:gd name="connsiteY6" fmla="*/ 913759 h 3374170"/>
                      <a:gd name="connsiteX0" fmla="*/ 1307 w 4106465"/>
                      <a:gd name="connsiteY0" fmla="*/ 913759 h 3374076"/>
                      <a:gd name="connsiteX1" fmla="*/ 2076551 w 4106465"/>
                      <a:gd name="connsiteY1" fmla="*/ 1174 h 3374076"/>
                      <a:gd name="connsiteX2" fmla="*/ 4106465 w 4106465"/>
                      <a:gd name="connsiteY2" fmla="*/ 1067104 h 3374076"/>
                      <a:gd name="connsiteX3" fmla="*/ 4093357 w 4106465"/>
                      <a:gd name="connsiteY3" fmla="*/ 2287060 h 3374076"/>
                      <a:gd name="connsiteX4" fmla="*/ 2073943 w 4106465"/>
                      <a:gd name="connsiteY4" fmla="*/ 3368782 h 3374076"/>
                      <a:gd name="connsiteX5" fmla="*/ 66492 w 4106465"/>
                      <a:gd name="connsiteY5" fmla="*/ 2430722 h 3374076"/>
                      <a:gd name="connsiteX6" fmla="*/ 1307 w 4106465"/>
                      <a:gd name="connsiteY6" fmla="*/ 913759 h 3374076"/>
                      <a:gd name="connsiteX0" fmla="*/ 1307 w 4106465"/>
                      <a:gd name="connsiteY0" fmla="*/ 913835 h 3374153"/>
                      <a:gd name="connsiteX1" fmla="*/ 2076551 w 4106465"/>
                      <a:gd name="connsiteY1" fmla="*/ 1250 h 3374153"/>
                      <a:gd name="connsiteX2" fmla="*/ 4106465 w 4106465"/>
                      <a:gd name="connsiteY2" fmla="*/ 1067180 h 3374153"/>
                      <a:gd name="connsiteX3" fmla="*/ 4093357 w 4106465"/>
                      <a:gd name="connsiteY3" fmla="*/ 2287136 h 3374153"/>
                      <a:gd name="connsiteX4" fmla="*/ 2073943 w 4106465"/>
                      <a:gd name="connsiteY4" fmla="*/ 3368858 h 3374153"/>
                      <a:gd name="connsiteX5" fmla="*/ 66492 w 4106465"/>
                      <a:gd name="connsiteY5" fmla="*/ 2430798 h 3374153"/>
                      <a:gd name="connsiteX6" fmla="*/ 1307 w 4106465"/>
                      <a:gd name="connsiteY6" fmla="*/ 913835 h 3374153"/>
                      <a:gd name="connsiteX0" fmla="*/ 1307 w 4106465"/>
                      <a:gd name="connsiteY0" fmla="*/ 913835 h 3374153"/>
                      <a:gd name="connsiteX1" fmla="*/ 2076551 w 4106465"/>
                      <a:gd name="connsiteY1" fmla="*/ 1250 h 3374153"/>
                      <a:gd name="connsiteX2" fmla="*/ 4106465 w 4106465"/>
                      <a:gd name="connsiteY2" fmla="*/ 1067180 h 3374153"/>
                      <a:gd name="connsiteX3" fmla="*/ 4093357 w 4106465"/>
                      <a:gd name="connsiteY3" fmla="*/ 2287136 h 3374153"/>
                      <a:gd name="connsiteX4" fmla="*/ 2073943 w 4106465"/>
                      <a:gd name="connsiteY4" fmla="*/ 3368858 h 3374153"/>
                      <a:gd name="connsiteX5" fmla="*/ 66492 w 4106465"/>
                      <a:gd name="connsiteY5" fmla="*/ 2430798 h 3374153"/>
                      <a:gd name="connsiteX6" fmla="*/ 1307 w 4106465"/>
                      <a:gd name="connsiteY6" fmla="*/ 913835 h 3374153"/>
                      <a:gd name="connsiteX0" fmla="*/ 1307 w 4106465"/>
                      <a:gd name="connsiteY0" fmla="*/ 913835 h 3368867"/>
                      <a:gd name="connsiteX1" fmla="*/ 2076551 w 4106465"/>
                      <a:gd name="connsiteY1" fmla="*/ 1250 h 3368867"/>
                      <a:gd name="connsiteX2" fmla="*/ 4106465 w 4106465"/>
                      <a:gd name="connsiteY2" fmla="*/ 1067180 h 3368867"/>
                      <a:gd name="connsiteX3" fmla="*/ 4093357 w 4106465"/>
                      <a:gd name="connsiteY3" fmla="*/ 2287136 h 3368867"/>
                      <a:gd name="connsiteX4" fmla="*/ 2073943 w 4106465"/>
                      <a:gd name="connsiteY4" fmla="*/ 3368858 h 3368867"/>
                      <a:gd name="connsiteX5" fmla="*/ 66492 w 4106465"/>
                      <a:gd name="connsiteY5" fmla="*/ 2430798 h 3368867"/>
                      <a:gd name="connsiteX6" fmla="*/ 1307 w 4106465"/>
                      <a:gd name="connsiteY6" fmla="*/ 913835 h 3368867"/>
                      <a:gd name="connsiteX0" fmla="*/ 1307 w 4164497"/>
                      <a:gd name="connsiteY0" fmla="*/ 912593 h 3367625"/>
                      <a:gd name="connsiteX1" fmla="*/ 2076551 w 4164497"/>
                      <a:gd name="connsiteY1" fmla="*/ 8 h 3367625"/>
                      <a:gd name="connsiteX2" fmla="*/ 4164497 w 4164497"/>
                      <a:gd name="connsiteY2" fmla="*/ 923648 h 3367625"/>
                      <a:gd name="connsiteX3" fmla="*/ 4093357 w 4164497"/>
                      <a:gd name="connsiteY3" fmla="*/ 2285894 h 3367625"/>
                      <a:gd name="connsiteX4" fmla="*/ 2073943 w 4164497"/>
                      <a:gd name="connsiteY4" fmla="*/ 3367616 h 3367625"/>
                      <a:gd name="connsiteX5" fmla="*/ 66492 w 4164497"/>
                      <a:gd name="connsiteY5" fmla="*/ 2429556 h 3367625"/>
                      <a:gd name="connsiteX6" fmla="*/ 1307 w 4164497"/>
                      <a:gd name="connsiteY6" fmla="*/ 912593 h 3367625"/>
                      <a:gd name="connsiteX0" fmla="*/ 1307 w 4164497"/>
                      <a:gd name="connsiteY0" fmla="*/ 912593 h 3367625"/>
                      <a:gd name="connsiteX1" fmla="*/ 2076551 w 4164497"/>
                      <a:gd name="connsiteY1" fmla="*/ 8 h 3367625"/>
                      <a:gd name="connsiteX2" fmla="*/ 4164497 w 4164497"/>
                      <a:gd name="connsiteY2" fmla="*/ 923648 h 3367625"/>
                      <a:gd name="connsiteX3" fmla="*/ 4145586 w 4164497"/>
                      <a:gd name="connsiteY3" fmla="*/ 2270085 h 3367625"/>
                      <a:gd name="connsiteX4" fmla="*/ 2073943 w 4164497"/>
                      <a:gd name="connsiteY4" fmla="*/ 3367616 h 3367625"/>
                      <a:gd name="connsiteX5" fmla="*/ 66492 w 4164497"/>
                      <a:gd name="connsiteY5" fmla="*/ 2429556 h 3367625"/>
                      <a:gd name="connsiteX6" fmla="*/ 1307 w 4164497"/>
                      <a:gd name="connsiteY6" fmla="*/ 912593 h 3367625"/>
                      <a:gd name="connsiteX0" fmla="*/ 1307 w 4167288"/>
                      <a:gd name="connsiteY0" fmla="*/ 912593 h 3367625"/>
                      <a:gd name="connsiteX1" fmla="*/ 2076551 w 4167288"/>
                      <a:gd name="connsiteY1" fmla="*/ 8 h 3367625"/>
                      <a:gd name="connsiteX2" fmla="*/ 4164497 w 4167288"/>
                      <a:gd name="connsiteY2" fmla="*/ 923648 h 3367625"/>
                      <a:gd name="connsiteX3" fmla="*/ 4157192 w 4167288"/>
                      <a:gd name="connsiteY3" fmla="*/ 2254275 h 3367625"/>
                      <a:gd name="connsiteX4" fmla="*/ 2073943 w 4167288"/>
                      <a:gd name="connsiteY4" fmla="*/ 3367616 h 3367625"/>
                      <a:gd name="connsiteX5" fmla="*/ 66492 w 4167288"/>
                      <a:gd name="connsiteY5" fmla="*/ 2429556 h 3367625"/>
                      <a:gd name="connsiteX6" fmla="*/ 1307 w 4167288"/>
                      <a:gd name="connsiteY6" fmla="*/ 912593 h 3367625"/>
                      <a:gd name="connsiteX0" fmla="*/ 1307 w 4167289"/>
                      <a:gd name="connsiteY0" fmla="*/ 912593 h 3416600"/>
                      <a:gd name="connsiteX1" fmla="*/ 2076551 w 4167289"/>
                      <a:gd name="connsiteY1" fmla="*/ 8 h 3416600"/>
                      <a:gd name="connsiteX2" fmla="*/ 4164497 w 4167289"/>
                      <a:gd name="connsiteY2" fmla="*/ 923648 h 3416600"/>
                      <a:gd name="connsiteX3" fmla="*/ 4157192 w 4167289"/>
                      <a:gd name="connsiteY3" fmla="*/ 2254275 h 3416600"/>
                      <a:gd name="connsiteX4" fmla="*/ 2169820 w 4167289"/>
                      <a:gd name="connsiteY4" fmla="*/ 3416592 h 3416600"/>
                      <a:gd name="connsiteX5" fmla="*/ 66492 w 4167289"/>
                      <a:gd name="connsiteY5" fmla="*/ 2429556 h 3416600"/>
                      <a:gd name="connsiteX6" fmla="*/ 1307 w 4167289"/>
                      <a:gd name="connsiteY6" fmla="*/ 912593 h 3416600"/>
                      <a:gd name="connsiteX0" fmla="*/ 1307 w 4167289"/>
                      <a:gd name="connsiteY0" fmla="*/ 912593 h 3417484"/>
                      <a:gd name="connsiteX1" fmla="*/ 2076551 w 4167289"/>
                      <a:gd name="connsiteY1" fmla="*/ 8 h 3417484"/>
                      <a:gd name="connsiteX2" fmla="*/ 4164497 w 4167289"/>
                      <a:gd name="connsiteY2" fmla="*/ 923648 h 3417484"/>
                      <a:gd name="connsiteX3" fmla="*/ 4157192 w 4167289"/>
                      <a:gd name="connsiteY3" fmla="*/ 2254275 h 3417484"/>
                      <a:gd name="connsiteX4" fmla="*/ 2169820 w 4167289"/>
                      <a:gd name="connsiteY4" fmla="*/ 3416592 h 3417484"/>
                      <a:gd name="connsiteX5" fmla="*/ 66492 w 4167289"/>
                      <a:gd name="connsiteY5" fmla="*/ 2429556 h 3417484"/>
                      <a:gd name="connsiteX6" fmla="*/ 1307 w 4167289"/>
                      <a:gd name="connsiteY6" fmla="*/ 912593 h 3417484"/>
                      <a:gd name="connsiteX0" fmla="*/ 1307 w 4167289"/>
                      <a:gd name="connsiteY0" fmla="*/ 912593 h 3368569"/>
                      <a:gd name="connsiteX1" fmla="*/ 2076551 w 4167289"/>
                      <a:gd name="connsiteY1" fmla="*/ 8 h 3368569"/>
                      <a:gd name="connsiteX2" fmla="*/ 4164497 w 4167289"/>
                      <a:gd name="connsiteY2" fmla="*/ 923648 h 3368569"/>
                      <a:gd name="connsiteX3" fmla="*/ 4157192 w 4167289"/>
                      <a:gd name="connsiteY3" fmla="*/ 2254275 h 3368569"/>
                      <a:gd name="connsiteX4" fmla="*/ 2121882 w 4167289"/>
                      <a:gd name="connsiteY4" fmla="*/ 3367615 h 3368569"/>
                      <a:gd name="connsiteX5" fmla="*/ 66492 w 4167289"/>
                      <a:gd name="connsiteY5" fmla="*/ 2429556 h 3368569"/>
                      <a:gd name="connsiteX6" fmla="*/ 1307 w 4167289"/>
                      <a:gd name="connsiteY6" fmla="*/ 912593 h 3368569"/>
                      <a:gd name="connsiteX0" fmla="*/ 1307 w 4167289"/>
                      <a:gd name="connsiteY0" fmla="*/ 912593 h 3368569"/>
                      <a:gd name="connsiteX1" fmla="*/ 2076551 w 4167289"/>
                      <a:gd name="connsiteY1" fmla="*/ 8 h 3368569"/>
                      <a:gd name="connsiteX2" fmla="*/ 4164497 w 4167289"/>
                      <a:gd name="connsiteY2" fmla="*/ 923648 h 3368569"/>
                      <a:gd name="connsiteX3" fmla="*/ 4157192 w 4167289"/>
                      <a:gd name="connsiteY3" fmla="*/ 2254275 h 3368569"/>
                      <a:gd name="connsiteX4" fmla="*/ 2121882 w 4167289"/>
                      <a:gd name="connsiteY4" fmla="*/ 3367615 h 3368569"/>
                      <a:gd name="connsiteX5" fmla="*/ 66492 w 4167289"/>
                      <a:gd name="connsiteY5" fmla="*/ 2429556 h 3368569"/>
                      <a:gd name="connsiteX6" fmla="*/ 1307 w 4167289"/>
                      <a:gd name="connsiteY6" fmla="*/ 912593 h 3368569"/>
                      <a:gd name="connsiteX0" fmla="*/ 1307 w 4167289"/>
                      <a:gd name="connsiteY0" fmla="*/ 912593 h 3369732"/>
                      <a:gd name="connsiteX1" fmla="*/ 2076551 w 4167289"/>
                      <a:gd name="connsiteY1" fmla="*/ 8 h 3369732"/>
                      <a:gd name="connsiteX2" fmla="*/ 4164497 w 4167289"/>
                      <a:gd name="connsiteY2" fmla="*/ 923648 h 3369732"/>
                      <a:gd name="connsiteX3" fmla="*/ 4157192 w 4167289"/>
                      <a:gd name="connsiteY3" fmla="*/ 2254275 h 3369732"/>
                      <a:gd name="connsiteX4" fmla="*/ 2121882 w 4167289"/>
                      <a:gd name="connsiteY4" fmla="*/ 3367615 h 3369732"/>
                      <a:gd name="connsiteX5" fmla="*/ 66492 w 4167289"/>
                      <a:gd name="connsiteY5" fmla="*/ 2429556 h 3369732"/>
                      <a:gd name="connsiteX6" fmla="*/ 1307 w 4167289"/>
                      <a:gd name="connsiteY6" fmla="*/ 912593 h 3369732"/>
                      <a:gd name="connsiteX0" fmla="*/ 4359 w 4170341"/>
                      <a:gd name="connsiteY0" fmla="*/ 912593 h 3369814"/>
                      <a:gd name="connsiteX1" fmla="*/ 2079603 w 4170341"/>
                      <a:gd name="connsiteY1" fmla="*/ 8 h 3369814"/>
                      <a:gd name="connsiteX2" fmla="*/ 4167549 w 4170341"/>
                      <a:gd name="connsiteY2" fmla="*/ 923648 h 3369814"/>
                      <a:gd name="connsiteX3" fmla="*/ 4160244 w 4170341"/>
                      <a:gd name="connsiteY3" fmla="*/ 2254275 h 3369814"/>
                      <a:gd name="connsiteX4" fmla="*/ 2124934 w 4170341"/>
                      <a:gd name="connsiteY4" fmla="*/ 3367615 h 3369814"/>
                      <a:gd name="connsiteX5" fmla="*/ 57559 w 4170341"/>
                      <a:gd name="connsiteY5" fmla="*/ 2445882 h 3369814"/>
                      <a:gd name="connsiteX6" fmla="*/ 4359 w 4170341"/>
                      <a:gd name="connsiteY6" fmla="*/ 912593 h 3369814"/>
                      <a:gd name="connsiteX0" fmla="*/ 4359 w 4170341"/>
                      <a:gd name="connsiteY0" fmla="*/ 912593 h 3369995"/>
                      <a:gd name="connsiteX1" fmla="*/ 2079603 w 4170341"/>
                      <a:gd name="connsiteY1" fmla="*/ 8 h 3369995"/>
                      <a:gd name="connsiteX2" fmla="*/ 4167549 w 4170341"/>
                      <a:gd name="connsiteY2" fmla="*/ 923648 h 3369995"/>
                      <a:gd name="connsiteX3" fmla="*/ 4160244 w 4170341"/>
                      <a:gd name="connsiteY3" fmla="*/ 2254275 h 3369995"/>
                      <a:gd name="connsiteX4" fmla="*/ 2124934 w 4170341"/>
                      <a:gd name="connsiteY4" fmla="*/ 3367615 h 3369995"/>
                      <a:gd name="connsiteX5" fmla="*/ 57559 w 4170341"/>
                      <a:gd name="connsiteY5" fmla="*/ 2445882 h 3369995"/>
                      <a:gd name="connsiteX6" fmla="*/ 4359 w 4170341"/>
                      <a:gd name="connsiteY6" fmla="*/ 912593 h 3369995"/>
                      <a:gd name="connsiteX0" fmla="*/ 4359 w 4170341"/>
                      <a:gd name="connsiteY0" fmla="*/ 912593 h 3434956"/>
                      <a:gd name="connsiteX1" fmla="*/ 2079603 w 4170341"/>
                      <a:gd name="connsiteY1" fmla="*/ 8 h 3434956"/>
                      <a:gd name="connsiteX2" fmla="*/ 4167549 w 4170341"/>
                      <a:gd name="connsiteY2" fmla="*/ 923648 h 3434956"/>
                      <a:gd name="connsiteX3" fmla="*/ 4160244 w 4170341"/>
                      <a:gd name="connsiteY3" fmla="*/ 2254275 h 3434956"/>
                      <a:gd name="connsiteX4" fmla="*/ 2124934 w 4170341"/>
                      <a:gd name="connsiteY4" fmla="*/ 3432917 h 3434956"/>
                      <a:gd name="connsiteX5" fmla="*/ 57559 w 4170341"/>
                      <a:gd name="connsiteY5" fmla="*/ 2445882 h 3434956"/>
                      <a:gd name="connsiteX6" fmla="*/ 4359 w 4170341"/>
                      <a:gd name="connsiteY6" fmla="*/ 912593 h 3434956"/>
                      <a:gd name="connsiteX0" fmla="*/ 4359 w 4170341"/>
                      <a:gd name="connsiteY0" fmla="*/ 912593 h 3434956"/>
                      <a:gd name="connsiteX1" fmla="*/ 2079603 w 4170341"/>
                      <a:gd name="connsiteY1" fmla="*/ 8 h 3434956"/>
                      <a:gd name="connsiteX2" fmla="*/ 4167549 w 4170341"/>
                      <a:gd name="connsiteY2" fmla="*/ 923648 h 3434956"/>
                      <a:gd name="connsiteX3" fmla="*/ 4160244 w 4170341"/>
                      <a:gd name="connsiteY3" fmla="*/ 2254275 h 3434956"/>
                      <a:gd name="connsiteX4" fmla="*/ 2124934 w 4170341"/>
                      <a:gd name="connsiteY4" fmla="*/ 3432917 h 3434956"/>
                      <a:gd name="connsiteX5" fmla="*/ 57559 w 4170341"/>
                      <a:gd name="connsiteY5" fmla="*/ 2445882 h 3434956"/>
                      <a:gd name="connsiteX6" fmla="*/ 4359 w 4170341"/>
                      <a:gd name="connsiteY6" fmla="*/ 912593 h 3434956"/>
                      <a:gd name="connsiteX0" fmla="*/ 4359 w 4167550"/>
                      <a:gd name="connsiteY0" fmla="*/ 912593 h 3434956"/>
                      <a:gd name="connsiteX1" fmla="*/ 2079603 w 4167550"/>
                      <a:gd name="connsiteY1" fmla="*/ 8 h 3434956"/>
                      <a:gd name="connsiteX2" fmla="*/ 4167549 w 4167550"/>
                      <a:gd name="connsiteY2" fmla="*/ 923648 h 3434956"/>
                      <a:gd name="connsiteX3" fmla="*/ 4105720 w 4167550"/>
                      <a:gd name="connsiteY3" fmla="*/ 2347956 h 3434956"/>
                      <a:gd name="connsiteX4" fmla="*/ 2124934 w 4167550"/>
                      <a:gd name="connsiteY4" fmla="*/ 3432917 h 3434956"/>
                      <a:gd name="connsiteX5" fmla="*/ 57559 w 4167550"/>
                      <a:gd name="connsiteY5" fmla="*/ 2445882 h 3434956"/>
                      <a:gd name="connsiteX6" fmla="*/ 4359 w 4167550"/>
                      <a:gd name="connsiteY6" fmla="*/ 912593 h 3434956"/>
                      <a:gd name="connsiteX0" fmla="*/ 4359 w 4179201"/>
                      <a:gd name="connsiteY0" fmla="*/ 912593 h 3434956"/>
                      <a:gd name="connsiteX1" fmla="*/ 2079603 w 4179201"/>
                      <a:gd name="connsiteY1" fmla="*/ 8 h 3434956"/>
                      <a:gd name="connsiteX2" fmla="*/ 4167549 w 4179201"/>
                      <a:gd name="connsiteY2" fmla="*/ 923648 h 3434956"/>
                      <a:gd name="connsiteX3" fmla="*/ 4105720 w 4179201"/>
                      <a:gd name="connsiteY3" fmla="*/ 2347956 h 3434956"/>
                      <a:gd name="connsiteX4" fmla="*/ 2124934 w 4179201"/>
                      <a:gd name="connsiteY4" fmla="*/ 3432917 h 3434956"/>
                      <a:gd name="connsiteX5" fmla="*/ 57559 w 4179201"/>
                      <a:gd name="connsiteY5" fmla="*/ 2445882 h 3434956"/>
                      <a:gd name="connsiteX6" fmla="*/ 4359 w 4179201"/>
                      <a:gd name="connsiteY6" fmla="*/ 912593 h 3434956"/>
                      <a:gd name="connsiteX0" fmla="*/ 4359 w 4179200"/>
                      <a:gd name="connsiteY0" fmla="*/ 912593 h 3434956"/>
                      <a:gd name="connsiteX1" fmla="*/ 2079603 w 4179200"/>
                      <a:gd name="connsiteY1" fmla="*/ 8 h 3434956"/>
                      <a:gd name="connsiteX2" fmla="*/ 4167549 w 4179200"/>
                      <a:gd name="connsiteY2" fmla="*/ 923648 h 3434956"/>
                      <a:gd name="connsiteX3" fmla="*/ 4105720 w 4179200"/>
                      <a:gd name="connsiteY3" fmla="*/ 2347956 h 3434956"/>
                      <a:gd name="connsiteX4" fmla="*/ 2124934 w 4179200"/>
                      <a:gd name="connsiteY4" fmla="*/ 3432917 h 3434956"/>
                      <a:gd name="connsiteX5" fmla="*/ 57559 w 4179200"/>
                      <a:gd name="connsiteY5" fmla="*/ 2445882 h 3434956"/>
                      <a:gd name="connsiteX6" fmla="*/ 4359 w 4179200"/>
                      <a:gd name="connsiteY6" fmla="*/ 912593 h 3434956"/>
                      <a:gd name="connsiteX0" fmla="*/ 4359 w 4172939"/>
                      <a:gd name="connsiteY0" fmla="*/ 912593 h 3434956"/>
                      <a:gd name="connsiteX1" fmla="*/ 2079603 w 4172939"/>
                      <a:gd name="connsiteY1" fmla="*/ 8 h 3434956"/>
                      <a:gd name="connsiteX2" fmla="*/ 4167549 w 4172939"/>
                      <a:gd name="connsiteY2" fmla="*/ 923648 h 3434956"/>
                      <a:gd name="connsiteX3" fmla="*/ 4105720 w 4172939"/>
                      <a:gd name="connsiteY3" fmla="*/ 2347956 h 3434956"/>
                      <a:gd name="connsiteX4" fmla="*/ 2124934 w 4172939"/>
                      <a:gd name="connsiteY4" fmla="*/ 3432917 h 3434956"/>
                      <a:gd name="connsiteX5" fmla="*/ 57559 w 4172939"/>
                      <a:gd name="connsiteY5" fmla="*/ 2445882 h 3434956"/>
                      <a:gd name="connsiteX6" fmla="*/ 4359 w 4172939"/>
                      <a:gd name="connsiteY6" fmla="*/ 912593 h 3434956"/>
                      <a:gd name="connsiteX0" fmla="*/ 4359 w 4167549"/>
                      <a:gd name="connsiteY0" fmla="*/ 912593 h 3434956"/>
                      <a:gd name="connsiteX1" fmla="*/ 2079603 w 4167549"/>
                      <a:gd name="connsiteY1" fmla="*/ 8 h 3434956"/>
                      <a:gd name="connsiteX2" fmla="*/ 4167549 w 4167549"/>
                      <a:gd name="connsiteY2" fmla="*/ 923648 h 3434956"/>
                      <a:gd name="connsiteX3" fmla="*/ 4063313 w 4167549"/>
                      <a:gd name="connsiteY3" fmla="*/ 2452044 h 3434956"/>
                      <a:gd name="connsiteX4" fmla="*/ 2124934 w 4167549"/>
                      <a:gd name="connsiteY4" fmla="*/ 3432917 h 3434956"/>
                      <a:gd name="connsiteX5" fmla="*/ 57559 w 4167549"/>
                      <a:gd name="connsiteY5" fmla="*/ 2445882 h 3434956"/>
                      <a:gd name="connsiteX6" fmla="*/ 4359 w 4167549"/>
                      <a:gd name="connsiteY6" fmla="*/ 912593 h 3434956"/>
                      <a:gd name="connsiteX0" fmla="*/ 4359 w 4167549"/>
                      <a:gd name="connsiteY0" fmla="*/ 912593 h 3434956"/>
                      <a:gd name="connsiteX1" fmla="*/ 2079603 w 4167549"/>
                      <a:gd name="connsiteY1" fmla="*/ 8 h 3434956"/>
                      <a:gd name="connsiteX2" fmla="*/ 4167549 w 4167549"/>
                      <a:gd name="connsiteY2" fmla="*/ 923648 h 3434956"/>
                      <a:gd name="connsiteX3" fmla="*/ 4063313 w 4167549"/>
                      <a:gd name="connsiteY3" fmla="*/ 2452044 h 3434956"/>
                      <a:gd name="connsiteX4" fmla="*/ 2124934 w 4167549"/>
                      <a:gd name="connsiteY4" fmla="*/ 3432917 h 3434956"/>
                      <a:gd name="connsiteX5" fmla="*/ 57559 w 4167549"/>
                      <a:gd name="connsiteY5" fmla="*/ 2445882 h 3434956"/>
                      <a:gd name="connsiteX6" fmla="*/ 4359 w 4167549"/>
                      <a:gd name="connsiteY6" fmla="*/ 912593 h 3434956"/>
                      <a:gd name="connsiteX0" fmla="*/ 4359 w 4168190"/>
                      <a:gd name="connsiteY0" fmla="*/ 912593 h 3434956"/>
                      <a:gd name="connsiteX1" fmla="*/ 2079603 w 4168190"/>
                      <a:gd name="connsiteY1" fmla="*/ 8 h 3434956"/>
                      <a:gd name="connsiteX2" fmla="*/ 4167549 w 4168190"/>
                      <a:gd name="connsiteY2" fmla="*/ 923648 h 3434956"/>
                      <a:gd name="connsiteX3" fmla="*/ 4063313 w 4168190"/>
                      <a:gd name="connsiteY3" fmla="*/ 2452044 h 3434956"/>
                      <a:gd name="connsiteX4" fmla="*/ 2124934 w 4168190"/>
                      <a:gd name="connsiteY4" fmla="*/ 3432917 h 3434956"/>
                      <a:gd name="connsiteX5" fmla="*/ 57559 w 4168190"/>
                      <a:gd name="connsiteY5" fmla="*/ 2445882 h 3434956"/>
                      <a:gd name="connsiteX6" fmla="*/ 4359 w 4168190"/>
                      <a:gd name="connsiteY6" fmla="*/ 912593 h 3434956"/>
                      <a:gd name="connsiteX0" fmla="*/ 4359 w 4167549"/>
                      <a:gd name="connsiteY0" fmla="*/ 912593 h 3434956"/>
                      <a:gd name="connsiteX1" fmla="*/ 2079603 w 4167549"/>
                      <a:gd name="connsiteY1" fmla="*/ 8 h 3434956"/>
                      <a:gd name="connsiteX2" fmla="*/ 4167549 w 4167549"/>
                      <a:gd name="connsiteY2" fmla="*/ 923648 h 3434956"/>
                      <a:gd name="connsiteX3" fmla="*/ 4063313 w 4167549"/>
                      <a:gd name="connsiteY3" fmla="*/ 2452044 h 3434956"/>
                      <a:gd name="connsiteX4" fmla="*/ 2124934 w 4167549"/>
                      <a:gd name="connsiteY4" fmla="*/ 3432917 h 3434956"/>
                      <a:gd name="connsiteX5" fmla="*/ 57559 w 4167549"/>
                      <a:gd name="connsiteY5" fmla="*/ 2445882 h 3434956"/>
                      <a:gd name="connsiteX6" fmla="*/ 4359 w 4167549"/>
                      <a:gd name="connsiteY6" fmla="*/ 912593 h 3434956"/>
                      <a:gd name="connsiteX0" fmla="*/ 4359 w 4167549"/>
                      <a:gd name="connsiteY0" fmla="*/ 912593 h 3434956"/>
                      <a:gd name="connsiteX1" fmla="*/ 2079603 w 4167549"/>
                      <a:gd name="connsiteY1" fmla="*/ 8 h 3434956"/>
                      <a:gd name="connsiteX2" fmla="*/ 4167549 w 4167549"/>
                      <a:gd name="connsiteY2" fmla="*/ 923648 h 3434956"/>
                      <a:gd name="connsiteX3" fmla="*/ 4063313 w 4167549"/>
                      <a:gd name="connsiteY3" fmla="*/ 2452044 h 3434956"/>
                      <a:gd name="connsiteX4" fmla="*/ 2124934 w 4167549"/>
                      <a:gd name="connsiteY4" fmla="*/ 3432917 h 3434956"/>
                      <a:gd name="connsiteX5" fmla="*/ 57559 w 4167549"/>
                      <a:gd name="connsiteY5" fmla="*/ 2445882 h 3434956"/>
                      <a:gd name="connsiteX6" fmla="*/ 4359 w 4167549"/>
                      <a:gd name="connsiteY6" fmla="*/ 912593 h 3434956"/>
                      <a:gd name="connsiteX0" fmla="*/ 4359 w 4167549"/>
                      <a:gd name="connsiteY0" fmla="*/ 912593 h 3434956"/>
                      <a:gd name="connsiteX1" fmla="*/ 2079603 w 4167549"/>
                      <a:gd name="connsiteY1" fmla="*/ 8 h 3434956"/>
                      <a:gd name="connsiteX2" fmla="*/ 4167549 w 4167549"/>
                      <a:gd name="connsiteY2" fmla="*/ 923648 h 3434956"/>
                      <a:gd name="connsiteX3" fmla="*/ 4063313 w 4167549"/>
                      <a:gd name="connsiteY3" fmla="*/ 2452044 h 3434956"/>
                      <a:gd name="connsiteX4" fmla="*/ 2124934 w 4167549"/>
                      <a:gd name="connsiteY4" fmla="*/ 3432917 h 3434956"/>
                      <a:gd name="connsiteX5" fmla="*/ 57559 w 4167549"/>
                      <a:gd name="connsiteY5" fmla="*/ 2445882 h 3434956"/>
                      <a:gd name="connsiteX6" fmla="*/ 4359 w 4167549"/>
                      <a:gd name="connsiteY6" fmla="*/ 912593 h 3434956"/>
                      <a:gd name="connsiteX0" fmla="*/ 4359 w 4167549"/>
                      <a:gd name="connsiteY0" fmla="*/ 912593 h 3435302"/>
                      <a:gd name="connsiteX1" fmla="*/ 2079603 w 4167549"/>
                      <a:gd name="connsiteY1" fmla="*/ 8 h 3435302"/>
                      <a:gd name="connsiteX2" fmla="*/ 4167549 w 4167549"/>
                      <a:gd name="connsiteY2" fmla="*/ 923648 h 3435302"/>
                      <a:gd name="connsiteX3" fmla="*/ 4063313 w 4167549"/>
                      <a:gd name="connsiteY3" fmla="*/ 2452044 h 3435302"/>
                      <a:gd name="connsiteX4" fmla="*/ 2124934 w 4167549"/>
                      <a:gd name="connsiteY4" fmla="*/ 3432917 h 3435302"/>
                      <a:gd name="connsiteX5" fmla="*/ 57559 w 4167549"/>
                      <a:gd name="connsiteY5" fmla="*/ 2445882 h 3435302"/>
                      <a:gd name="connsiteX6" fmla="*/ 4359 w 4167549"/>
                      <a:gd name="connsiteY6" fmla="*/ 912593 h 34353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167549" h="3435302">
                        <a:moveTo>
                          <a:pt x="4359" y="912593"/>
                        </a:moveTo>
                        <a:cubicBezTo>
                          <a:pt x="147011" y="342619"/>
                          <a:pt x="1385738" y="-1835"/>
                          <a:pt x="2079603" y="8"/>
                        </a:cubicBezTo>
                        <a:cubicBezTo>
                          <a:pt x="2773468" y="1851"/>
                          <a:pt x="3863375" y="83381"/>
                          <a:pt x="4167549" y="923648"/>
                        </a:cubicBezTo>
                        <a:cubicBezTo>
                          <a:pt x="4164916" y="1434169"/>
                          <a:pt x="4173346" y="2167134"/>
                          <a:pt x="4063313" y="2452044"/>
                        </a:cubicBezTo>
                        <a:cubicBezTo>
                          <a:pt x="3889694" y="3028892"/>
                          <a:pt x="2975589" y="3471873"/>
                          <a:pt x="2124934" y="3432917"/>
                        </a:cubicBezTo>
                        <a:cubicBezTo>
                          <a:pt x="1283609" y="3467747"/>
                          <a:pt x="284750" y="3053135"/>
                          <a:pt x="57559" y="2445882"/>
                        </a:cubicBezTo>
                        <a:cubicBezTo>
                          <a:pt x="-21021" y="2210847"/>
                          <a:pt x="3324" y="1584779"/>
                          <a:pt x="4359" y="912593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16000">
                        <a:sysClr val="window" lastClr="FFFFFF">
                          <a:lumMod val="85000"/>
                        </a:sysClr>
                      </a:gs>
                      <a:gs pos="0">
                        <a:sysClr val="window" lastClr="FFFFFF">
                          <a:lumMod val="75000"/>
                        </a:sysClr>
                      </a:gs>
                      <a:gs pos="57490">
                        <a:sysClr val="window" lastClr="FFFFFF">
                          <a:lumMod val="65000"/>
                        </a:sysClr>
                      </a:gs>
                      <a:gs pos="39000">
                        <a:sysClr val="windowText" lastClr="000000">
                          <a:lumMod val="50000"/>
                          <a:lumOff val="50000"/>
                        </a:sysClr>
                      </a:gs>
                      <a:gs pos="82000">
                        <a:sysClr val="window" lastClr="FFFFFF">
                          <a:lumMod val="95000"/>
                        </a:sysClr>
                      </a:gs>
                      <a:gs pos="100000">
                        <a:sysClr val="windowText" lastClr="000000">
                          <a:lumMod val="50000"/>
                          <a:lumOff val="50000"/>
                        </a:sysClr>
                      </a:gs>
                    </a:gsLst>
                    <a:lin ang="0" scaled="1"/>
                    <a:tileRect/>
                  </a:gradFill>
                  <a:ln w="254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7" name="Oval 36">
                    <a:extLst>
                      <a:ext uri="{FF2B5EF4-FFF2-40B4-BE49-F238E27FC236}">
                        <a16:creationId xmlns:a16="http://schemas.microsoft.com/office/drawing/2014/main" id="{B1624A8D-17A5-169A-FD2E-B9BD1AB1343E}"/>
                      </a:ext>
                    </a:extLst>
                  </p:cNvPr>
                  <p:cNvSpPr/>
                  <p:nvPr/>
                </p:nvSpPr>
                <p:spPr>
                  <a:xfrm>
                    <a:off x="1770278" y="1183847"/>
                    <a:ext cx="4169664" cy="3249164"/>
                  </a:xfrm>
                  <a:prstGeom prst="ellipse">
                    <a:avLst/>
                  </a:prstGeom>
                  <a:solidFill>
                    <a:sysClr val="window" lastClr="FFFFFF">
                      <a:lumMod val="95000"/>
                    </a:sysClr>
                  </a:solidFill>
                  <a:ln w="254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8" name="Oval 37">
                    <a:extLst>
                      <a:ext uri="{FF2B5EF4-FFF2-40B4-BE49-F238E27FC236}">
                        <a16:creationId xmlns:a16="http://schemas.microsoft.com/office/drawing/2014/main" id="{3406AAF2-30E7-A982-ACC0-AC68E6B49678}"/>
                      </a:ext>
                    </a:extLst>
                  </p:cNvPr>
                  <p:cNvSpPr/>
                  <p:nvPr/>
                </p:nvSpPr>
                <p:spPr>
                  <a:xfrm>
                    <a:off x="1801906" y="1185063"/>
                    <a:ext cx="4094145" cy="3189428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ysClr val="window" lastClr="FFFFFF">
                          <a:lumMod val="65000"/>
                        </a:sysClr>
                      </a:gs>
                      <a:gs pos="32000">
                        <a:sysClr val="windowText" lastClr="000000">
                          <a:lumMod val="65000"/>
                          <a:lumOff val="35000"/>
                        </a:sysClr>
                      </a:gs>
                      <a:gs pos="72000">
                        <a:sysClr val="window" lastClr="FFFFFF">
                          <a:lumMod val="65000"/>
                        </a:sysClr>
                      </a:gs>
                      <a:gs pos="43000">
                        <a:sysClr val="window" lastClr="FFFFFF"/>
                      </a:gs>
                      <a:gs pos="97000">
                        <a:sysClr val="windowText" lastClr="000000">
                          <a:lumMod val="65000"/>
                          <a:lumOff val="35000"/>
                        </a:sysClr>
                      </a:gs>
                    </a:gsLst>
                    <a:lin ang="5400000" scaled="1"/>
                    <a:tileRect/>
                  </a:gradFill>
                  <a:ln w="254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39" name="Group 38">
                    <a:extLst>
                      <a:ext uri="{FF2B5EF4-FFF2-40B4-BE49-F238E27FC236}">
                        <a16:creationId xmlns:a16="http://schemas.microsoft.com/office/drawing/2014/main" id="{34C67E82-0C16-80ED-D9B5-773A22937BFC}"/>
                      </a:ext>
                    </a:extLst>
                  </p:cNvPr>
                  <p:cNvGrpSpPr/>
                  <p:nvPr/>
                </p:nvGrpSpPr>
                <p:grpSpPr>
                  <a:xfrm>
                    <a:off x="1905682" y="1261784"/>
                    <a:ext cx="3902132" cy="3003162"/>
                    <a:chOff x="2154168" y="1423996"/>
                    <a:chExt cx="3405159" cy="2620682"/>
                  </a:xfrm>
                </p:grpSpPr>
                <p:sp>
                  <p:nvSpPr>
                    <p:cNvPr id="40" name="Oval 39">
                      <a:extLst>
                        <a:ext uri="{FF2B5EF4-FFF2-40B4-BE49-F238E27FC236}">
                          <a16:creationId xmlns:a16="http://schemas.microsoft.com/office/drawing/2014/main" id="{BB5A3111-BE80-90EF-1329-9241E4CEAB2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54168" y="1423996"/>
                      <a:ext cx="3405159" cy="2620682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rgbClr val="FFFFFF"/>
                        </a:gs>
                        <a:gs pos="16000">
                          <a:srgbClr val="1F1F1F"/>
                        </a:gs>
                        <a:gs pos="17999">
                          <a:srgbClr val="FFFFFF"/>
                        </a:gs>
                        <a:gs pos="42000">
                          <a:srgbClr val="636363"/>
                        </a:gs>
                        <a:gs pos="53000">
                          <a:srgbClr val="CFCFCF"/>
                        </a:gs>
                        <a:gs pos="66000">
                          <a:srgbClr val="CFCFCF"/>
                        </a:gs>
                        <a:gs pos="75999">
                          <a:srgbClr val="1F1F1F"/>
                        </a:gs>
                        <a:gs pos="78999">
                          <a:srgbClr val="FFFFFF"/>
                        </a:gs>
                        <a:gs pos="100000">
                          <a:srgbClr val="7F7F7F"/>
                        </a:gs>
                      </a:gsLst>
                      <a:lin ang="5400000" scaled="1"/>
                      <a:tileRect/>
                    </a:gradFill>
                    <a:ln w="254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41" name="Oval 40">
                      <a:extLst>
                        <a:ext uri="{FF2B5EF4-FFF2-40B4-BE49-F238E27FC236}">
                          <a16:creationId xmlns:a16="http://schemas.microsoft.com/office/drawing/2014/main" id="{61F6DBA6-C200-F892-AECF-B8F12BD8F14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04434" y="1473787"/>
                      <a:ext cx="3281865" cy="2499167"/>
                    </a:xfrm>
                    <a:prstGeom prst="ellipse">
                      <a:avLst/>
                    </a:prstGeom>
                    <a:gradFill flip="none" rotWithShape="1">
                      <a:gsLst>
                        <a:gs pos="95000">
                          <a:sysClr val="windowText" lastClr="000000">
                            <a:lumMod val="50000"/>
                            <a:lumOff val="50000"/>
                          </a:sysClr>
                        </a:gs>
                        <a:gs pos="50000">
                          <a:sysClr val="window" lastClr="FFFFFF">
                            <a:lumMod val="75000"/>
                          </a:sysClr>
                        </a:gs>
                        <a:gs pos="0">
                          <a:sysClr val="window" lastClr="FFFFFF">
                            <a:lumMod val="95000"/>
                          </a:sysClr>
                        </a:gs>
                      </a:gsLst>
                      <a:lin ang="5400000" scaled="1"/>
                      <a:tileRect/>
                    </a:gradFill>
                    <a:ln w="254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</p:grpSp>
            </p:grpSp>
          </p:grp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06B211B0-6793-4366-331E-014FA3323A93}"/>
                  </a:ext>
                </a:extLst>
              </p:cNvPr>
              <p:cNvGrpSpPr/>
              <p:nvPr/>
            </p:nvGrpSpPr>
            <p:grpSpPr>
              <a:xfrm>
                <a:off x="6581024" y="3482257"/>
                <a:ext cx="1832074" cy="1560656"/>
                <a:chOff x="6581024" y="3482257"/>
                <a:chExt cx="1832074" cy="1560656"/>
              </a:xfrm>
            </p:grpSpPr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CDFF24BF-7C41-118D-736B-BEA99B2BC9A6}"/>
                    </a:ext>
                  </a:extLst>
                </p:cNvPr>
                <p:cNvSpPr/>
                <p:nvPr/>
              </p:nvSpPr>
              <p:spPr>
                <a:xfrm>
                  <a:off x="6581024" y="3482257"/>
                  <a:ext cx="1832074" cy="1560656"/>
                </a:xfrm>
                <a:prstGeom prst="rect">
                  <a:avLst/>
                </a:prstGeom>
                <a:blipFill dpi="0" rotWithShape="1">
                  <a:blip r:embed="rId4" cstate="print"/>
                  <a:srcRect/>
                  <a:stretch>
                    <a:fillRect/>
                  </a:stretch>
                </a:blipFill>
                <a:ln w="22225" cap="flat" cmpd="sng" algn="ctr">
                  <a:gradFill>
                    <a:gsLst>
                      <a:gs pos="0">
                        <a:sysClr val="windowText" lastClr="000000">
                          <a:lumMod val="75000"/>
                          <a:lumOff val="25000"/>
                        </a:sysClr>
                      </a:gs>
                      <a:gs pos="50000">
                        <a:sysClr val="window" lastClr="FFFFFF">
                          <a:lumMod val="65000"/>
                        </a:sysClr>
                      </a:gs>
                      <a:gs pos="100000">
                        <a:sysClr val="windowText" lastClr="000000">
                          <a:lumMod val="75000"/>
                          <a:lumOff val="25000"/>
                        </a:sysClr>
                      </a:gs>
                    </a:gsLst>
                    <a:lin ang="5400000" scaled="0"/>
                  </a:gradFill>
                  <a:prstDash val="solid"/>
                  <a:miter lim="800000"/>
                </a:ln>
                <a:effectLst>
                  <a:reflection stA="35000" endPos="25000" dir="5400000" sy="-100000" algn="bl" rotWithShape="0"/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9D3AC75D-1D34-BDF2-D9FE-695A1683803E}"/>
                    </a:ext>
                  </a:extLst>
                </p:cNvPr>
                <p:cNvSpPr/>
                <p:nvPr/>
              </p:nvSpPr>
              <p:spPr>
                <a:xfrm>
                  <a:off x="6623066" y="3514893"/>
                  <a:ext cx="1752599" cy="1438107"/>
                </a:xfrm>
                <a:prstGeom prst="rect">
                  <a:avLst/>
                </a:prstGeom>
                <a:gradFill flip="none" rotWithShape="1">
                  <a:gsLst>
                    <a:gs pos="0">
                      <a:sysClr val="window" lastClr="FFFFFF"/>
                    </a:gs>
                    <a:gs pos="30000">
                      <a:sysClr val="window" lastClr="FFFFFF">
                        <a:lumMod val="95000"/>
                        <a:alpha val="0"/>
                      </a:sysClr>
                    </a:gs>
                  </a:gsLst>
                  <a:lin ang="5400000" scaled="1"/>
                  <a:tileRect/>
                </a:gradFill>
                <a:ln w="25400" cap="flat" cmpd="sng" algn="ctr">
                  <a:noFill/>
                  <a:prstDash val="solid"/>
                  <a:miter lim="800000"/>
                </a:ln>
                <a:effectLst>
                  <a:reflection stA="35000" endPos="25000" dir="5400000" sy="-100000" algn="bl" rotWithShape="0"/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9899CEA-04EE-51DF-50BC-EFDAF63D3830}"/>
                </a:ext>
              </a:extLst>
            </p:cNvPr>
            <p:cNvSpPr txBox="1"/>
            <p:nvPr/>
          </p:nvSpPr>
          <p:spPr>
            <a:xfrm flipH="1">
              <a:off x="633138" y="4821910"/>
              <a:ext cx="19022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Design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EE6F730-686A-6E40-2AF7-26E4F47FD90D}"/>
                </a:ext>
              </a:extLst>
            </p:cNvPr>
            <p:cNvSpPr txBox="1"/>
            <p:nvPr/>
          </p:nvSpPr>
          <p:spPr>
            <a:xfrm flipH="1">
              <a:off x="3514883" y="4556866"/>
              <a:ext cx="21239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Tools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147391F-914E-061D-60CD-B7D6AAF0F9A2}"/>
                </a:ext>
              </a:extLst>
            </p:cNvPr>
            <p:cNvSpPr txBox="1"/>
            <p:nvPr/>
          </p:nvSpPr>
          <p:spPr>
            <a:xfrm flipH="1">
              <a:off x="6562883" y="4754387"/>
              <a:ext cx="19022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Knowledge</a:t>
              </a: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DC431493-DD11-AA3C-DD66-5D29C56EC8DF}"/>
                </a:ext>
              </a:extLst>
            </p:cNvPr>
            <p:cNvGrpSpPr/>
            <p:nvPr/>
          </p:nvGrpSpPr>
          <p:grpSpPr>
            <a:xfrm>
              <a:off x="176584" y="1389185"/>
              <a:ext cx="2499091" cy="1556796"/>
              <a:chOff x="6424984" y="1441523"/>
              <a:chExt cx="2499091" cy="1556796"/>
            </a:xfrm>
          </p:grpSpPr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5671C481-460C-21B2-AAE0-A9FD9179F302}"/>
                  </a:ext>
                </a:extLst>
              </p:cNvPr>
              <p:cNvGrpSpPr/>
              <p:nvPr/>
            </p:nvGrpSpPr>
            <p:grpSpPr>
              <a:xfrm>
                <a:off x="6424984" y="1441523"/>
                <a:ext cx="2499091" cy="1556796"/>
                <a:chOff x="556570" y="1441523"/>
                <a:chExt cx="2499091" cy="1556796"/>
              </a:xfrm>
            </p:grpSpPr>
            <p:cxnSp>
              <p:nvCxnSpPr>
                <p:cNvPr id="27" name="Straight Connector 26">
                  <a:extLst>
                    <a:ext uri="{FF2B5EF4-FFF2-40B4-BE49-F238E27FC236}">
                      <a16:creationId xmlns:a16="http://schemas.microsoft.com/office/drawing/2014/main" id="{4BD4C9F3-C679-C1DB-C9C2-F39D26B69024}"/>
                    </a:ext>
                  </a:extLst>
                </p:cNvPr>
                <p:cNvCxnSpPr/>
                <p:nvPr/>
              </p:nvCxnSpPr>
              <p:spPr>
                <a:xfrm>
                  <a:off x="608586" y="1794122"/>
                  <a:ext cx="2267107" cy="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ysClr val="window" lastClr="FFFFFF">
                      <a:lumMod val="85000"/>
                    </a:sysClr>
                  </a:solidFill>
                  <a:prstDash val="solid"/>
                  <a:miter lim="800000"/>
                </a:ln>
                <a:effectLst/>
              </p:spPr>
            </p:cxnSp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5E48C81E-4040-DE13-6515-794A5CD8290E}"/>
                    </a:ext>
                  </a:extLst>
                </p:cNvPr>
                <p:cNvSpPr/>
                <p:nvPr/>
              </p:nvSpPr>
              <p:spPr>
                <a:xfrm>
                  <a:off x="556570" y="1828768"/>
                  <a:ext cx="2490416" cy="116955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285750" marR="0" lvl="0" indent="-28575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 pitchFamily="34" charset="0"/>
                    <a:buChar char="•"/>
                    <a:tabLst/>
                    <a:defRPr/>
                  </a:pPr>
                  <a:r>
                    <a:rPr kumimoji="0" lang="en-US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Arial" pitchFamily="34" charset="0"/>
                    </a:rPr>
                    <a:t>Product Design &amp; Development</a:t>
                  </a:r>
                  <a:endParaRPr kumimoji="0" 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  <a:p>
                  <a:pPr marL="285750" marR="0" lvl="0" indent="-28575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 pitchFamily="34" charset="0"/>
                    <a:buChar char="•"/>
                    <a:tabLst/>
                    <a:defRPr/>
                  </a:pPr>
                  <a:r>
                    <a:rPr kumimoji="0" lang="en-US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Design Validation</a:t>
                  </a:r>
                </a:p>
                <a:p>
                  <a:pPr marL="285750" marR="0" lvl="0" indent="-28575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 pitchFamily="34" charset="0"/>
                    <a:buChar char="•"/>
                    <a:tabLst/>
                    <a:defRPr/>
                  </a:pPr>
                  <a:r>
                    <a:rPr kumimoji="0" lang="en-US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Dimensional Management</a:t>
                  </a:r>
                </a:p>
                <a:p>
                  <a:pPr marL="285750" marR="0" lvl="0" indent="-28575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 pitchFamily="34" charset="0"/>
                    <a:buChar char="•"/>
                    <a:tabLst/>
                    <a:defRPr/>
                  </a:pPr>
                  <a:r>
                    <a:rPr kumimoji="0" lang="en-US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Value Engineering</a:t>
                  </a:r>
                </a:p>
              </p:txBody>
            </p:sp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9723A3A5-C478-74F2-3AD2-F3B113D25ED5}"/>
                    </a:ext>
                  </a:extLst>
                </p:cNvPr>
                <p:cNvSpPr/>
                <p:nvPr/>
              </p:nvSpPr>
              <p:spPr>
                <a:xfrm>
                  <a:off x="568059" y="1441523"/>
                  <a:ext cx="2487602" cy="3693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Arial" pitchFamily="34" charset="0"/>
                    </a:rPr>
                    <a:t>Engineering Services</a:t>
                  </a:r>
                  <a:endParaRPr kumimoji="0" lang="en-US" sz="18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AB034415-40CF-E591-4C68-6A118CC872A8}"/>
                  </a:ext>
                </a:extLst>
              </p:cNvPr>
              <p:cNvCxnSpPr/>
              <p:nvPr/>
            </p:nvCxnSpPr>
            <p:spPr>
              <a:xfrm>
                <a:off x="6477000" y="1828957"/>
                <a:ext cx="2267107" cy="0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030CE3AE-2640-AB6A-E68F-F3BD13D8E18F}"/>
                </a:ext>
              </a:extLst>
            </p:cNvPr>
            <p:cNvGrpSpPr/>
            <p:nvPr/>
          </p:nvGrpSpPr>
          <p:grpSpPr>
            <a:xfrm>
              <a:off x="3200400" y="756138"/>
              <a:ext cx="2499091" cy="1772240"/>
              <a:chOff x="6424984" y="1441523"/>
              <a:chExt cx="2499091" cy="1772240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BC9ED6C0-424B-6C52-CD16-9FE189F8A25F}"/>
                  </a:ext>
                </a:extLst>
              </p:cNvPr>
              <p:cNvGrpSpPr/>
              <p:nvPr/>
            </p:nvGrpSpPr>
            <p:grpSpPr>
              <a:xfrm>
                <a:off x="6424984" y="1441523"/>
                <a:ext cx="2499091" cy="1772240"/>
                <a:chOff x="556570" y="1441523"/>
                <a:chExt cx="2499091" cy="1772240"/>
              </a:xfrm>
            </p:grpSpPr>
            <p:cxnSp>
              <p:nvCxnSpPr>
                <p:cNvPr id="22" name="Straight Connector 21">
                  <a:extLst>
                    <a:ext uri="{FF2B5EF4-FFF2-40B4-BE49-F238E27FC236}">
                      <a16:creationId xmlns:a16="http://schemas.microsoft.com/office/drawing/2014/main" id="{B3128E88-96D5-75F7-80C9-A2F92488130E}"/>
                    </a:ext>
                  </a:extLst>
                </p:cNvPr>
                <p:cNvCxnSpPr/>
                <p:nvPr/>
              </p:nvCxnSpPr>
              <p:spPr>
                <a:xfrm>
                  <a:off x="608586" y="1794122"/>
                  <a:ext cx="2267107" cy="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ysClr val="window" lastClr="FFFFFF">
                      <a:lumMod val="85000"/>
                    </a:sysClr>
                  </a:solidFill>
                  <a:prstDash val="solid"/>
                  <a:miter lim="800000"/>
                </a:ln>
                <a:effectLst/>
              </p:spPr>
            </p:cxnSp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E50FF22F-FA3D-35F3-8F87-910EB3AC2067}"/>
                    </a:ext>
                  </a:extLst>
                </p:cNvPr>
                <p:cNvSpPr/>
                <p:nvPr/>
              </p:nvSpPr>
              <p:spPr>
                <a:xfrm>
                  <a:off x="556570" y="1828768"/>
                  <a:ext cx="2490416" cy="138499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285750" marR="0" lvl="0" indent="-28575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 pitchFamily="34" charset="0"/>
                    <a:buChar char="•"/>
                    <a:tabLst/>
                    <a:defRPr/>
                  </a:pPr>
                  <a:r>
                    <a:rPr kumimoji="0" lang="en-US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Arial" pitchFamily="34" charset="0"/>
                    </a:rPr>
                    <a:t>Dassault </a:t>
                  </a:r>
                  <a:r>
                    <a:rPr kumimoji="0" lang="en-US" sz="14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Arial" pitchFamily="34" charset="0"/>
                    </a:rPr>
                    <a:t>Systemes</a:t>
                  </a:r>
                  <a:r>
                    <a:rPr kumimoji="0" lang="en-US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Arial" pitchFamily="34" charset="0"/>
                    </a:rPr>
                    <a:t> for 3D CAD (3DEXPERIENCE </a:t>
                  </a:r>
                  <a:r>
                    <a:rPr kumimoji="0" lang="en-US" sz="1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Arial" pitchFamily="34" charset="0"/>
                    </a:rPr>
                    <a:t>SOLIDWORKS</a:t>
                  </a:r>
                  <a:r>
                    <a:rPr kumimoji="0" lang="en-US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Arial" pitchFamily="34" charset="0"/>
                    </a:rPr>
                    <a:t>), FEA (</a:t>
                  </a:r>
                  <a:r>
                    <a:rPr kumimoji="0" lang="en-US" sz="1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Arial" pitchFamily="34" charset="0"/>
                    </a:rPr>
                    <a:t>SIMULIA</a:t>
                  </a:r>
                  <a:r>
                    <a:rPr kumimoji="0" lang="en-US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Arial" pitchFamily="34" charset="0"/>
                    </a:rPr>
                    <a:t>), PDM</a:t>
                  </a:r>
                  <a:endParaRPr kumimoji="0" 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  <a:p>
                  <a:pPr marL="285750" marR="0" lvl="0" indent="-28575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 pitchFamily="34" charset="0"/>
                    <a:buChar char="•"/>
                    <a:tabLst/>
                    <a:defRPr/>
                  </a:pPr>
                  <a:r>
                    <a:rPr kumimoji="0" lang="en-US" sz="1400" b="1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0075B5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Live!PLM</a:t>
                  </a:r>
                  <a:endPara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75B5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  <a:p>
                  <a:pPr marL="285750" marR="0" lvl="0" indent="-28575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 pitchFamily="34" charset="0"/>
                    <a:buChar char="•"/>
                    <a:tabLst/>
                    <a:defRPr/>
                  </a:pPr>
                  <a:r>
                    <a:rPr kumimoji="0" lang="en-US" sz="1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75B5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Live!QC Tools</a:t>
                  </a:r>
                </a:p>
              </p:txBody>
            </p:sp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41A13D54-F7E1-88F7-EB37-A80197B8C20A}"/>
                    </a:ext>
                  </a:extLst>
                </p:cNvPr>
                <p:cNvSpPr/>
                <p:nvPr/>
              </p:nvSpPr>
              <p:spPr>
                <a:xfrm>
                  <a:off x="568059" y="1441523"/>
                  <a:ext cx="2487602" cy="3693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Arial" pitchFamily="34" charset="0"/>
                    </a:rPr>
                    <a:t>Software Solutions</a:t>
                  </a:r>
                  <a:endParaRPr kumimoji="0" lang="en-US" sz="18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4BDE5787-997C-B41F-9D6A-5DFAEB9554A2}"/>
                  </a:ext>
                </a:extLst>
              </p:cNvPr>
              <p:cNvCxnSpPr/>
              <p:nvPr/>
            </p:nvCxnSpPr>
            <p:spPr>
              <a:xfrm>
                <a:off x="6477000" y="1828957"/>
                <a:ext cx="2267107" cy="0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74C5A5A9-0A6B-A65C-E20F-AA0A13BAFCC0}"/>
                </a:ext>
              </a:extLst>
            </p:cNvPr>
            <p:cNvGrpSpPr/>
            <p:nvPr/>
          </p:nvGrpSpPr>
          <p:grpSpPr>
            <a:xfrm>
              <a:off x="6154615" y="1389185"/>
              <a:ext cx="2499091" cy="1772240"/>
              <a:chOff x="6424984" y="1441523"/>
              <a:chExt cx="2499091" cy="1772240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FC6171D6-53CE-1B7E-998B-B880FCB66C0A}"/>
                  </a:ext>
                </a:extLst>
              </p:cNvPr>
              <p:cNvGrpSpPr/>
              <p:nvPr/>
            </p:nvGrpSpPr>
            <p:grpSpPr>
              <a:xfrm>
                <a:off x="6424984" y="1441523"/>
                <a:ext cx="2499091" cy="1772240"/>
                <a:chOff x="556570" y="1441523"/>
                <a:chExt cx="2499091" cy="1772240"/>
              </a:xfrm>
            </p:grpSpPr>
            <p:cxnSp>
              <p:nvCxnSpPr>
                <p:cNvPr id="17" name="Straight Connector 16">
                  <a:extLst>
                    <a:ext uri="{FF2B5EF4-FFF2-40B4-BE49-F238E27FC236}">
                      <a16:creationId xmlns:a16="http://schemas.microsoft.com/office/drawing/2014/main" id="{E3A3F0E8-A6C7-80BB-08CF-699C88F7E547}"/>
                    </a:ext>
                  </a:extLst>
                </p:cNvPr>
                <p:cNvCxnSpPr/>
                <p:nvPr/>
              </p:nvCxnSpPr>
              <p:spPr>
                <a:xfrm>
                  <a:off x="608586" y="1794122"/>
                  <a:ext cx="2267107" cy="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ysClr val="window" lastClr="FFFFFF">
                      <a:lumMod val="85000"/>
                    </a:sysClr>
                  </a:solidFill>
                  <a:prstDash val="solid"/>
                  <a:miter lim="800000"/>
                </a:ln>
                <a:effectLst/>
              </p:spPr>
            </p:cxnSp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AEB09EA1-BAA3-3B24-3736-27EB52E6426C}"/>
                    </a:ext>
                  </a:extLst>
                </p:cNvPr>
                <p:cNvSpPr/>
                <p:nvPr/>
              </p:nvSpPr>
              <p:spPr>
                <a:xfrm>
                  <a:off x="556570" y="1828768"/>
                  <a:ext cx="2490416" cy="138499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285750" marR="0" lvl="0" indent="-28575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 pitchFamily="34" charset="0"/>
                    <a:buChar char="•"/>
                    <a:tabLst/>
                    <a:defRPr/>
                  </a:pPr>
                  <a:r>
                    <a:rPr kumimoji="0" lang="en-US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Arial" pitchFamily="34" charset="0"/>
                    </a:rPr>
                    <a:t>Computer Aided Engineering</a:t>
                  </a:r>
                  <a:endParaRPr kumimoji="0" 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  <a:p>
                  <a:pPr marL="285750" marR="0" lvl="0" indent="-28575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 pitchFamily="34" charset="0"/>
                    <a:buChar char="•"/>
                    <a:tabLst/>
                    <a:defRPr/>
                  </a:pPr>
                  <a:r>
                    <a:rPr kumimoji="0" lang="en-US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GD&amp;T and Tolerance Stacks</a:t>
                  </a:r>
                </a:p>
                <a:p>
                  <a:pPr marL="285750" marR="0" lvl="0" indent="-28575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 pitchFamily="34" charset="0"/>
                    <a:buChar char="•"/>
                    <a:tabLst/>
                    <a:defRPr/>
                  </a:pPr>
                  <a:r>
                    <a:rPr kumimoji="0" lang="en-US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FMEA</a:t>
                  </a:r>
                </a:p>
                <a:p>
                  <a:pPr marL="285750" marR="0" lvl="0" indent="-28575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 pitchFamily="34" charset="0"/>
                    <a:buChar char="•"/>
                    <a:tabLst/>
                    <a:defRPr/>
                  </a:pPr>
                  <a:r>
                    <a:rPr kumimoji="0" lang="en-US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DFM &amp; A</a:t>
                  </a:r>
                </a:p>
                <a:p>
                  <a:pPr marL="285750" marR="0" lvl="0" indent="-28575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 pitchFamily="34" charset="0"/>
                    <a:buChar char="•"/>
                    <a:tabLst/>
                    <a:defRPr/>
                  </a:pPr>
                  <a:r>
                    <a:rPr kumimoji="0" lang="en-US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CAD/FEA </a:t>
                  </a:r>
                </a:p>
              </p:txBody>
            </p:sp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D8424FCA-82C5-DAAB-081C-65B5C8B18C37}"/>
                    </a:ext>
                  </a:extLst>
                </p:cNvPr>
                <p:cNvSpPr/>
                <p:nvPr/>
              </p:nvSpPr>
              <p:spPr>
                <a:xfrm>
                  <a:off x="568059" y="1441523"/>
                  <a:ext cx="2487602" cy="3693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Arial" pitchFamily="34" charset="0"/>
                    </a:rPr>
                    <a:t>Technology Training</a:t>
                  </a:r>
                  <a:endParaRPr kumimoji="0" lang="en-US" sz="18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2D79335C-ECF9-8A6A-8DE8-9F6C6AE41E37}"/>
                  </a:ext>
                </a:extLst>
              </p:cNvPr>
              <p:cNvCxnSpPr/>
              <p:nvPr/>
            </p:nvCxnSpPr>
            <p:spPr>
              <a:xfrm>
                <a:off x="6477000" y="1828957"/>
                <a:ext cx="2267107" cy="0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  <a:miter lim="800000"/>
              </a:ln>
              <a:effectLst/>
            </p:spPr>
          </p:cxnSp>
        </p:grpSp>
      </p:grpSp>
      <p:pic>
        <p:nvPicPr>
          <p:cNvPr id="68" name="Picture 67">
            <a:extLst>
              <a:ext uri="{FF2B5EF4-FFF2-40B4-BE49-F238E27FC236}">
                <a16:creationId xmlns:a16="http://schemas.microsoft.com/office/drawing/2014/main" id="{379541C7-8B87-D798-ECAD-C4CE5705395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05" t="14460" r="16837" b="28203"/>
          <a:stretch/>
        </p:blipFill>
        <p:spPr>
          <a:xfrm>
            <a:off x="8970022" y="2385782"/>
            <a:ext cx="900000" cy="470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753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120468-A0F0-568B-E5E2-20BC144E9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01 Voice of Customer </a:t>
            </a:r>
            <a:r>
              <a:rPr lang="en-US" sz="6000" b="1" dirty="0">
                <a:latin typeface="Segoe UI Symbol" panose="020B0502040204020203" pitchFamily="34" charset="0"/>
                <a:ea typeface="Segoe UI Symbol" panose="020B0502040204020203" pitchFamily="34" charset="0"/>
              </a:rPr>
              <a:t>→ </a:t>
            </a:r>
            <a:r>
              <a:rPr lang="en-US" dirty="0"/>
              <a:t>Voice of Engineering</a:t>
            </a:r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0FA9A85-4DC7-36AD-FC52-A40C81226F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Customer says</a:t>
            </a:r>
          </a:p>
          <a:p>
            <a:pPr lvl="1"/>
            <a:r>
              <a:rPr lang="en-US" dirty="0"/>
              <a:t>‘High Accuracy’ - Define Accuracy</a:t>
            </a:r>
          </a:p>
          <a:p>
            <a:pPr lvl="1"/>
            <a:r>
              <a:rPr lang="en-US" dirty="0"/>
              <a:t>‘Should work in Hot and Cold conditions’ – Temperature Range</a:t>
            </a:r>
          </a:p>
          <a:p>
            <a:pPr lvl="1"/>
            <a:r>
              <a:rPr lang="en-US" dirty="0"/>
              <a:t>‘Should be efficient’ – Define Efficiency and its Value Range</a:t>
            </a:r>
          </a:p>
          <a:p>
            <a:pPr lvl="1"/>
            <a:r>
              <a:rPr lang="en-US" dirty="0"/>
              <a:t>‘Should be noiseless’ – Define Operating Decibel range</a:t>
            </a:r>
          </a:p>
          <a:p>
            <a:pPr lvl="1"/>
            <a:r>
              <a:rPr lang="en-US" dirty="0"/>
              <a:t>‘Should be trouble-free’ – Define Warranty</a:t>
            </a:r>
          </a:p>
          <a:p>
            <a:pPr lvl="1"/>
            <a:r>
              <a:rPr lang="en-US" dirty="0"/>
              <a:t>‘Should be cheap’ – Define Price/Cost Range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GB" dirty="0"/>
          </a:p>
        </p:txBody>
      </p:sp>
      <p:pic>
        <p:nvPicPr>
          <p:cNvPr id="4" name="Graphic 3" descr="Thought bubble with solid fill">
            <a:extLst>
              <a:ext uri="{FF2B5EF4-FFF2-40B4-BE49-F238E27FC236}">
                <a16:creationId xmlns:a16="http://schemas.microsoft.com/office/drawing/2014/main" id="{8AC376B9-5F11-AE40-457D-2BD1C2AAF47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744857" y="2864757"/>
            <a:ext cx="3447143" cy="344714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13BEC3E-BCC5-CC47-970E-AD2A6E4EBBEB}"/>
              </a:ext>
            </a:extLst>
          </p:cNvPr>
          <p:cNvSpPr txBox="1"/>
          <p:nvPr/>
        </p:nvSpPr>
        <p:spPr>
          <a:xfrm>
            <a:off x="10248900" y="3696494"/>
            <a:ext cx="1016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?</a:t>
            </a:r>
            <a:endParaRPr lang="en-GB" sz="6000" dirty="0"/>
          </a:p>
        </p:txBody>
      </p:sp>
    </p:spTree>
    <p:extLst>
      <p:ext uri="{BB962C8B-B14F-4D97-AF65-F5344CB8AC3E}">
        <p14:creationId xmlns:p14="http://schemas.microsoft.com/office/powerpoint/2010/main" val="1789528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FDF239A-67DF-637F-DB7D-B79BDCDF4AD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306" r="10113"/>
          <a:stretch>
            <a:fillRect/>
          </a:stretch>
        </p:blipFill>
        <p:spPr>
          <a:xfrm>
            <a:off x="5185726" y="-27000"/>
            <a:ext cx="7006274" cy="6912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B1B7A57-A1F6-D323-E2EE-B006D083F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Dosing Pump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2CD280-54F0-2291-BA64-D9BDFAE38F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691743" cy="4351338"/>
          </a:xfrm>
        </p:spPr>
        <p:txBody>
          <a:bodyPr>
            <a:noAutofit/>
          </a:bodyPr>
          <a:lstStyle/>
          <a:p>
            <a:r>
              <a:rPr lang="en-US" sz="1600" dirty="0"/>
              <a:t>Metered dispensation of medicine</a:t>
            </a:r>
          </a:p>
          <a:p>
            <a:r>
              <a:rPr lang="en-US" sz="1600" dirty="0"/>
              <a:t>Non-reactive material towards chemical agents</a:t>
            </a:r>
          </a:p>
          <a:p>
            <a:r>
              <a:rPr lang="en-US" sz="1600" dirty="0"/>
              <a:t>No ageing related material degradation for three-year period</a:t>
            </a:r>
          </a:p>
          <a:p>
            <a:r>
              <a:rPr lang="en-US" sz="1600" dirty="0"/>
              <a:t>Volumetric accuracy to be </a:t>
            </a:r>
            <a:r>
              <a:rPr lang="en-US" sz="1600" dirty="0">
                <a:latin typeface="Y14.5M-2009" panose="02000603000000000000" pitchFamily="2" charset="0"/>
              </a:rPr>
              <a:t>±</a:t>
            </a:r>
            <a:r>
              <a:rPr lang="en-US" sz="1600" dirty="0"/>
              <a:t>0.5ml in 5ml to 100ml range</a:t>
            </a:r>
          </a:p>
          <a:p>
            <a:r>
              <a:rPr lang="en-US" sz="1600" dirty="0"/>
              <a:t>Dispensation at 5ml to 100ml in 5-30secs</a:t>
            </a:r>
          </a:p>
          <a:p>
            <a:r>
              <a:rPr lang="en-US" sz="1600" dirty="0"/>
              <a:t>Pressure 0-2bar</a:t>
            </a:r>
          </a:p>
          <a:p>
            <a:r>
              <a:rPr lang="en-US" sz="1600" dirty="0"/>
              <a:t>Data acquisition output </a:t>
            </a:r>
            <a:r>
              <a:rPr lang="en-GB" sz="1600" dirty="0"/>
              <a:t>0–5V/4–20mA analogue</a:t>
            </a:r>
          </a:p>
          <a:p>
            <a:r>
              <a:rPr lang="en-US" sz="1600" dirty="0"/>
              <a:t>Air in-line leak detection</a:t>
            </a:r>
          </a:p>
          <a:p>
            <a:r>
              <a:rPr lang="en-US" sz="1600" dirty="0"/>
              <a:t>Not Autoclavable</a:t>
            </a:r>
          </a:p>
          <a:p>
            <a:r>
              <a:rPr lang="en-US" sz="1600" dirty="0"/>
              <a:t>Liquid operating temperature 0</a:t>
            </a:r>
            <a:r>
              <a:rPr lang="en-US" sz="1600" dirty="0">
                <a:latin typeface="Y14.5M-2009" panose="02000603000000000000" pitchFamily="2" charset="0"/>
              </a:rPr>
              <a:t>°</a:t>
            </a:r>
            <a:r>
              <a:rPr lang="en-US" sz="1600" dirty="0"/>
              <a:t>C – 40</a:t>
            </a:r>
            <a:r>
              <a:rPr lang="en-US" sz="1600" dirty="0">
                <a:latin typeface="Y14.5M-2009" panose="02000603000000000000" pitchFamily="2" charset="0"/>
              </a:rPr>
              <a:t>°</a:t>
            </a:r>
            <a:r>
              <a:rPr lang="en-US" sz="1600" dirty="0"/>
              <a:t>C</a:t>
            </a:r>
          </a:p>
          <a:p>
            <a:r>
              <a:rPr lang="en-US" sz="1600" dirty="0"/>
              <a:t>Maintenance free operation for 1-Year with an 8-hour shift</a:t>
            </a:r>
          </a:p>
          <a:p>
            <a:r>
              <a:rPr lang="en-US" sz="1600" dirty="0"/>
              <a:t>IEC 60601-1, IEC 60601-1-2, ISO 10993, FDA / CE USP Class VI</a:t>
            </a:r>
          </a:p>
          <a:p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8301186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7F722-2207-16DB-1FE5-04C02A76D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House of Quality</a:t>
            </a:r>
            <a:endParaRPr lang="en-GB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BEB369D-9FDA-061B-43B2-6012D446CFD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1473777"/>
              </p:ext>
            </p:extLst>
          </p:nvPr>
        </p:nvGraphicFramePr>
        <p:xfrm>
          <a:off x="85725" y="1404280"/>
          <a:ext cx="11991973" cy="49357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7775">
                  <a:extLst>
                    <a:ext uri="{9D8B030D-6E8A-4147-A177-3AD203B41FA5}">
                      <a16:colId xmlns:a16="http://schemas.microsoft.com/office/drawing/2014/main" val="2417462242"/>
                    </a:ext>
                  </a:extLst>
                </a:gridCol>
                <a:gridCol w="859514">
                  <a:extLst>
                    <a:ext uri="{9D8B030D-6E8A-4147-A177-3AD203B41FA5}">
                      <a16:colId xmlns:a16="http://schemas.microsoft.com/office/drawing/2014/main" val="2675165769"/>
                    </a:ext>
                  </a:extLst>
                </a:gridCol>
                <a:gridCol w="890705">
                  <a:extLst>
                    <a:ext uri="{9D8B030D-6E8A-4147-A177-3AD203B41FA5}">
                      <a16:colId xmlns:a16="http://schemas.microsoft.com/office/drawing/2014/main" val="925572032"/>
                    </a:ext>
                  </a:extLst>
                </a:gridCol>
                <a:gridCol w="999331">
                  <a:extLst>
                    <a:ext uri="{9D8B030D-6E8A-4147-A177-3AD203B41FA5}">
                      <a16:colId xmlns:a16="http://schemas.microsoft.com/office/drawing/2014/main" val="2561751727"/>
                    </a:ext>
                  </a:extLst>
                </a:gridCol>
                <a:gridCol w="999331">
                  <a:extLst>
                    <a:ext uri="{9D8B030D-6E8A-4147-A177-3AD203B41FA5}">
                      <a16:colId xmlns:a16="http://schemas.microsoft.com/office/drawing/2014/main" val="2971914863"/>
                    </a:ext>
                  </a:extLst>
                </a:gridCol>
                <a:gridCol w="1137444">
                  <a:extLst>
                    <a:ext uri="{9D8B030D-6E8A-4147-A177-3AD203B41FA5}">
                      <a16:colId xmlns:a16="http://schemas.microsoft.com/office/drawing/2014/main" val="1462574273"/>
                    </a:ext>
                  </a:extLst>
                </a:gridCol>
                <a:gridCol w="861218">
                  <a:extLst>
                    <a:ext uri="{9D8B030D-6E8A-4147-A177-3AD203B41FA5}">
                      <a16:colId xmlns:a16="http://schemas.microsoft.com/office/drawing/2014/main" val="381080302"/>
                    </a:ext>
                  </a:extLst>
                </a:gridCol>
                <a:gridCol w="999331">
                  <a:extLst>
                    <a:ext uri="{9D8B030D-6E8A-4147-A177-3AD203B41FA5}">
                      <a16:colId xmlns:a16="http://schemas.microsoft.com/office/drawing/2014/main" val="3359426374"/>
                    </a:ext>
                  </a:extLst>
                </a:gridCol>
                <a:gridCol w="999331">
                  <a:extLst>
                    <a:ext uri="{9D8B030D-6E8A-4147-A177-3AD203B41FA5}">
                      <a16:colId xmlns:a16="http://schemas.microsoft.com/office/drawing/2014/main" val="253293331"/>
                    </a:ext>
                  </a:extLst>
                </a:gridCol>
                <a:gridCol w="999331">
                  <a:extLst>
                    <a:ext uri="{9D8B030D-6E8A-4147-A177-3AD203B41FA5}">
                      <a16:colId xmlns:a16="http://schemas.microsoft.com/office/drawing/2014/main" val="3949142542"/>
                    </a:ext>
                  </a:extLst>
                </a:gridCol>
                <a:gridCol w="999331">
                  <a:extLst>
                    <a:ext uri="{9D8B030D-6E8A-4147-A177-3AD203B41FA5}">
                      <a16:colId xmlns:a16="http://schemas.microsoft.com/office/drawing/2014/main" val="3796697149"/>
                    </a:ext>
                  </a:extLst>
                </a:gridCol>
                <a:gridCol w="999331">
                  <a:extLst>
                    <a:ext uri="{9D8B030D-6E8A-4147-A177-3AD203B41FA5}">
                      <a16:colId xmlns:a16="http://schemas.microsoft.com/office/drawing/2014/main" val="491345853"/>
                    </a:ext>
                  </a:extLst>
                </a:gridCol>
              </a:tblGrid>
              <a:tr h="508353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/>
                        <a:t>Customer Requirement</a:t>
                      </a:r>
                      <a:endParaRPr lang="en-GB" sz="1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/>
                        <a:t>Importance (1 Low – 5 High)</a:t>
                      </a:r>
                      <a:endParaRPr lang="en-GB" sz="1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/>
                        <a:t>Dosing Accuracy (%)</a:t>
                      </a:r>
                      <a:endParaRPr lang="en-GB" sz="1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/>
                        <a:t>Viscosity Range Handled – (</a:t>
                      </a:r>
                      <a:r>
                        <a:rPr lang="en-US" sz="1000" b="1" dirty="0" err="1"/>
                        <a:t>cP</a:t>
                      </a:r>
                      <a:r>
                        <a:rPr lang="en-US" sz="1000" b="1" dirty="0"/>
                        <a:t>)</a:t>
                      </a:r>
                      <a:endParaRPr lang="en-GB" sz="1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/>
                        <a:t>Temperature Range Handled (Deg. C)</a:t>
                      </a:r>
                      <a:endParaRPr lang="en-GB" sz="1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/>
                        <a:t>Wet material compatibility</a:t>
                      </a:r>
                      <a:endParaRPr lang="en-GB" sz="1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/>
                        <a:t>Cleaning Cycle Time (Min)</a:t>
                      </a:r>
                      <a:endParaRPr lang="en-GB" sz="1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/>
                        <a:t>Maintenance Interval (</a:t>
                      </a:r>
                      <a:r>
                        <a:rPr lang="en-US" sz="1000" b="1" dirty="0" err="1"/>
                        <a:t>Hrs</a:t>
                      </a:r>
                      <a:r>
                        <a:rPr lang="en-US" sz="1000" b="1" dirty="0"/>
                        <a:t>)</a:t>
                      </a:r>
                      <a:endParaRPr lang="en-GB" sz="1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/>
                        <a:t>Footprint (</a:t>
                      </a:r>
                      <a:r>
                        <a:rPr lang="en-US" sz="1000" b="1" dirty="0" err="1"/>
                        <a:t>mmxmm</a:t>
                      </a:r>
                      <a:r>
                        <a:rPr lang="en-US" sz="1000" b="1" dirty="0"/>
                        <a:t>)</a:t>
                      </a:r>
                      <a:endParaRPr lang="en-GB" sz="1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/>
                        <a:t>Us</a:t>
                      </a:r>
                      <a:endParaRPr lang="en-GB" sz="1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/>
                        <a:t>Competitor A</a:t>
                      </a:r>
                      <a:endParaRPr lang="en-GB" sz="1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/>
                        <a:t>Competitor B</a:t>
                      </a:r>
                      <a:endParaRPr lang="en-GB" sz="10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6322793"/>
                  </a:ext>
                </a:extLst>
              </a:tr>
              <a:tr h="585824">
                <a:tc>
                  <a:txBody>
                    <a:bodyPr/>
                    <a:lstStyle/>
                    <a:p>
                      <a:r>
                        <a:rPr lang="en-US" sz="1000" dirty="0"/>
                        <a:t>Accurate Dosing across Conditions</a:t>
                      </a:r>
                      <a:endParaRPr lang="en-GB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5</a:t>
                      </a:r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⏺</a:t>
                      </a:r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⏺</a:t>
                      </a:r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⃘</a:t>
                      </a:r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4</a:t>
                      </a:r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3</a:t>
                      </a:r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4</a:t>
                      </a:r>
                      <a:endParaRPr lang="en-GB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03058766"/>
                  </a:ext>
                </a:extLst>
              </a:tr>
              <a:tr h="508353">
                <a:tc>
                  <a:txBody>
                    <a:bodyPr/>
                    <a:lstStyle/>
                    <a:p>
                      <a:r>
                        <a:rPr lang="en-US" sz="1000" dirty="0"/>
                        <a:t>Consistent across Fluid Viscosities</a:t>
                      </a:r>
                      <a:endParaRPr lang="en-GB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5</a:t>
                      </a:r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⏺</a:t>
                      </a:r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⏺</a:t>
                      </a:r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∆</a:t>
                      </a:r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3</a:t>
                      </a:r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</a:t>
                      </a:r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4</a:t>
                      </a:r>
                      <a:endParaRPr lang="en-GB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22802179"/>
                  </a:ext>
                </a:extLst>
              </a:tr>
              <a:tr h="508353">
                <a:tc>
                  <a:txBody>
                    <a:bodyPr/>
                    <a:lstStyle/>
                    <a:p>
                      <a:r>
                        <a:rPr lang="en-US" sz="1000" dirty="0"/>
                        <a:t>No leaks/ Seal Integrity</a:t>
                      </a:r>
                      <a:endParaRPr lang="en-GB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4</a:t>
                      </a:r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∆</a:t>
                      </a:r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⃘</a:t>
                      </a:r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⏺</a:t>
                      </a:r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⃘</a:t>
                      </a:r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4</a:t>
                      </a:r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4</a:t>
                      </a:r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3</a:t>
                      </a:r>
                      <a:endParaRPr lang="en-GB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13876800"/>
                  </a:ext>
                </a:extLst>
              </a:tr>
              <a:tr h="508353">
                <a:tc>
                  <a:txBody>
                    <a:bodyPr/>
                    <a:lstStyle/>
                    <a:p>
                      <a:r>
                        <a:rPr lang="en-US" sz="1000" dirty="0"/>
                        <a:t>Easy to clean between batches</a:t>
                      </a:r>
                      <a:endParaRPr lang="en-GB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3</a:t>
                      </a:r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⃘</a:t>
                      </a:r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⏺</a:t>
                      </a:r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∆</a:t>
                      </a:r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3</a:t>
                      </a:r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3</a:t>
                      </a:r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</a:t>
                      </a:r>
                      <a:endParaRPr lang="en-GB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40721472"/>
                  </a:ext>
                </a:extLst>
              </a:tr>
              <a:tr h="508353">
                <a:tc>
                  <a:txBody>
                    <a:bodyPr/>
                    <a:lstStyle/>
                    <a:p>
                      <a:r>
                        <a:rPr lang="en-US" sz="1000" dirty="0"/>
                        <a:t>Low maintenance burden</a:t>
                      </a:r>
                      <a:endParaRPr lang="en-GB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4</a:t>
                      </a:r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∆</a:t>
                      </a:r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⃘</a:t>
                      </a:r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⏺</a:t>
                      </a:r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3</a:t>
                      </a:r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</a:t>
                      </a:r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3</a:t>
                      </a:r>
                      <a:endParaRPr lang="en-GB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68870662"/>
                  </a:ext>
                </a:extLst>
              </a:tr>
              <a:tr h="508353">
                <a:tc>
                  <a:txBody>
                    <a:bodyPr/>
                    <a:lstStyle/>
                    <a:p>
                      <a:r>
                        <a:rPr lang="en-US" sz="1000" dirty="0"/>
                        <a:t>Compact Installation Footprint</a:t>
                      </a:r>
                      <a:endParaRPr lang="en-GB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</a:t>
                      </a:r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⏺</a:t>
                      </a:r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4</a:t>
                      </a:r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3</a:t>
                      </a:r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</a:t>
                      </a:r>
                      <a:endParaRPr lang="en-GB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0557163"/>
                  </a:ext>
                </a:extLst>
              </a:tr>
              <a:tr h="508353">
                <a:tc>
                  <a:txBody>
                    <a:bodyPr/>
                    <a:lstStyle/>
                    <a:p>
                      <a:r>
                        <a:rPr lang="en-US" sz="1000" dirty="0"/>
                        <a:t>Compatible with Customer Process Chemicals</a:t>
                      </a:r>
                      <a:endParaRPr lang="en-GB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5</a:t>
                      </a:r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⏺</a:t>
                      </a:r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∆</a:t>
                      </a:r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3</a:t>
                      </a:r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</a:t>
                      </a:r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4</a:t>
                      </a:r>
                      <a:endParaRPr lang="en-GB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95347437"/>
                  </a:ext>
                </a:extLst>
              </a:tr>
              <a:tr h="508353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Target value</a:t>
                      </a:r>
                      <a:endParaRPr lang="en-GB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Y14.5M-2009" panose="02000603000000000000" pitchFamily="2" charset="0"/>
                        </a:rPr>
                        <a:t>±</a:t>
                      </a:r>
                      <a:r>
                        <a:rPr lang="en-US" sz="1400" dirty="0"/>
                        <a:t>1%</a:t>
                      </a:r>
                      <a:endParaRPr lang="en-GB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5-500cP</a:t>
                      </a:r>
                      <a:endParaRPr lang="en-GB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10-40</a:t>
                      </a:r>
                      <a:r>
                        <a:rPr lang="en-US" sz="1400" dirty="0">
                          <a:latin typeface="Y14.5M-2009" panose="02000603000000000000" pitchFamily="2" charset="0"/>
                          <a:ea typeface="Segoe UI Symbol" panose="020B0502040204020203" pitchFamily="34" charset="0"/>
                        </a:rPr>
                        <a:t>°</a:t>
                      </a:r>
                      <a:r>
                        <a:rPr lang="en-US" sz="1400" dirty="0"/>
                        <a:t>C</a:t>
                      </a:r>
                      <a:endParaRPr lang="en-GB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≥</a:t>
                      </a:r>
                      <a:r>
                        <a:rPr lang="en-US" sz="1400" dirty="0"/>
                        <a:t> 6 Chemicals</a:t>
                      </a:r>
                      <a:endParaRPr lang="en-GB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≤5 min</a:t>
                      </a:r>
                      <a:endParaRPr lang="en-GB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≥</a:t>
                      </a:r>
                      <a:r>
                        <a:rPr lang="en-US" sz="1400" dirty="0"/>
                        <a:t>2000hrs</a:t>
                      </a:r>
                      <a:endParaRPr lang="en-GB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≤ 150X150</a:t>
                      </a:r>
                      <a:endParaRPr lang="en-GB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53094370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FC8CE6E7-7EDC-65B2-7535-65DB197D940D}"/>
              </a:ext>
            </a:extLst>
          </p:cNvPr>
          <p:cNvSpPr/>
          <p:nvPr/>
        </p:nvSpPr>
        <p:spPr>
          <a:xfrm>
            <a:off x="85725" y="6418729"/>
            <a:ext cx="11991973" cy="3496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⏺ </a:t>
            </a:r>
            <a:r>
              <a:rPr lang="en-US" sz="1400" dirty="0">
                <a:solidFill>
                  <a:schemeClr val="tx1"/>
                </a:solidFill>
              </a:rPr>
              <a:t>Strong Relationship	 </a:t>
            </a:r>
            <a:r>
              <a:rPr lang="en-GB" sz="1400" dirty="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⃘  </a:t>
            </a:r>
            <a:r>
              <a:rPr lang="en-US" sz="1400" dirty="0">
                <a:solidFill>
                  <a:schemeClr val="tx1"/>
                </a:solidFill>
              </a:rPr>
              <a:t>Medium Relationship </a:t>
            </a:r>
            <a:r>
              <a:rPr lang="en-GB" sz="1400" dirty="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∆ </a:t>
            </a:r>
            <a:r>
              <a:rPr lang="en-US" sz="1400" dirty="0">
                <a:solidFill>
                  <a:schemeClr val="tx1"/>
                </a:solidFill>
              </a:rPr>
              <a:t>Weak Relationship Score: 1 (Poor) to 5 (Excellent)</a:t>
            </a:r>
            <a:endParaRPr lang="en-GB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03324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6C18D-D204-546E-00D7-947180804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625" y="393700"/>
            <a:ext cx="10515600" cy="1325563"/>
          </a:xfrm>
        </p:spPr>
        <p:txBody>
          <a:bodyPr/>
          <a:lstStyle/>
          <a:p>
            <a:r>
              <a:rPr lang="en-US" dirty="0"/>
              <a:t>Material selection Matrix</a:t>
            </a:r>
            <a:endParaRPr lang="en-GB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4422A73-148C-8F4C-2B58-55CCC76DCEF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71304637"/>
              </p:ext>
            </p:extLst>
          </p:nvPr>
        </p:nvGraphicFramePr>
        <p:xfrm>
          <a:off x="838200" y="1825625"/>
          <a:ext cx="10515596" cy="446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81275">
                  <a:extLst>
                    <a:ext uri="{9D8B030D-6E8A-4147-A177-3AD203B41FA5}">
                      <a16:colId xmlns:a16="http://schemas.microsoft.com/office/drawing/2014/main" val="770591862"/>
                    </a:ext>
                  </a:extLst>
                </a:gridCol>
                <a:gridCol w="828675">
                  <a:extLst>
                    <a:ext uri="{9D8B030D-6E8A-4147-A177-3AD203B41FA5}">
                      <a16:colId xmlns:a16="http://schemas.microsoft.com/office/drawing/2014/main" val="121039618"/>
                    </a:ext>
                  </a:extLst>
                </a:gridCol>
                <a:gridCol w="1096734">
                  <a:extLst>
                    <a:ext uri="{9D8B030D-6E8A-4147-A177-3AD203B41FA5}">
                      <a16:colId xmlns:a16="http://schemas.microsoft.com/office/drawing/2014/main" val="226080979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3024979339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3188820906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233339878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5131839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Selection Criteria from </a:t>
                      </a:r>
                      <a:r>
                        <a:rPr lang="en-US" sz="1600" b="0" dirty="0" err="1"/>
                        <a:t>VoC</a:t>
                      </a:r>
                      <a:endParaRPr lang="en-GB" sz="16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Weight (1 – 5)</a:t>
                      </a:r>
                      <a:endParaRPr lang="en-GB" sz="16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316L Stainless Steel</a:t>
                      </a:r>
                      <a:endParaRPr lang="en-GB" sz="16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PTFE</a:t>
                      </a:r>
                      <a:endParaRPr lang="en-GB" sz="16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PVDF</a:t>
                      </a:r>
                      <a:endParaRPr lang="en-GB" sz="16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Ceramic (Al</a:t>
                      </a:r>
                      <a:r>
                        <a:rPr lang="en-US" sz="1600" b="0" baseline="-25000" dirty="0"/>
                        <a:t>2</a:t>
                      </a:r>
                      <a:r>
                        <a:rPr lang="en-US" sz="1600" b="0" dirty="0"/>
                        <a:t>O</a:t>
                      </a:r>
                      <a:r>
                        <a:rPr lang="en-US" sz="1600" b="0" baseline="-25000" dirty="0"/>
                        <a:t>3</a:t>
                      </a:r>
                      <a:r>
                        <a:rPr lang="en-US" sz="1600" b="0" dirty="0"/>
                        <a:t>)</a:t>
                      </a:r>
                      <a:endParaRPr lang="en-GB" sz="16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Hastelloy C-276</a:t>
                      </a:r>
                      <a:endParaRPr lang="en-GB" sz="1600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31979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Chemical Compatibility (Broad Range)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7796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Seal Integrity/ No-leak compatibility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193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Ease of Cleaning (Surface finish and CIP)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8083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Low maintenance/ Wear Resistance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7077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Dimensional Stability across Temperature Range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2661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Cost/ </a:t>
                      </a:r>
                      <a:r>
                        <a:rPr lang="en-US" sz="1600" dirty="0" err="1"/>
                        <a:t>Manufactuability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3163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Weighted Total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75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66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66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76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75</a:t>
                      </a: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8270788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591A755-88ED-5F94-B3F9-7A2E087993E9}"/>
              </a:ext>
            </a:extLst>
          </p:cNvPr>
          <p:cNvSpPr txBox="1"/>
          <p:nvPr/>
        </p:nvSpPr>
        <p:spPr>
          <a:xfrm>
            <a:off x="838200" y="6292820"/>
            <a:ext cx="1051559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000" b="0" i="0" dirty="0">
                <a:solidFill>
                  <a:schemeClr val="tx1"/>
                </a:solidFill>
                <a:effectLst/>
                <a:latin typeface="+mn-lt"/>
              </a:rPr>
              <a:t>Weighted total = Σ (weight × score) per material, out of a max of 105. Ceramic and Hastelloy lead on chemical durability and wear life; 316L stays competitive on balance and cost; PTFE and PVDF trail mainly on wear resistance and thermal stability despite strong chemical resistance.</a:t>
            </a:r>
            <a:endParaRPr lang="en-GB" sz="1000" dirty="0"/>
          </a:p>
        </p:txBody>
      </p:sp>
    </p:spTree>
    <p:extLst>
      <p:ext uri="{BB962C8B-B14F-4D97-AF65-F5344CB8AC3E}">
        <p14:creationId xmlns:p14="http://schemas.microsoft.com/office/powerpoint/2010/main" val="37203119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E6562-2BD3-6D68-6290-01C5A5E1C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01 Voice of Customer </a:t>
            </a:r>
            <a:r>
              <a:rPr lang="en-US" sz="6000" b="1" dirty="0">
                <a:latin typeface="Segoe UI Symbol" panose="020B0502040204020203" pitchFamily="34" charset="0"/>
                <a:ea typeface="Segoe UI Symbol" panose="020B0502040204020203" pitchFamily="34" charset="0"/>
              </a:rPr>
              <a:t>→ </a:t>
            </a:r>
            <a:r>
              <a:rPr lang="en-US" dirty="0"/>
              <a:t>Voice of Engineering Advantages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E50A79-66AA-E546-D009-643E712146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680200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Objective method for decision making</a:t>
            </a:r>
          </a:p>
          <a:p>
            <a:r>
              <a:rPr lang="en-US" dirty="0"/>
              <a:t>Translation of Customer requirements without mis-interpretation</a:t>
            </a:r>
          </a:p>
          <a:p>
            <a:r>
              <a:rPr lang="en-US" dirty="0"/>
              <a:t>Clear specification for Sales &amp; Testing team</a:t>
            </a:r>
          </a:p>
          <a:p>
            <a:r>
              <a:rPr lang="en-GB" dirty="0"/>
              <a:t>Precursor to Cost Analysis</a:t>
            </a:r>
          </a:p>
          <a:p>
            <a:r>
              <a:rPr lang="en-GB" dirty="0"/>
              <a:t>Eliminates/ Reduces Customer dissatisfaction</a:t>
            </a:r>
          </a:p>
          <a:p>
            <a:r>
              <a:rPr lang="en-GB" dirty="0"/>
              <a:t>Opportunity for re-visiting to improve products and develop new technologies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5" name="Graphic 4" descr="Thumbs up sign with solid fill">
            <a:extLst>
              <a:ext uri="{FF2B5EF4-FFF2-40B4-BE49-F238E27FC236}">
                <a16:creationId xmlns:a16="http://schemas.microsoft.com/office/drawing/2014/main" id="{D4204238-2520-6FBF-D858-8A3C5DA7918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514114" y="3193257"/>
            <a:ext cx="914400" cy="914400"/>
          </a:xfrm>
          <a:prstGeom prst="rect">
            <a:avLst/>
          </a:prstGeom>
        </p:spPr>
      </p:pic>
      <p:pic>
        <p:nvPicPr>
          <p:cNvPr id="7" name="Graphic 6" descr="Customer review with solid fill">
            <a:extLst>
              <a:ext uri="{FF2B5EF4-FFF2-40B4-BE49-F238E27FC236}">
                <a16:creationId xmlns:a16="http://schemas.microsoft.com/office/drawing/2014/main" id="{6AB1C933-940F-EB9E-3BA1-A308CBED196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85314" y="1519351"/>
            <a:ext cx="2286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9175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BE168A2A-C4C9-8F5D-2E81-933C9F959BE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rcRect r="12738"/>
          <a:stretch>
            <a:fillRect/>
          </a:stretch>
        </p:blipFill>
        <p:spPr>
          <a:xfrm>
            <a:off x="0" y="-999304"/>
            <a:ext cx="12192000" cy="78559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C93C16A-606D-4DE2-84D0-F2A8B1A24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02 Design for Manufacture &amp; Assembly</a:t>
            </a:r>
            <a:endParaRPr lang="en-GB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768E527-CCCD-09CC-8218-BEE077F90C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Minimizing total number of parts</a:t>
            </a:r>
          </a:p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Design Modularity</a:t>
            </a:r>
          </a:p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Standardization of Components</a:t>
            </a:r>
          </a:p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Multi-functional Parts</a:t>
            </a:r>
          </a:p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Multi-use Parts</a:t>
            </a:r>
          </a:p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Ease of Fabrication</a:t>
            </a:r>
          </a:p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Avoiding Separate Fasteners</a:t>
            </a:r>
          </a:p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Minimizing assembly instructions</a:t>
            </a:r>
          </a:p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Maximizing Compliance</a:t>
            </a:r>
          </a:p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Minimizing Handling</a:t>
            </a:r>
            <a:endParaRPr lang="en-GB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89946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8C52C5-BA6A-987E-D819-49E70EDB9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Elimination Rule for a Part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A5F024-C96B-9931-FF45-400019A36F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477000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No need for</a:t>
            </a:r>
          </a:p>
          <a:p>
            <a:pPr lvl="1"/>
            <a:r>
              <a:rPr lang="en-US" dirty="0"/>
              <a:t>Relative Motion</a:t>
            </a:r>
          </a:p>
          <a:p>
            <a:pPr lvl="1"/>
            <a:r>
              <a:rPr lang="en-US" dirty="0"/>
              <a:t>Subsequent adjustment between parts</a:t>
            </a:r>
          </a:p>
          <a:p>
            <a:pPr lvl="1"/>
            <a:r>
              <a:rPr lang="en-US" dirty="0"/>
              <a:t>Service or Repairability</a:t>
            </a:r>
          </a:p>
          <a:p>
            <a:pPr lvl="1"/>
            <a:r>
              <a:rPr lang="en-US" dirty="0"/>
              <a:t>Different materials</a:t>
            </a:r>
          </a:p>
          <a:p>
            <a:r>
              <a:rPr lang="en-US" dirty="0"/>
              <a:t>Does not add Cost </a:t>
            </a:r>
          </a:p>
          <a:p>
            <a:r>
              <a:rPr lang="en-US" dirty="0"/>
              <a:t>Does not increase Complexity</a:t>
            </a:r>
          </a:p>
          <a:p>
            <a:r>
              <a:rPr lang="en-US" dirty="0"/>
              <a:t>Does not complicate handling</a:t>
            </a:r>
          </a:p>
          <a:p>
            <a:r>
              <a:rPr lang="en-US" dirty="0"/>
              <a:t>Does not require sophisticated assembly/ dis-assembly</a:t>
            </a:r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BFA398-F3F1-BCE8-4DD5-85BD1F4879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2067" y="0"/>
            <a:ext cx="47599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6970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AADAB70-E267-B2F9-0071-DAA817FB83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905" y="0"/>
            <a:ext cx="624309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A6ADA08-E6BD-2B88-F0C1-362EC65F0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Modular Designs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1C466E-4DAA-C355-9BBE-764990EB9D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665686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Self-contained</a:t>
            </a:r>
          </a:p>
          <a:p>
            <a:r>
              <a:rPr lang="en-US" dirty="0"/>
              <a:t>Standard interface to other components</a:t>
            </a:r>
          </a:p>
          <a:p>
            <a:r>
              <a:rPr lang="en-US" dirty="0"/>
              <a:t>Customization using combination of standard components</a:t>
            </a:r>
          </a:p>
          <a:p>
            <a:r>
              <a:rPr lang="en-US" dirty="0"/>
              <a:t>Resist Obsolescence</a:t>
            </a:r>
          </a:p>
          <a:p>
            <a:r>
              <a:rPr lang="en-US" dirty="0"/>
              <a:t>Shortens re-design cycle</a:t>
            </a:r>
          </a:p>
          <a:p>
            <a:r>
              <a:rPr lang="en-US" dirty="0"/>
              <a:t>New generation designs exploit old generation modules</a:t>
            </a:r>
          </a:p>
          <a:p>
            <a:r>
              <a:rPr lang="en-US" dirty="0"/>
              <a:t>Cost effective</a:t>
            </a:r>
          </a:p>
          <a:p>
            <a:r>
              <a:rPr lang="en-US" dirty="0"/>
              <a:t>Ease of Service</a:t>
            </a:r>
            <a:endParaRPr lang="en-GB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38E1F055-DF62-2C4A-F89E-9635550CCD7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55679" y="1309688"/>
            <a:ext cx="933450" cy="381000"/>
          </a:xfrm>
          <a:prstGeom prst="rect">
            <a:avLst/>
          </a:prstGeom>
        </p:spPr>
      </p:pic>
      <p:pic>
        <p:nvPicPr>
          <p:cNvPr id="8" name="Picture 7" descr="File:LEGO logo.svg">
            <a:extLst>
              <a:ext uri="{FF2B5EF4-FFF2-40B4-BE49-F238E27FC236}">
                <a16:creationId xmlns:a16="http://schemas.microsoft.com/office/drawing/2014/main" id="{A495AB46-11E9-23C7-5568-42D9B6D83B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3800" y="2654344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7060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B563C-331A-1D59-BDAB-E74CBA82A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Standardized Designs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47BF01-9486-BC0C-5FE2-32927527A2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Reduced Inventory </a:t>
            </a:r>
          </a:p>
          <a:p>
            <a:r>
              <a:rPr lang="en-US" dirty="0"/>
              <a:t>Enhanced Reliability</a:t>
            </a:r>
          </a:p>
          <a:p>
            <a:r>
              <a:rPr lang="en-US" dirty="0"/>
              <a:t>Improved repairability</a:t>
            </a:r>
          </a:p>
          <a:p>
            <a:r>
              <a:rPr lang="en-US" dirty="0"/>
              <a:t>Assured availability</a:t>
            </a:r>
          </a:p>
          <a:p>
            <a:r>
              <a:rPr lang="en-US" dirty="0"/>
              <a:t>Stable supply base</a:t>
            </a:r>
          </a:p>
          <a:p>
            <a:r>
              <a:rPr lang="en-US" dirty="0"/>
              <a:t>Cost-effective</a:t>
            </a:r>
          </a:p>
          <a:p>
            <a:r>
              <a:rPr lang="en-US" dirty="0"/>
              <a:t>Ease of Compliance</a:t>
            </a:r>
          </a:p>
          <a:p>
            <a:r>
              <a:rPr lang="en-US" dirty="0"/>
              <a:t>Faster Development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96CA38-BE1C-9D5B-67C8-4CF6AC60E0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3659"/>
          <a:stretch>
            <a:fillRect/>
          </a:stretch>
        </p:blipFill>
        <p:spPr>
          <a:xfrm>
            <a:off x="5036207" y="1825625"/>
            <a:ext cx="7155793" cy="3572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1518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ACA67-3FF6-EB3D-ECAE-2F8D90BCB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Multi-function Parts - Examples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BC57D6-7655-DAA7-3318-1B02ED67CE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941457" cy="4351338"/>
          </a:xfrm>
        </p:spPr>
        <p:txBody>
          <a:bodyPr>
            <a:normAutofit fontScale="92500"/>
          </a:bodyPr>
          <a:lstStyle/>
          <a:p>
            <a:r>
              <a:rPr lang="en-US" b="1" dirty="0"/>
              <a:t>Sealing and Cutting Jaws</a:t>
            </a:r>
            <a:r>
              <a:rPr lang="en-US" dirty="0"/>
              <a:t>: Combine thermal sealing of thermoplastic film with a built-in serrated or hot-wire knife blade to seal and sever the package in a single stroke.</a:t>
            </a:r>
          </a:p>
          <a:p>
            <a:r>
              <a:rPr lang="en-US" b="1" dirty="0"/>
              <a:t>Self-aligning</a:t>
            </a:r>
            <a:r>
              <a:rPr lang="en-US" dirty="0"/>
              <a:t> guides: No need for reorientation. Prevents mismatch</a:t>
            </a:r>
          </a:p>
          <a:p>
            <a:r>
              <a:rPr lang="en-US" b="1" dirty="0"/>
              <a:t>Vacuum-Cup Pick-and-Place Nozzles</a:t>
            </a:r>
            <a:r>
              <a:rPr lang="en-US" dirty="0"/>
              <a:t>: Create suction to lift and position flat carton blanks or pouches while simultaneously blowing a brief purge of air to clear debris or open the pouch gusset.</a:t>
            </a:r>
          </a:p>
          <a:p>
            <a:endParaRPr lang="en-GB" dirty="0"/>
          </a:p>
        </p:txBody>
      </p:sp>
      <p:pic>
        <p:nvPicPr>
          <p:cNvPr id="4" name="Picture 3" descr="How VFFS Machines Work">
            <a:extLst>
              <a:ext uri="{FF2B5EF4-FFF2-40B4-BE49-F238E27FC236}">
                <a16:creationId xmlns:a16="http://schemas.microsoft.com/office/drawing/2014/main" id="{BD21587F-FE2B-B6C1-ED4B-F1D325750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200" y="1343932"/>
            <a:ext cx="3432629" cy="5148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1565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AD93DC1-A597-5A3F-B003-7FE82D5971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728DFB3-E1A0-B565-D74E-1E806A6D4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Multi-Use Parts - Examples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163856-2B59-4B74-69AD-FA8E47359B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 need for tool change over</a:t>
            </a:r>
          </a:p>
          <a:p>
            <a:r>
              <a:rPr lang="en-US" dirty="0"/>
              <a:t>Adaptive</a:t>
            </a:r>
          </a:p>
          <a:p>
            <a:r>
              <a:rPr lang="en-US" dirty="0"/>
              <a:t>Configurable</a:t>
            </a:r>
          </a:p>
          <a:p>
            <a:r>
              <a:rPr lang="en-US" dirty="0"/>
              <a:t>Reduces overall cost of ownership</a:t>
            </a:r>
          </a:p>
          <a:p>
            <a:r>
              <a:rPr lang="en-US" dirty="0"/>
              <a:t>Reduces assembly complexity</a:t>
            </a:r>
          </a:p>
          <a:p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BBAC4F1-34F4-B614-5DBE-E99388C294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1084" y="160845"/>
            <a:ext cx="2788195" cy="173412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DDD9E5D-2FAB-6BDC-E2A6-1DF39CF9D9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77152" y="5090866"/>
            <a:ext cx="3096057" cy="176713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EF05BAD-C67E-E8B4-EBDA-20F4B4902D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45914" y="3429000"/>
            <a:ext cx="2216409" cy="960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4425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64D43-DD5A-0ACA-3983-CFB67B391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Self-Fastening Designs</a:t>
            </a:r>
            <a:endParaRPr lang="en-GB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F58D6F6-A5F9-8EE4-B559-0D4F983DD8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476849" y="365124"/>
            <a:ext cx="3405827" cy="240212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68F61B1-8641-AD73-C9C9-C43008F2F9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1952" y="365125"/>
            <a:ext cx="1800000" cy="240212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FDBAEC9-587F-2683-38FB-51F71F3535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1952" y="2796659"/>
            <a:ext cx="5380724" cy="3859004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CD592CE-D7AA-75A5-9C71-9DBC79A64FE3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509814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Snap-fits</a:t>
            </a:r>
            <a:endParaRPr lang="en-US" dirty="0"/>
          </a:p>
          <a:p>
            <a:r>
              <a:rPr lang="en-US" b="1" dirty="0"/>
              <a:t>Self-drilling Fasteners</a:t>
            </a:r>
            <a:endParaRPr lang="en-US" dirty="0"/>
          </a:p>
          <a:p>
            <a:r>
              <a:rPr lang="en-US" b="1" dirty="0"/>
              <a:t>Vacuum-Cup Pick-and-Place Nozzles</a:t>
            </a:r>
            <a:r>
              <a:rPr lang="en-US" dirty="0"/>
              <a:t>: Create suction to lift and position flat carton blanks or pouches while simultaneously blowing a brief purge of air to clear debris or open the pouch gusset.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45604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2A817B-E5E9-EAD3-B645-C3908A30815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0000"/>
          </a:blip>
          <a:srcRect r="15090"/>
          <a:stretch>
            <a:fillRect/>
          </a:stretch>
        </p:blipFill>
        <p:spPr>
          <a:xfrm>
            <a:off x="0" y="0"/>
            <a:ext cx="12192000" cy="681197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A89F40-364C-E826-96B7-34A695EE8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Downstream Benefits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88AE78-12A6-F395-D35F-AC184E054C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955971" cy="4351338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/>
              <a:t>Tool-less operation</a:t>
            </a:r>
            <a:r>
              <a:rPr lang="en-US" dirty="0"/>
              <a:t>: removing the need for a torque wrench also removes torque-related defects (over/under-torque) as a failure mode entirely.</a:t>
            </a:r>
          </a:p>
          <a:p>
            <a:r>
              <a:rPr lang="en-US" b="1" dirty="0"/>
              <a:t>Single-operator capability</a:t>
            </a:r>
            <a:r>
              <a:rPr lang="en-US" dirty="0"/>
              <a:t>: the original two-technician job becomes a one-person task, freeing a second technician for other line work during changeover.</a:t>
            </a:r>
          </a:p>
          <a:p>
            <a:r>
              <a:rPr lang="en-US" b="1" dirty="0"/>
              <a:t>Reduced training burden</a:t>
            </a:r>
            <a:r>
              <a:rPr lang="en-US" dirty="0"/>
              <a:t>: standardized, self-locating interfaces are easier to train new operators on than a bolted, sequence-dependent procedure.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890178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24718-C2ED-8180-0BD7-9E5B3E21A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03 Risk Based Thinking in Design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5E1A4D-F0D2-8147-50C0-1431AB98DF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868886" cy="4351338"/>
          </a:xfrm>
        </p:spPr>
        <p:txBody>
          <a:bodyPr/>
          <a:lstStyle/>
          <a:p>
            <a:r>
              <a:rPr lang="en-US" dirty="0"/>
              <a:t>Risk-based thinking means questioning own reference points and assumptions, not just components</a:t>
            </a:r>
          </a:p>
          <a:p>
            <a:r>
              <a:rPr lang="en-US" dirty="0"/>
              <a:t>The best time to ask "what if this fails?" is at concept review, when the answer is a sketch change, not a tooling change</a:t>
            </a:r>
          </a:p>
          <a:p>
            <a:r>
              <a:rPr lang="en-US" dirty="0"/>
              <a:t>Scales down to informal design reviews even without a formal DFMEA session — it's a habit, not just a document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33646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85AF1F-DD72-9923-9A17-ECD58D247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Risk based thinking in SPM Design - Examples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BF3087-31A3-516E-BCF4-A1B81C5C5D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696200" cy="4351338"/>
          </a:xfrm>
        </p:spPr>
        <p:txBody>
          <a:bodyPr>
            <a:noAutofit/>
          </a:bodyPr>
          <a:lstStyle/>
          <a:p>
            <a:r>
              <a:rPr lang="en-US" sz="2100" b="1" dirty="0"/>
              <a:t>Locating off a non-datum surface</a:t>
            </a:r>
            <a:r>
              <a:rPr lang="en-US" sz="2100" dirty="0"/>
              <a:t> — As cast surface used for reference for a clamping fixture – not the part’s actual design datum</a:t>
            </a:r>
          </a:p>
          <a:p>
            <a:r>
              <a:rPr lang="en-US" sz="2100" b="1" dirty="0"/>
              <a:t>A single, unmonitored sensor guarding a critical process step</a:t>
            </a:r>
            <a:r>
              <a:rPr lang="en-US" sz="2100" dirty="0"/>
              <a:t> (press-fit force check with no redundancy)</a:t>
            </a:r>
          </a:p>
          <a:p>
            <a:r>
              <a:rPr lang="en-US" sz="2100" b="1" dirty="0"/>
              <a:t>No fail-safe position on pneumatic/hydraulic pressure loss</a:t>
            </a:r>
            <a:r>
              <a:rPr lang="en-US" sz="2100" dirty="0"/>
              <a:t> — a clamp or lift cylinder that drifts or drops when air pressure dips</a:t>
            </a:r>
          </a:p>
          <a:p>
            <a:r>
              <a:rPr lang="en-US" sz="2100" b="1" dirty="0"/>
              <a:t>Cascading failure from an upstream station jam</a:t>
            </a:r>
            <a:r>
              <a:rPr lang="en-US" sz="2100" dirty="0"/>
              <a:t> — no part-present interlock between stations</a:t>
            </a:r>
          </a:p>
          <a:p>
            <a:r>
              <a:rPr lang="en-US" sz="2100" b="1" dirty="0"/>
              <a:t>Structural frame deflection under load</a:t>
            </a:r>
            <a:r>
              <a:rPr lang="en-US" sz="2100" dirty="0"/>
              <a:t> — a slow dimensional drift as tooling wears, missed by any single in-process check</a:t>
            </a:r>
          </a:p>
          <a:p>
            <a:r>
              <a:rPr lang="en-US" sz="2100" b="1" dirty="0"/>
              <a:t>Part loading orientation left to operator judgment</a:t>
            </a:r>
            <a:r>
              <a:rPr lang="en-US" sz="2100" dirty="0"/>
              <a:t> — a fixture that allows the wrong orientation instead of physically preventing it</a:t>
            </a:r>
            <a:endParaRPr lang="en-GB" sz="2100" dirty="0"/>
          </a:p>
        </p:txBody>
      </p:sp>
    </p:spTree>
    <p:extLst>
      <p:ext uri="{BB962C8B-B14F-4D97-AF65-F5344CB8AC3E}">
        <p14:creationId xmlns:p14="http://schemas.microsoft.com/office/powerpoint/2010/main" val="29594928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93EDD1-4B2A-34AC-0DF0-6CF3DFFE77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ow Does a Permanent Magnet Motor Work?">
            <a:extLst>
              <a:ext uri="{FF2B5EF4-FFF2-40B4-BE49-F238E27FC236}">
                <a16:creationId xmlns:a16="http://schemas.microsoft.com/office/drawing/2014/main" id="{FC3A2900-F4D3-735D-CDB2-DB7EF7F4835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127" r="3333"/>
          <a:stretch>
            <a:fillRect/>
          </a:stretch>
        </p:blipFill>
        <p:spPr>
          <a:xfrm>
            <a:off x="3730171" y="2286000"/>
            <a:ext cx="8461829" cy="4572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0DDD436-18A1-C564-0637-5141DE4D3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04 Design Margin &amp; Robustness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9AE975-FFF3-8482-D676-D13F02B225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283858" cy="4351338"/>
          </a:xfrm>
        </p:spPr>
        <p:txBody>
          <a:bodyPr/>
          <a:lstStyle/>
          <a:p>
            <a:r>
              <a:rPr lang="en-US" dirty="0"/>
              <a:t>Design Load &gt; Safe Load &gt; Operating Load</a:t>
            </a:r>
          </a:p>
          <a:p>
            <a:r>
              <a:rPr lang="en-US" dirty="0"/>
              <a:t>Overload Protection</a:t>
            </a:r>
          </a:p>
          <a:p>
            <a:r>
              <a:rPr lang="en-US" dirty="0"/>
              <a:t>Load variations are inherent in operation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998449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8FA0DE-C78B-151B-8733-73541AC93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Design Margin needs to be considered?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9EFE5B-0DBE-2879-1748-937856CB84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638143" cy="4351338"/>
          </a:xfrm>
        </p:spPr>
        <p:txBody>
          <a:bodyPr/>
          <a:lstStyle/>
          <a:p>
            <a:pPr lvl="0"/>
            <a:r>
              <a:rPr lang="en-GB" dirty="0"/>
              <a:t>Nominal-condition compliance is not the same as robustness —“What's the margin?" not just “Does it meet spec?"</a:t>
            </a:r>
          </a:p>
          <a:p>
            <a:pPr lvl="0"/>
            <a:r>
              <a:rPr lang="en-GB" dirty="0"/>
              <a:t>Design margin should be sized against real-world variation and transients, not just datasheet steady-state values.</a:t>
            </a:r>
          </a:p>
          <a:p>
            <a:pPr lvl="0"/>
            <a:r>
              <a:rPr lang="en-GB" dirty="0"/>
              <a:t>Robustness failures are often invisible until they've already caused cumulative damage — by the time symptoms appear, the root cause is history.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114210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B3EE0-5612-2857-8AE4-D4ACE2A84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Permanent Magnet Motor Example</a:t>
            </a:r>
            <a:endParaRPr lang="en-GB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2D7C7A6-95F1-97FC-D665-62D09CD5E85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7088861"/>
              </p:ext>
            </p:extLst>
          </p:nvPr>
        </p:nvGraphicFramePr>
        <p:xfrm>
          <a:off x="500744" y="1936115"/>
          <a:ext cx="11190511" cy="4556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8814">
                  <a:extLst>
                    <a:ext uri="{9D8B030D-6E8A-4147-A177-3AD203B41FA5}">
                      <a16:colId xmlns:a16="http://schemas.microsoft.com/office/drawing/2014/main" val="681032943"/>
                    </a:ext>
                  </a:extLst>
                </a:gridCol>
                <a:gridCol w="1398814">
                  <a:extLst>
                    <a:ext uri="{9D8B030D-6E8A-4147-A177-3AD203B41FA5}">
                      <a16:colId xmlns:a16="http://schemas.microsoft.com/office/drawing/2014/main" val="1976250199"/>
                    </a:ext>
                  </a:extLst>
                </a:gridCol>
                <a:gridCol w="1398814">
                  <a:extLst>
                    <a:ext uri="{9D8B030D-6E8A-4147-A177-3AD203B41FA5}">
                      <a16:colId xmlns:a16="http://schemas.microsoft.com/office/drawing/2014/main" val="2313631672"/>
                    </a:ext>
                  </a:extLst>
                </a:gridCol>
                <a:gridCol w="1398814">
                  <a:extLst>
                    <a:ext uri="{9D8B030D-6E8A-4147-A177-3AD203B41FA5}">
                      <a16:colId xmlns:a16="http://schemas.microsoft.com/office/drawing/2014/main" val="3573527450"/>
                    </a:ext>
                  </a:extLst>
                </a:gridCol>
                <a:gridCol w="1398814">
                  <a:extLst>
                    <a:ext uri="{9D8B030D-6E8A-4147-A177-3AD203B41FA5}">
                      <a16:colId xmlns:a16="http://schemas.microsoft.com/office/drawing/2014/main" val="622600401"/>
                    </a:ext>
                  </a:extLst>
                </a:gridCol>
                <a:gridCol w="1398814">
                  <a:extLst>
                    <a:ext uri="{9D8B030D-6E8A-4147-A177-3AD203B41FA5}">
                      <a16:colId xmlns:a16="http://schemas.microsoft.com/office/drawing/2014/main" val="15809600"/>
                    </a:ext>
                  </a:extLst>
                </a:gridCol>
                <a:gridCol w="893927">
                  <a:extLst>
                    <a:ext uri="{9D8B030D-6E8A-4147-A177-3AD203B41FA5}">
                      <a16:colId xmlns:a16="http://schemas.microsoft.com/office/drawing/2014/main" val="2784414371"/>
                    </a:ext>
                  </a:extLst>
                </a:gridCol>
                <a:gridCol w="1903700">
                  <a:extLst>
                    <a:ext uri="{9D8B030D-6E8A-4147-A177-3AD203B41FA5}">
                      <a16:colId xmlns:a16="http://schemas.microsoft.com/office/drawing/2014/main" val="3626399181"/>
                    </a:ext>
                  </a:extLst>
                </a:gridCol>
              </a:tblGrid>
              <a:tr h="584330">
                <a:tc>
                  <a:txBody>
                    <a:bodyPr/>
                    <a:lstStyle/>
                    <a:p>
                      <a:pPr marL="0" marR="0" algn="ctr" fontAlgn="t">
                        <a:buNone/>
                      </a:pPr>
                      <a:r>
                        <a:rPr lang="en-GB" sz="1100" b="0" i="0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Failure mode</a:t>
                      </a:r>
                    </a:p>
                  </a:txBody>
                  <a:tcPr marL="85725" marR="85725" marT="66675" marB="66675" anchor="ctr"/>
                </a:tc>
                <a:tc>
                  <a:txBody>
                    <a:bodyPr/>
                    <a:lstStyle/>
                    <a:p>
                      <a:pPr marL="0" marR="0" algn="ctr" fontAlgn="t">
                        <a:buNone/>
                      </a:pPr>
                      <a:r>
                        <a:rPr lang="en-GB" sz="1100" b="0" i="0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Baseline design assumption</a:t>
                      </a:r>
                    </a:p>
                  </a:txBody>
                  <a:tcPr marL="85725" marR="85725" marT="66675" marB="66675" anchor="ctr"/>
                </a:tc>
                <a:tc>
                  <a:txBody>
                    <a:bodyPr/>
                    <a:lstStyle/>
                    <a:p>
                      <a:pPr marL="0" marR="0" algn="ctr" fontAlgn="t">
                        <a:buNone/>
                      </a:pPr>
                      <a:r>
                        <a:rPr lang="en-GB" sz="1100" b="0" i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Real-world condition that can exceed it</a:t>
                      </a:r>
                    </a:p>
                  </a:txBody>
                  <a:tcPr marL="85725" marR="85725" marT="66675" marB="66675" anchor="ctr"/>
                </a:tc>
                <a:tc>
                  <a:txBody>
                    <a:bodyPr/>
                    <a:lstStyle/>
                    <a:p>
                      <a:pPr marL="0" marR="0" algn="ctr" fontAlgn="t">
                        <a:buNone/>
                      </a:pPr>
                      <a:r>
                        <a:rPr lang="en-GB" sz="1100" b="0" i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Consequence</a:t>
                      </a:r>
                    </a:p>
                  </a:txBody>
                  <a:tcPr marL="85725" marR="85725" marT="66675" marB="66675" anchor="ctr"/>
                </a:tc>
                <a:tc>
                  <a:txBody>
                    <a:bodyPr/>
                    <a:lstStyle/>
                    <a:p>
                      <a:pPr marL="0" marR="0" algn="ctr" fontAlgn="t">
                        <a:buNone/>
                      </a:pPr>
                      <a:r>
                        <a:rPr lang="en-GB" sz="1100" b="0" i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Sev</a:t>
                      </a:r>
                      <a:br>
                        <a:rPr lang="en-GB" sz="1100" b="0" i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</a:br>
                      <a:r>
                        <a:rPr lang="en-GB" sz="1100" b="0" i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(1-5)</a:t>
                      </a:r>
                    </a:p>
                  </a:txBody>
                  <a:tcPr marL="85725" marR="85725" marT="66675" marB="66675" anchor="ctr"/>
                </a:tc>
                <a:tc>
                  <a:txBody>
                    <a:bodyPr/>
                    <a:lstStyle/>
                    <a:p>
                      <a:pPr marL="0" marR="0" algn="ctr" fontAlgn="t">
                        <a:buNone/>
                      </a:pPr>
                      <a:r>
                        <a:rPr lang="en-GB" sz="1100" b="0" i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Likely</a:t>
                      </a:r>
                      <a:br>
                        <a:rPr lang="en-GB" sz="1100" b="0" i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</a:br>
                      <a:r>
                        <a:rPr lang="en-GB" sz="1100" b="0" i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(1-5)</a:t>
                      </a:r>
                    </a:p>
                  </a:txBody>
                  <a:tcPr marL="85725" marR="85725" marT="66675" marB="66675" anchor="ctr"/>
                </a:tc>
                <a:tc>
                  <a:txBody>
                    <a:bodyPr/>
                    <a:lstStyle/>
                    <a:p>
                      <a:pPr marL="0" marR="0" algn="ctr" fontAlgn="t">
                        <a:buNone/>
                      </a:pPr>
                      <a:r>
                        <a:rPr lang="en-GB" sz="1100" b="0" i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Risk</a:t>
                      </a:r>
                    </a:p>
                  </a:txBody>
                  <a:tcPr marL="85725" marR="85725" marT="66675" marB="66675" anchor="ctr"/>
                </a:tc>
                <a:tc>
                  <a:txBody>
                    <a:bodyPr/>
                    <a:lstStyle/>
                    <a:p>
                      <a:pPr marL="0" marR="0" algn="ctr" fontAlgn="t">
                        <a:buNone/>
                      </a:pPr>
                      <a:r>
                        <a:rPr lang="en-GB" sz="1100" b="0" i="0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Design action to build margin</a:t>
                      </a:r>
                    </a:p>
                  </a:txBody>
                  <a:tcPr marL="85725" marR="85725" marT="66675" marB="66675" anchor="ctr"/>
                </a:tc>
                <a:extLst>
                  <a:ext uri="{0D108BD9-81ED-4DB2-BD59-A6C34878D82A}">
                    <a16:rowId xmlns:a16="http://schemas.microsoft.com/office/drawing/2014/main" val="911512490"/>
                  </a:ext>
                </a:extLst>
              </a:tr>
              <a:tr h="802548"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GB" sz="1100" b="0" i="0">
                          <a:solidFill>
                            <a:srgbClr val="0B0B0B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Magnet demagnetization</a:t>
                      </a:r>
                    </a:p>
                  </a:txBody>
                  <a:tcPr marL="85725" marR="85725" marT="66675" marB="66675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GB" sz="1100" b="0" i="0">
                          <a:solidFill>
                            <a:srgbClr val="52514E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Sized to nameplate rated load only</a:t>
                      </a:r>
                    </a:p>
                  </a:txBody>
                  <a:tcPr marL="85725" marR="85725" marT="66675" marB="66675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GB" sz="1100" b="0" i="0">
                          <a:solidFill>
                            <a:srgbClr val="52514E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Transient overload (jam, momentary spike) plus elevated ambient temperature</a:t>
                      </a:r>
                    </a:p>
                  </a:txBody>
                  <a:tcPr marL="85725" marR="85725" marT="66675" marB="66675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GB" sz="1100" b="0" i="0">
                          <a:solidFill>
                            <a:srgbClr val="52514E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Permanent, invisible loss of magnet strength; degraded torque with no external sign of damage</a:t>
                      </a:r>
                    </a:p>
                  </a:txBody>
                  <a:tcPr marL="85725" marR="85725" marT="66675" marB="66675"/>
                </a:tc>
                <a:tc>
                  <a:txBody>
                    <a:bodyPr/>
                    <a:lstStyle/>
                    <a:p>
                      <a:pPr marL="0" marR="0" algn="ctr" fontAlgn="t">
                        <a:buNone/>
                      </a:pPr>
                      <a:r>
                        <a:rPr lang="en-GB" sz="1100" b="0" i="0" dirty="0">
                          <a:solidFill>
                            <a:srgbClr val="52514E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5</a:t>
                      </a:r>
                    </a:p>
                  </a:txBody>
                  <a:tcPr marL="85725" marR="85725" marT="66675" marB="66675" anchor="ctr"/>
                </a:tc>
                <a:tc>
                  <a:txBody>
                    <a:bodyPr/>
                    <a:lstStyle/>
                    <a:p>
                      <a:pPr marL="0" marR="0" algn="ctr" fontAlgn="t">
                        <a:buNone/>
                      </a:pPr>
                      <a:r>
                        <a:rPr lang="en-GB" sz="1100" b="0" i="0">
                          <a:solidFill>
                            <a:srgbClr val="52514E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3</a:t>
                      </a:r>
                    </a:p>
                  </a:txBody>
                  <a:tcPr marL="85725" marR="85725" marT="66675" marB="66675" anchor="ctr"/>
                </a:tc>
                <a:tc>
                  <a:txBody>
                    <a:bodyPr/>
                    <a:lstStyle/>
                    <a:p>
                      <a:pPr marL="0" marR="0" algn="ctr" fontAlgn="t">
                        <a:buNone/>
                      </a:pPr>
                      <a:r>
                        <a:rPr lang="en-GB" sz="1100" b="0" i="0">
                          <a:solidFill>
                            <a:srgbClr val="8E2626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High</a:t>
                      </a:r>
                    </a:p>
                  </a:txBody>
                  <a:tcPr marL="85725" marR="85725" marT="66675" marB="66675" anchor="ctr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GB" sz="1100" b="0" i="0">
                          <a:solidFill>
                            <a:srgbClr val="52514E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Select magnet grade with demagnetization headroom beyond worst-case transient; validate at max ambient + peak overload together, not separately</a:t>
                      </a:r>
                    </a:p>
                  </a:txBody>
                  <a:tcPr marL="85725" marR="85725" marT="66675" marB="66675"/>
                </a:tc>
                <a:extLst>
                  <a:ext uri="{0D108BD9-81ED-4DB2-BD59-A6C34878D82A}">
                    <a16:rowId xmlns:a16="http://schemas.microsoft.com/office/drawing/2014/main" val="2322720403"/>
                  </a:ext>
                </a:extLst>
              </a:tr>
              <a:tr h="797794"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GB" sz="1100" b="0" i="0">
                          <a:solidFill>
                            <a:srgbClr val="0B0B0B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Winding insulation breakdown</a:t>
                      </a:r>
                    </a:p>
                  </a:txBody>
                  <a:tcPr marL="85725" marR="85725" marT="66675" marB="66675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GB" sz="1100" b="0" i="0">
                          <a:solidFill>
                            <a:srgbClr val="52514E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Insulation class selected for steady-state rated voltage</a:t>
                      </a:r>
                    </a:p>
                  </a:txBody>
                  <a:tcPr marL="85725" marR="85725" marT="66675" marB="66675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GB" sz="1100" b="0" i="0">
                          <a:solidFill>
                            <a:srgbClr val="52514E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Inverter PWM dv/dt voltage spikes and reflected-wave transients at motor terminals</a:t>
                      </a:r>
                    </a:p>
                  </a:txBody>
                  <a:tcPr marL="85725" marR="85725" marT="66675" marB="66675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GB" sz="1100" b="0" i="0">
                          <a:solidFill>
                            <a:srgbClr val="52514E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Partial discharge and accelerated insulation aging, eventual turn-to-turn short</a:t>
                      </a:r>
                    </a:p>
                  </a:txBody>
                  <a:tcPr marL="85725" marR="85725" marT="66675" marB="66675"/>
                </a:tc>
                <a:tc>
                  <a:txBody>
                    <a:bodyPr/>
                    <a:lstStyle/>
                    <a:p>
                      <a:pPr marL="0" marR="0" algn="ctr" fontAlgn="t">
                        <a:buNone/>
                      </a:pPr>
                      <a:r>
                        <a:rPr lang="en-GB" sz="1100" b="0" i="0" dirty="0">
                          <a:solidFill>
                            <a:srgbClr val="52514E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5</a:t>
                      </a:r>
                    </a:p>
                  </a:txBody>
                  <a:tcPr marL="85725" marR="85725" marT="66675" marB="66675" anchor="ctr"/>
                </a:tc>
                <a:tc>
                  <a:txBody>
                    <a:bodyPr/>
                    <a:lstStyle/>
                    <a:p>
                      <a:pPr marL="0" marR="0" algn="ctr" fontAlgn="t">
                        <a:buNone/>
                      </a:pPr>
                      <a:r>
                        <a:rPr lang="en-GB" sz="1100" b="0" i="0" dirty="0">
                          <a:solidFill>
                            <a:srgbClr val="52514E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3</a:t>
                      </a:r>
                    </a:p>
                  </a:txBody>
                  <a:tcPr marL="85725" marR="85725" marT="66675" marB="66675" anchor="ctr"/>
                </a:tc>
                <a:tc>
                  <a:txBody>
                    <a:bodyPr/>
                    <a:lstStyle/>
                    <a:p>
                      <a:pPr marL="0" marR="0" algn="ctr" fontAlgn="t">
                        <a:buNone/>
                      </a:pPr>
                      <a:r>
                        <a:rPr lang="en-GB" sz="1100" b="0" i="0">
                          <a:solidFill>
                            <a:srgbClr val="8E2626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High</a:t>
                      </a:r>
                    </a:p>
                  </a:txBody>
                  <a:tcPr marL="85725" marR="85725" marT="66675" marB="66675" anchor="ctr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GB" sz="1100" b="0" i="0">
                          <a:solidFill>
                            <a:srgbClr val="52514E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Rate insulation system against actual inverter dv/dt and cable length, not just RMS voltage; consider dv/dt filter if drive/cable combination is severe</a:t>
                      </a:r>
                    </a:p>
                  </a:txBody>
                  <a:tcPr marL="85725" marR="85725" marT="66675" marB="66675"/>
                </a:tc>
                <a:extLst>
                  <a:ext uri="{0D108BD9-81ED-4DB2-BD59-A6C34878D82A}">
                    <a16:rowId xmlns:a16="http://schemas.microsoft.com/office/drawing/2014/main" val="1230412202"/>
                  </a:ext>
                </a:extLst>
              </a:tr>
              <a:tr h="1055190"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GB" sz="1100" b="0" i="0">
                          <a:solidFill>
                            <a:srgbClr val="0B0B0B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Bearing electrical fluting</a:t>
                      </a:r>
                    </a:p>
                  </a:txBody>
                  <a:tcPr marL="85725" marR="85725" marT="66675" marB="66675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GB" sz="1100" b="0" i="0">
                          <a:solidFill>
                            <a:srgbClr val="52514E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Bearing life calculated from mechanical load spectrum only</a:t>
                      </a:r>
                    </a:p>
                  </a:txBody>
                  <a:tcPr marL="85725" marR="85725" marT="66675" marB="66675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GB" sz="1100" b="0" i="0">
                          <a:solidFill>
                            <a:srgbClr val="52514E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Shaft-induced currents from inverter common-mode voltage, uncontrolled by baseline design</a:t>
                      </a:r>
                    </a:p>
                  </a:txBody>
                  <a:tcPr marL="85725" marR="85725" marT="66675" marB="66675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GB" sz="1100" b="0" i="0">
                          <a:solidFill>
                            <a:srgbClr val="52514E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Fluting/pitting on bearing races, premature bearing failure well short of calculated L10 life</a:t>
                      </a:r>
                    </a:p>
                  </a:txBody>
                  <a:tcPr marL="85725" marR="85725" marT="66675" marB="66675"/>
                </a:tc>
                <a:tc>
                  <a:txBody>
                    <a:bodyPr/>
                    <a:lstStyle/>
                    <a:p>
                      <a:pPr marL="0" marR="0" algn="ctr" fontAlgn="t">
                        <a:buNone/>
                      </a:pPr>
                      <a:r>
                        <a:rPr lang="en-GB" sz="1100" b="0" i="0">
                          <a:solidFill>
                            <a:srgbClr val="52514E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4</a:t>
                      </a:r>
                    </a:p>
                  </a:txBody>
                  <a:tcPr marL="85725" marR="85725" marT="66675" marB="66675" anchor="ctr"/>
                </a:tc>
                <a:tc>
                  <a:txBody>
                    <a:bodyPr/>
                    <a:lstStyle/>
                    <a:p>
                      <a:pPr marL="0" marR="0" algn="ctr" fontAlgn="t">
                        <a:buNone/>
                      </a:pPr>
                      <a:r>
                        <a:rPr lang="en-GB" sz="1100" b="0" i="0" dirty="0">
                          <a:solidFill>
                            <a:srgbClr val="52514E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3</a:t>
                      </a:r>
                    </a:p>
                  </a:txBody>
                  <a:tcPr marL="85725" marR="85725" marT="66675" marB="66675" anchor="ctr"/>
                </a:tc>
                <a:tc>
                  <a:txBody>
                    <a:bodyPr/>
                    <a:lstStyle/>
                    <a:p>
                      <a:pPr marL="0" marR="0" algn="ctr" fontAlgn="t">
                        <a:buNone/>
                      </a:pPr>
                      <a:r>
                        <a:rPr lang="en-GB" sz="1100" b="0" i="0" dirty="0">
                          <a:solidFill>
                            <a:srgbClr val="7345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Medium</a:t>
                      </a:r>
                    </a:p>
                  </a:txBody>
                  <a:tcPr marL="85725" marR="85725" marT="66675" marB="66675" anchor="ctr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GB" sz="1100" b="0" i="0" dirty="0">
                          <a:solidFill>
                            <a:srgbClr val="52514E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Add shaft grounding ring or insulated bearing on non-drive end; validate bearing life against electrical, not just mechanical, load</a:t>
                      </a:r>
                    </a:p>
                  </a:txBody>
                  <a:tcPr marL="85725" marR="85725" marT="66675" marB="66675"/>
                </a:tc>
                <a:extLst>
                  <a:ext uri="{0D108BD9-81ED-4DB2-BD59-A6C34878D82A}">
                    <a16:rowId xmlns:a16="http://schemas.microsoft.com/office/drawing/2014/main" val="34374563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85868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76B6BB-7091-5E30-42B5-4D87842623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E9701-E003-56F1-0C07-FBEE08BE4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Permanent Magnet Motor Example</a:t>
            </a:r>
            <a:endParaRPr lang="en-GB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B4637D8-C7D1-A128-2DC3-B66A9004A7C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5630042"/>
              </p:ext>
            </p:extLst>
          </p:nvPr>
        </p:nvGraphicFramePr>
        <p:xfrm>
          <a:off x="580571" y="1825625"/>
          <a:ext cx="11074400" cy="4892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2079">
                  <a:extLst>
                    <a:ext uri="{9D8B030D-6E8A-4147-A177-3AD203B41FA5}">
                      <a16:colId xmlns:a16="http://schemas.microsoft.com/office/drawing/2014/main" val="681032943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1976250199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2313631672"/>
                    </a:ext>
                  </a:extLst>
                </a:gridCol>
                <a:gridCol w="1677307">
                  <a:extLst>
                    <a:ext uri="{9D8B030D-6E8A-4147-A177-3AD203B41FA5}">
                      <a16:colId xmlns:a16="http://schemas.microsoft.com/office/drawing/2014/main" val="3573527450"/>
                    </a:ext>
                  </a:extLst>
                </a:gridCol>
                <a:gridCol w="951593">
                  <a:extLst>
                    <a:ext uri="{9D8B030D-6E8A-4147-A177-3AD203B41FA5}">
                      <a16:colId xmlns:a16="http://schemas.microsoft.com/office/drawing/2014/main" val="622600401"/>
                    </a:ext>
                  </a:extLst>
                </a:gridCol>
                <a:gridCol w="1314450">
                  <a:extLst>
                    <a:ext uri="{9D8B030D-6E8A-4147-A177-3AD203B41FA5}">
                      <a16:colId xmlns:a16="http://schemas.microsoft.com/office/drawing/2014/main" val="15809600"/>
                    </a:ext>
                  </a:extLst>
                </a:gridCol>
                <a:gridCol w="883557">
                  <a:extLst>
                    <a:ext uri="{9D8B030D-6E8A-4147-A177-3AD203B41FA5}">
                      <a16:colId xmlns:a16="http://schemas.microsoft.com/office/drawing/2014/main" val="2784414371"/>
                    </a:ext>
                  </a:extLst>
                </a:gridCol>
                <a:gridCol w="2046514">
                  <a:extLst>
                    <a:ext uri="{9D8B030D-6E8A-4147-A177-3AD203B41FA5}">
                      <a16:colId xmlns:a16="http://schemas.microsoft.com/office/drawing/2014/main" val="3626399181"/>
                    </a:ext>
                  </a:extLst>
                </a:gridCol>
              </a:tblGrid>
              <a:tr h="516232">
                <a:tc>
                  <a:txBody>
                    <a:bodyPr/>
                    <a:lstStyle/>
                    <a:p>
                      <a:pPr marL="0" marR="0" algn="ctr" fontAlgn="t">
                        <a:buNone/>
                      </a:pPr>
                      <a:r>
                        <a:rPr lang="en-GB" sz="1100" b="0" i="0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Failure mode</a:t>
                      </a:r>
                    </a:p>
                  </a:txBody>
                  <a:tcPr marL="85725" marR="85725" marT="66675" marB="66675" anchor="ctr"/>
                </a:tc>
                <a:tc>
                  <a:txBody>
                    <a:bodyPr/>
                    <a:lstStyle/>
                    <a:p>
                      <a:pPr marL="0" marR="0" algn="ctr" fontAlgn="t">
                        <a:buNone/>
                      </a:pPr>
                      <a:r>
                        <a:rPr lang="en-GB" sz="1100" b="0" i="0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Baseline design assumption</a:t>
                      </a:r>
                    </a:p>
                  </a:txBody>
                  <a:tcPr marL="85725" marR="85725" marT="66675" marB="66675" anchor="ctr"/>
                </a:tc>
                <a:tc>
                  <a:txBody>
                    <a:bodyPr/>
                    <a:lstStyle/>
                    <a:p>
                      <a:pPr marL="0" marR="0" algn="ctr" fontAlgn="t">
                        <a:buNone/>
                      </a:pPr>
                      <a:r>
                        <a:rPr lang="en-GB" sz="1100" b="0" i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Real-world condition that can exceed it</a:t>
                      </a:r>
                    </a:p>
                  </a:txBody>
                  <a:tcPr marL="85725" marR="85725" marT="66675" marB="66675" anchor="ctr"/>
                </a:tc>
                <a:tc>
                  <a:txBody>
                    <a:bodyPr/>
                    <a:lstStyle/>
                    <a:p>
                      <a:pPr marL="0" marR="0" algn="ctr" fontAlgn="t">
                        <a:buNone/>
                      </a:pPr>
                      <a:r>
                        <a:rPr lang="en-GB" sz="1100" b="0" i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Consequence</a:t>
                      </a:r>
                    </a:p>
                  </a:txBody>
                  <a:tcPr marL="85725" marR="85725" marT="66675" marB="66675" anchor="ctr"/>
                </a:tc>
                <a:tc>
                  <a:txBody>
                    <a:bodyPr/>
                    <a:lstStyle/>
                    <a:p>
                      <a:pPr marL="0" marR="0" algn="ctr" fontAlgn="t">
                        <a:buNone/>
                      </a:pPr>
                      <a:r>
                        <a:rPr lang="en-GB" sz="1100" b="0" i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Sev</a:t>
                      </a:r>
                      <a:br>
                        <a:rPr lang="en-GB" sz="1100" b="0" i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</a:br>
                      <a:r>
                        <a:rPr lang="en-GB" sz="1100" b="0" i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(1-5)</a:t>
                      </a:r>
                    </a:p>
                  </a:txBody>
                  <a:tcPr marL="85725" marR="85725" marT="66675" marB="66675" anchor="ctr"/>
                </a:tc>
                <a:tc>
                  <a:txBody>
                    <a:bodyPr/>
                    <a:lstStyle/>
                    <a:p>
                      <a:pPr marL="0" marR="0" algn="ctr" fontAlgn="t">
                        <a:buNone/>
                      </a:pPr>
                      <a:r>
                        <a:rPr lang="en-GB" sz="1100" b="0" i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Likely</a:t>
                      </a:r>
                      <a:br>
                        <a:rPr lang="en-GB" sz="1100" b="0" i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</a:br>
                      <a:r>
                        <a:rPr lang="en-GB" sz="1100" b="0" i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(1-5)</a:t>
                      </a:r>
                    </a:p>
                  </a:txBody>
                  <a:tcPr marL="85725" marR="85725" marT="66675" marB="66675" anchor="ctr"/>
                </a:tc>
                <a:tc>
                  <a:txBody>
                    <a:bodyPr/>
                    <a:lstStyle/>
                    <a:p>
                      <a:pPr marL="0" marR="0" algn="ctr" fontAlgn="t">
                        <a:buNone/>
                      </a:pPr>
                      <a:r>
                        <a:rPr lang="en-GB" sz="1100" b="0" i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Risk</a:t>
                      </a:r>
                    </a:p>
                  </a:txBody>
                  <a:tcPr marL="85725" marR="85725" marT="66675" marB="66675" anchor="ctr"/>
                </a:tc>
                <a:tc>
                  <a:txBody>
                    <a:bodyPr/>
                    <a:lstStyle/>
                    <a:p>
                      <a:pPr marL="0" marR="0" algn="ctr" fontAlgn="t">
                        <a:buNone/>
                      </a:pPr>
                      <a:r>
                        <a:rPr lang="en-GB" sz="1100" b="0" i="0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Design action to build margin</a:t>
                      </a:r>
                    </a:p>
                  </a:txBody>
                  <a:tcPr marL="85725" marR="85725" marT="66675" marB="66675" anchor="ctr"/>
                </a:tc>
                <a:extLst>
                  <a:ext uri="{0D108BD9-81ED-4DB2-BD59-A6C34878D82A}">
                    <a16:rowId xmlns:a16="http://schemas.microsoft.com/office/drawing/2014/main" val="911512490"/>
                  </a:ext>
                </a:extLst>
              </a:tr>
              <a:tr h="1350545"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GB" sz="1100" b="0" i="0">
                          <a:solidFill>
                            <a:srgbClr val="0B0B0B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Thermal overload / winding overheat</a:t>
                      </a:r>
                    </a:p>
                  </a:txBody>
                  <a:tcPr marL="85725" marR="85725" marT="66675" marB="66675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GB" sz="1100" b="0" i="0">
                          <a:solidFill>
                            <a:srgbClr val="52514E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Cooling sized for standard ambient and unobstructed airflow</a:t>
                      </a:r>
                    </a:p>
                  </a:txBody>
                  <a:tcPr marL="85725" marR="85725" marT="66675" marB="66675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GB" sz="1100" b="0" i="0">
                          <a:solidFill>
                            <a:srgbClr val="52514E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Elevated enclosure ambient, reduced airflow from dust/fouling, or derated altitude</a:t>
                      </a:r>
                    </a:p>
                  </a:txBody>
                  <a:tcPr marL="85725" marR="85725" marT="66675" marB="66675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GB" sz="1100" b="0" i="0">
                          <a:solidFill>
                            <a:srgbClr val="52514E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Accelerated insulation aging, nuisance trips, or thermal-driven demagnetization compounding the first failure mode</a:t>
                      </a:r>
                    </a:p>
                  </a:txBody>
                  <a:tcPr marL="85725" marR="85725" marT="66675" marB="66675"/>
                </a:tc>
                <a:tc>
                  <a:txBody>
                    <a:bodyPr/>
                    <a:lstStyle/>
                    <a:p>
                      <a:pPr marL="0" marR="0" algn="ctr" fontAlgn="t">
                        <a:buNone/>
                      </a:pPr>
                      <a:r>
                        <a:rPr lang="en-GB" sz="1100" b="0" i="0" dirty="0">
                          <a:solidFill>
                            <a:srgbClr val="52514E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4</a:t>
                      </a:r>
                    </a:p>
                  </a:txBody>
                  <a:tcPr marL="85725" marR="85725" marT="66675" marB="66675" anchor="ctr"/>
                </a:tc>
                <a:tc>
                  <a:txBody>
                    <a:bodyPr/>
                    <a:lstStyle/>
                    <a:p>
                      <a:pPr marL="0" marR="0" algn="ctr" fontAlgn="t">
                        <a:buNone/>
                      </a:pPr>
                      <a:r>
                        <a:rPr lang="en-GB" sz="1100" b="0" i="0">
                          <a:solidFill>
                            <a:srgbClr val="52514E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3</a:t>
                      </a:r>
                    </a:p>
                  </a:txBody>
                  <a:tcPr marL="85725" marR="85725" marT="66675" marB="66675" anchor="ctr"/>
                </a:tc>
                <a:tc>
                  <a:txBody>
                    <a:bodyPr/>
                    <a:lstStyle/>
                    <a:p>
                      <a:pPr marL="0" marR="0" algn="ctr" fontAlgn="t">
                        <a:buNone/>
                      </a:pPr>
                      <a:r>
                        <a:rPr lang="en-GB" sz="1100" b="0" i="0">
                          <a:solidFill>
                            <a:srgbClr val="7345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Medium</a:t>
                      </a:r>
                    </a:p>
                  </a:txBody>
                  <a:tcPr marL="85725" marR="85725" marT="66675" marB="66675" anchor="ctr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GB" sz="1100" b="0" i="0" dirty="0">
                          <a:solidFill>
                            <a:srgbClr val="52514E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Build thermal derating curves against real installation ambient/airflow, not datasheet ambient; specify filter/cleaning interval for the actual environment</a:t>
                      </a:r>
                    </a:p>
                  </a:txBody>
                  <a:tcPr marL="85725" marR="85725" marT="66675" marB="66675"/>
                </a:tc>
                <a:extLst>
                  <a:ext uri="{0D108BD9-81ED-4DB2-BD59-A6C34878D82A}">
                    <a16:rowId xmlns:a16="http://schemas.microsoft.com/office/drawing/2014/main" val="1349093658"/>
                  </a:ext>
                </a:extLst>
              </a:tr>
              <a:tr h="1183682"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GB" sz="1100" b="0" i="0">
                          <a:solidFill>
                            <a:srgbClr val="0B0B0B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Mechanical resonance / vibration fatigue</a:t>
                      </a:r>
                    </a:p>
                  </a:txBody>
                  <a:tcPr marL="85725" marR="85725" marT="66675" marB="66675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GB" sz="1100" b="0" i="0">
                          <a:solidFill>
                            <a:srgbClr val="52514E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Natural frequency checked at rated speed only</a:t>
                      </a:r>
                    </a:p>
                  </a:txBody>
                  <a:tcPr marL="85725" marR="85725" marT="66675" marB="66675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GB" sz="1100" b="0" i="0">
                          <a:solidFill>
                            <a:srgbClr val="52514E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Operation across a variable-speed range that sweeps through a structural or rotor resonance</a:t>
                      </a:r>
                    </a:p>
                  </a:txBody>
                  <a:tcPr marL="85725" marR="85725" marT="66675" marB="66675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GB" sz="1100" b="0" i="0">
                          <a:solidFill>
                            <a:srgbClr val="52514E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Fatigue cracking of mounting/shaft over time, bearing wear acceleration</a:t>
                      </a:r>
                    </a:p>
                  </a:txBody>
                  <a:tcPr marL="85725" marR="85725" marT="66675" marB="66675"/>
                </a:tc>
                <a:tc>
                  <a:txBody>
                    <a:bodyPr/>
                    <a:lstStyle/>
                    <a:p>
                      <a:pPr marL="0" marR="0" algn="ctr" fontAlgn="t">
                        <a:buNone/>
                      </a:pPr>
                      <a:r>
                        <a:rPr lang="en-GB" sz="1100" b="0" i="0">
                          <a:solidFill>
                            <a:srgbClr val="52514E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3</a:t>
                      </a:r>
                    </a:p>
                  </a:txBody>
                  <a:tcPr marL="85725" marR="85725" marT="66675" marB="66675" anchor="ctr"/>
                </a:tc>
                <a:tc>
                  <a:txBody>
                    <a:bodyPr/>
                    <a:lstStyle/>
                    <a:p>
                      <a:pPr marL="0" marR="0" algn="ctr" fontAlgn="t">
                        <a:buNone/>
                      </a:pPr>
                      <a:r>
                        <a:rPr lang="en-GB" sz="1100" b="0" i="0">
                          <a:solidFill>
                            <a:srgbClr val="52514E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</a:t>
                      </a:r>
                    </a:p>
                  </a:txBody>
                  <a:tcPr marL="85725" marR="85725" marT="66675" marB="66675" anchor="ctr"/>
                </a:tc>
                <a:tc>
                  <a:txBody>
                    <a:bodyPr/>
                    <a:lstStyle/>
                    <a:p>
                      <a:pPr marL="0" marR="0" algn="ctr" fontAlgn="t">
                        <a:buNone/>
                      </a:pPr>
                      <a:r>
                        <a:rPr lang="en-GB" sz="1100" b="0" i="0">
                          <a:solidFill>
                            <a:srgbClr val="0063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Low</a:t>
                      </a:r>
                    </a:p>
                  </a:txBody>
                  <a:tcPr marL="85725" marR="85725" marT="66675" marB="66675" anchor="ctr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GB" sz="1100" b="0" i="0">
                          <a:solidFill>
                            <a:srgbClr val="52514E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Map resonance frequencies across the full operating speed range, not just rated point; program drive to skip through critical speed bands rather than dwell</a:t>
                      </a:r>
                    </a:p>
                  </a:txBody>
                  <a:tcPr marL="85725" marR="85725" marT="66675" marB="66675"/>
                </a:tc>
                <a:extLst>
                  <a:ext uri="{0D108BD9-81ED-4DB2-BD59-A6C34878D82A}">
                    <a16:rowId xmlns:a16="http://schemas.microsoft.com/office/drawing/2014/main" val="2995351438"/>
                  </a:ext>
                </a:extLst>
              </a:tr>
              <a:tr h="1350545"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GB" sz="1100" b="0" i="0">
                          <a:solidFill>
                            <a:srgbClr val="0B0B0B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Airgap / cogging deviation</a:t>
                      </a:r>
                    </a:p>
                  </a:txBody>
                  <a:tcPr marL="85725" marR="85725" marT="66675" marB="66675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GB" sz="1100" b="0" i="0">
                          <a:solidFill>
                            <a:srgbClr val="52514E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Rotor-stator airgap set to nominal tolerance</a:t>
                      </a:r>
                    </a:p>
                  </a:txBody>
                  <a:tcPr marL="85725" marR="85725" marT="66675" marB="66675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GB" sz="1100" b="0" i="0">
                          <a:solidFill>
                            <a:srgbClr val="52514E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Manufacturing tolerance stack-up (bearing fit, housing bore, rotor runout) pushing airgap to one tolerance extreme</a:t>
                      </a:r>
                    </a:p>
                  </a:txBody>
                  <a:tcPr marL="85725" marR="85725" marT="66675" marB="66675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GB" sz="1100" b="0" i="0" dirty="0">
                          <a:solidFill>
                            <a:srgbClr val="52514E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Increased cogging torque, vibration, and noise; in the worst case, rotor-stator rub</a:t>
                      </a:r>
                    </a:p>
                  </a:txBody>
                  <a:tcPr marL="85725" marR="85725" marT="66675" marB="66675"/>
                </a:tc>
                <a:tc>
                  <a:txBody>
                    <a:bodyPr/>
                    <a:lstStyle/>
                    <a:p>
                      <a:pPr marL="0" marR="0" algn="ctr" fontAlgn="t">
                        <a:buNone/>
                      </a:pPr>
                      <a:r>
                        <a:rPr lang="en-GB" sz="1100" b="0" i="0">
                          <a:solidFill>
                            <a:srgbClr val="52514E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3</a:t>
                      </a:r>
                    </a:p>
                  </a:txBody>
                  <a:tcPr marL="85725" marR="85725" marT="66675" marB="66675" anchor="ctr"/>
                </a:tc>
                <a:tc>
                  <a:txBody>
                    <a:bodyPr/>
                    <a:lstStyle/>
                    <a:p>
                      <a:pPr marL="0" marR="0" algn="ctr" fontAlgn="t">
                        <a:buNone/>
                      </a:pPr>
                      <a:r>
                        <a:rPr lang="en-GB" sz="1100" b="0" i="0">
                          <a:solidFill>
                            <a:srgbClr val="52514E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</a:t>
                      </a:r>
                    </a:p>
                  </a:txBody>
                  <a:tcPr marL="85725" marR="85725" marT="66675" marB="66675" anchor="ctr"/>
                </a:tc>
                <a:tc>
                  <a:txBody>
                    <a:bodyPr/>
                    <a:lstStyle/>
                    <a:p>
                      <a:pPr marL="0" marR="0" algn="ctr" fontAlgn="t">
                        <a:buNone/>
                      </a:pPr>
                      <a:r>
                        <a:rPr lang="en-GB" sz="1100" b="0" i="0" dirty="0">
                          <a:solidFill>
                            <a:srgbClr val="0063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Low</a:t>
                      </a:r>
                    </a:p>
                  </a:txBody>
                  <a:tcPr marL="85725" marR="85725" marT="66675" marB="66675" anchor="ctr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en-GB" sz="1100" b="0" i="0" dirty="0">
                          <a:solidFill>
                            <a:srgbClr val="52514E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Run a tolerance stack-up analysis on the full airgap chain, not just individual part tolerances; add 100% airgap check at final assembly for high-criticality builds</a:t>
                      </a:r>
                    </a:p>
                  </a:txBody>
                  <a:tcPr marL="85725" marR="85725" marT="66675" marB="66675"/>
                </a:tc>
                <a:extLst>
                  <a:ext uri="{0D108BD9-81ED-4DB2-BD59-A6C34878D82A}">
                    <a16:rowId xmlns:a16="http://schemas.microsoft.com/office/drawing/2014/main" val="13043178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5798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D98CCE5-79E0-C882-762F-92339FA7A05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0000"/>
          </a:blip>
          <a:srcRect r="20699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95E04BD-4A34-8BE3-A694-C72B48689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05 Design Verification &amp; Validation (V&amp;V)</a:t>
            </a:r>
            <a:endParaRPr lang="en-GB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8D366A-A1EF-F97F-EF70-A48335C9E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896429" cy="4351338"/>
          </a:xfrm>
        </p:spPr>
        <p:txBody>
          <a:bodyPr/>
          <a:lstStyle/>
          <a:p>
            <a:r>
              <a:rPr lang="en-GB" dirty="0">
                <a:solidFill>
                  <a:schemeClr val="accent5">
                    <a:lumMod val="75000"/>
                  </a:schemeClr>
                </a:solidFill>
              </a:rPr>
              <a:t>Verification confirms the design is built right</a:t>
            </a:r>
          </a:p>
          <a:p>
            <a:r>
              <a:rPr lang="en-GB" dirty="0">
                <a:solidFill>
                  <a:schemeClr val="accent5">
                    <a:lumMod val="75000"/>
                  </a:schemeClr>
                </a:solidFill>
              </a:rPr>
              <a:t>Confirms designed right for usage</a:t>
            </a:r>
          </a:p>
          <a:p>
            <a:r>
              <a:rPr lang="en-GB" dirty="0">
                <a:solidFill>
                  <a:schemeClr val="accent5">
                    <a:lumMod val="75000"/>
                  </a:schemeClr>
                </a:solidFill>
              </a:rPr>
              <a:t>Need to include </a:t>
            </a:r>
            <a:r>
              <a:rPr lang="en-GB" i="1" dirty="0">
                <a:solidFill>
                  <a:schemeClr val="accent5">
                    <a:lumMod val="75000"/>
                  </a:schemeClr>
                </a:solidFill>
              </a:rPr>
              <a:t>misuse</a:t>
            </a:r>
            <a:r>
              <a:rPr lang="en-GB" dirty="0">
                <a:solidFill>
                  <a:schemeClr val="accent5">
                    <a:lumMod val="75000"/>
                  </a:schemeClr>
                </a:solidFill>
              </a:rPr>
              <a:t> and real-world conditions — not just the clean, intended-use case tested on a lab bench.</a:t>
            </a:r>
          </a:p>
        </p:txBody>
      </p:sp>
    </p:spTree>
    <p:extLst>
      <p:ext uri="{BB962C8B-B14F-4D97-AF65-F5344CB8AC3E}">
        <p14:creationId xmlns:p14="http://schemas.microsoft.com/office/powerpoint/2010/main" val="5454978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0125A-7F52-9E92-6D8F-DE92F150E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HMI Example for Design Verification &amp; Validation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F638C-EE46-4768-C6C4-D27E7C5AA5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359400" cy="4351338"/>
          </a:xfrm>
        </p:spPr>
        <p:txBody>
          <a:bodyPr>
            <a:noAutofit/>
          </a:bodyPr>
          <a:lstStyle/>
          <a:p>
            <a:r>
              <a:rPr lang="en-US" sz="1800" b="1" dirty="0"/>
              <a:t>Environmental and physical-use test matrix</a:t>
            </a:r>
            <a:r>
              <a:rPr lang="en-US" sz="1800" dirty="0"/>
              <a:t> — gloved touch, sunlight/glare, dust/moisture at IP rating, vibration — as documented pass/fail points, not bench-only assumptions</a:t>
            </a:r>
          </a:p>
          <a:p>
            <a:r>
              <a:rPr lang="en-US" sz="1800" b="1" dirty="0"/>
              <a:t>Usability and legibility under operational stress </a:t>
            </a:r>
            <a:r>
              <a:rPr lang="en-US" sz="1800" dirty="0"/>
              <a:t>— tested with real operators during simulated alarm/time-pressure conditions, with a defined time-to-recognize / time-to-acknowledge</a:t>
            </a:r>
          </a:p>
          <a:p>
            <a:r>
              <a:rPr lang="en-US" sz="1800" b="1" dirty="0"/>
              <a:t>Response-time and control-latency verification </a:t>
            </a:r>
            <a:r>
              <a:rPr lang="en-US" sz="1800" dirty="0"/>
              <a:t>— end-to-end touch-to-feedback latency measured against a spec, especially for safety-relevant actions, not judged "by feel"</a:t>
            </a:r>
          </a:p>
          <a:p>
            <a:r>
              <a:rPr lang="en-US" sz="1800" b="1" dirty="0"/>
              <a:t>Fail-safe and degraded-mode behavior verification </a:t>
            </a:r>
            <a:r>
              <a:rPr lang="en-US" sz="1800" dirty="0"/>
              <a:t>— confirming the HMI defaults to a clearly-indicated safe state on comms loss or freeze, rather than silently showing stale data as if live</a:t>
            </a:r>
          </a:p>
          <a:p>
            <a:endParaRPr lang="en-GB" sz="1800" dirty="0"/>
          </a:p>
        </p:txBody>
      </p:sp>
      <p:pic>
        <p:nvPicPr>
          <p:cNvPr id="9" name="Picture 8" descr="Businessman using digital tablet in meeting">
            <a:extLst>
              <a:ext uri="{FF2B5EF4-FFF2-40B4-BE49-F238E27FC236}">
                <a16:creationId xmlns:a16="http://schemas.microsoft.com/office/drawing/2014/main" id="{6D1C5558-C37C-8B20-B18D-FE88682FCE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62"/>
          <a:stretch>
            <a:fillRect/>
          </a:stretch>
        </p:blipFill>
        <p:spPr>
          <a:xfrm>
            <a:off x="5973256" y="0"/>
            <a:ext cx="6218744" cy="6858000"/>
          </a:xfrm>
          <a:custGeom>
            <a:avLst/>
            <a:gdLst>
              <a:gd name="csX0" fmla="*/ 1425750 w 6218744"/>
              <a:gd name="csY0" fmla="*/ 0 h 6858000"/>
              <a:gd name="csX1" fmla="*/ 6218744 w 6218744"/>
              <a:gd name="csY1" fmla="*/ 0 h 6858000"/>
              <a:gd name="csX2" fmla="*/ 6218744 w 6218744"/>
              <a:gd name="csY2" fmla="*/ 6858000 h 6858000"/>
              <a:gd name="csX3" fmla="*/ 0 w 6218744"/>
              <a:gd name="csY3" fmla="*/ 6858000 h 6858000"/>
              <a:gd name="csX4" fmla="*/ 112904 w 6218744"/>
              <a:gd name="csY4" fmla="*/ 6612802 h 6858000"/>
              <a:gd name="csX5" fmla="*/ 356089 w 6218744"/>
              <a:gd name="csY5" fmla="*/ 5863771 h 6858000"/>
              <a:gd name="csX6" fmla="*/ 283518 w 6218744"/>
              <a:gd name="csY6" fmla="*/ 3817257 h 6858000"/>
              <a:gd name="csX7" fmla="*/ 428661 w 6218744"/>
              <a:gd name="csY7" fmla="*/ 2830286 h 6858000"/>
              <a:gd name="csX8" fmla="*/ 1448426 w 6218744"/>
              <a:gd name="csY8" fmla="*/ 68488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218744" h="6858000">
                <a:moveTo>
                  <a:pt x="1425750" y="0"/>
                </a:moveTo>
                <a:lnTo>
                  <a:pt x="6218744" y="0"/>
                </a:lnTo>
                <a:lnTo>
                  <a:pt x="6218744" y="6858000"/>
                </a:lnTo>
                <a:lnTo>
                  <a:pt x="0" y="6858000"/>
                </a:lnTo>
                <a:lnTo>
                  <a:pt x="112904" y="6612802"/>
                </a:lnTo>
                <a:cubicBezTo>
                  <a:pt x="219224" y="6363040"/>
                  <a:pt x="303475" y="6105071"/>
                  <a:pt x="356089" y="5863771"/>
                </a:cubicBezTo>
                <a:cubicBezTo>
                  <a:pt x="496394" y="5220304"/>
                  <a:pt x="271423" y="4322838"/>
                  <a:pt x="283518" y="3817257"/>
                </a:cubicBezTo>
                <a:cubicBezTo>
                  <a:pt x="295613" y="3311676"/>
                  <a:pt x="244814" y="3481010"/>
                  <a:pt x="428661" y="2830286"/>
                </a:cubicBezTo>
                <a:cubicBezTo>
                  <a:pt x="601018" y="2220233"/>
                  <a:pt x="1668470" y="883047"/>
                  <a:pt x="1448426" y="68488"/>
                </a:cubicBezTo>
                <a:close/>
              </a:path>
            </a:pathLst>
          </a:custGeom>
          <a:effectLst>
            <a:outerShdw blurRad="101600" dist="1524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66502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D53621-7A2C-750C-A0CC-86FB65DE0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06 Cross-Functional Design Reviews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26B79F-F470-316D-E5CC-1A28CFAA3B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622143" cy="4351338"/>
          </a:xfrm>
        </p:spPr>
        <p:txBody>
          <a:bodyPr/>
          <a:lstStyle/>
          <a:p>
            <a:r>
              <a:rPr lang="en-US" dirty="0"/>
              <a:t>Members from Design, Manufacturing, Supply Chain, Service, Inspection need to review the design for feasibility, vulnerability, weak links and any other show-stoppers before sign-off</a:t>
            </a:r>
          </a:p>
          <a:p>
            <a:r>
              <a:rPr lang="en-US" dirty="0"/>
              <a:t>This is a Mandatory step in Product Design and Development Process</a:t>
            </a:r>
          </a:p>
          <a:p>
            <a:r>
              <a:rPr lang="en-US" dirty="0"/>
              <a:t>Sign-off commitment from every team member in the CFD is a must before drawing release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12411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323F4-618E-CABD-A0C3-9127FF1D4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06 CFT Design Review Requirements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524338-5B34-C600-6DD0-38AB956F77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Right people, right gate, defined in advance</a:t>
            </a:r>
          </a:p>
          <a:p>
            <a:r>
              <a:rPr lang="en-US" dirty="0"/>
              <a:t>Design intent and requirements traceability need to be shown</a:t>
            </a:r>
          </a:p>
          <a:p>
            <a:r>
              <a:rPr lang="en-US" dirty="0"/>
              <a:t>Materials/process compatibility checked against real field conditions</a:t>
            </a:r>
          </a:p>
          <a:p>
            <a:r>
              <a:rPr lang="en-US" dirty="0"/>
              <a:t>Manufacturing/assembly feasibility confirmed by the builders/assembly line supervisors</a:t>
            </a:r>
          </a:p>
          <a:p>
            <a:r>
              <a:rPr lang="en-US" dirty="0"/>
              <a:t>Known failure modes and risk items revisited</a:t>
            </a:r>
          </a:p>
          <a:p>
            <a:r>
              <a:rPr lang="en-US" dirty="0"/>
              <a:t>Service/maintainability perspective represented</a:t>
            </a:r>
          </a:p>
          <a:p>
            <a:r>
              <a:rPr lang="en-US" dirty="0"/>
              <a:t>Every raised issue gets an owner and a closure date</a:t>
            </a:r>
          </a:p>
          <a:p>
            <a:r>
              <a:rPr lang="en-US" dirty="0"/>
              <a:t>Non-engineering reviewers have real authority to hold the gate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89296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4937772-BC59-587C-B4C1-3227145C8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2800" i="1" dirty="0"/>
              <a:t>"A design review with only engineers in the room reviews the design against itself. Cross-functional review is what catches the things engineering was never positioned to see."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FDE48E-0E18-57AC-93A9-B85173950E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02416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BB28F-0FC7-3D10-E05F-F948C2C2D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07 </a:t>
            </a:r>
            <a:r>
              <a:rPr lang="en-US" b="1" dirty="0">
                <a:solidFill>
                  <a:srgbClr val="FF0000"/>
                </a:solidFill>
              </a:rPr>
              <a:t>R</a:t>
            </a:r>
            <a:r>
              <a:rPr lang="en-US" dirty="0"/>
              <a:t>eliability by Design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2CAA3A-B626-E7B4-7D91-F78BA561BD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6317343" cy="4351338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Engineered in from the start, against the product's actual duty cycle, load spectrum, and operating environment.</a:t>
            </a:r>
          </a:p>
          <a:p>
            <a:pPr lvl="0"/>
            <a:r>
              <a:rPr lang="en-GB" dirty="0"/>
              <a:t>Reliability targets should be derived from the actual duty cycle and load spectrum of the specific application, not generic industry defaults.</a:t>
            </a:r>
          </a:p>
          <a:p>
            <a:pPr lvl="0"/>
            <a:r>
              <a:rPr lang="en-GB" dirty="0"/>
              <a:t>Component selection (bearings, insulation, magnet grade) should be traceable back to a reliability calculation, </a:t>
            </a:r>
            <a:r>
              <a:rPr lang="en-GB" b="1" i="1" dirty="0"/>
              <a:t>not a </a:t>
            </a:r>
            <a:r>
              <a:rPr lang="en-GB" b="1" i="1" dirty="0" err="1"/>
              <a:t>catalog</a:t>
            </a:r>
            <a:r>
              <a:rPr lang="en-GB" b="1" i="1" dirty="0"/>
              <a:t> default</a:t>
            </a:r>
            <a:r>
              <a:rPr lang="en-GB" dirty="0"/>
              <a:t>.</a:t>
            </a:r>
          </a:p>
          <a:p>
            <a:pPr lvl="0"/>
            <a:r>
              <a:rPr lang="en-GB" dirty="0"/>
              <a:t>"Reliability by design" means the reliability number is a design output that the design engineer can defend — not a marketing claim.</a:t>
            </a:r>
          </a:p>
          <a:p>
            <a:endParaRPr lang="en-GB" dirty="0"/>
          </a:p>
        </p:txBody>
      </p:sp>
      <p:pic>
        <p:nvPicPr>
          <p:cNvPr id="5" name="Picture 4" descr="Embrace Your &quot;Weakest&quot; Link">
            <a:extLst>
              <a:ext uri="{FF2B5EF4-FFF2-40B4-BE49-F238E27FC236}">
                <a16:creationId xmlns:a16="http://schemas.microsoft.com/office/drawing/2014/main" id="{877241A1-67B5-6B05-10FA-8537FCD3890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9073" b="42911"/>
          <a:stretch>
            <a:fillRect/>
          </a:stretch>
        </p:blipFill>
        <p:spPr>
          <a:xfrm rot="1672108">
            <a:off x="6432000" y="3017044"/>
            <a:ext cx="5760000" cy="100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1259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10DA795C-57D3-4739-5619-A51C576BE2A8}"/>
              </a:ext>
            </a:extLst>
          </p:cNvPr>
          <p:cNvSpPr/>
          <p:nvPr/>
        </p:nvSpPr>
        <p:spPr>
          <a:xfrm>
            <a:off x="7823200" y="2409371"/>
            <a:ext cx="3251200" cy="1669143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886CE8-4CA0-4769-D082-33759502A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Factors affecting Reliability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03A9E3-1AD2-8DFD-A615-D4164A1B76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Loads</a:t>
            </a:r>
          </a:p>
          <a:p>
            <a:r>
              <a:rPr lang="en-US" dirty="0"/>
              <a:t>Environment</a:t>
            </a:r>
          </a:p>
          <a:p>
            <a:r>
              <a:rPr lang="en-US" dirty="0"/>
              <a:t>Material</a:t>
            </a:r>
          </a:p>
          <a:p>
            <a:r>
              <a:rPr lang="en-US" dirty="0"/>
              <a:t>Tolerances</a:t>
            </a:r>
          </a:p>
          <a:p>
            <a:r>
              <a:rPr lang="en-US" dirty="0"/>
              <a:t>Usage </a:t>
            </a:r>
          </a:p>
          <a:p>
            <a:r>
              <a:rPr lang="en-US" dirty="0"/>
              <a:t>User </a:t>
            </a:r>
            <a:r>
              <a:rPr lang="en-US" dirty="0" err="1"/>
              <a:t>behaviour</a:t>
            </a:r>
            <a:endParaRPr lang="en-US" dirty="0"/>
          </a:p>
          <a:p>
            <a:r>
              <a:rPr lang="en-US" dirty="0"/>
              <a:t>Combinatorial response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FD4F8D-D1EE-C13A-8660-3DB275C590BC}"/>
              </a:ext>
            </a:extLst>
          </p:cNvPr>
          <p:cNvSpPr txBox="1"/>
          <p:nvPr/>
        </p:nvSpPr>
        <p:spPr>
          <a:xfrm>
            <a:off x="8403771" y="2830286"/>
            <a:ext cx="29500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R-Factors</a:t>
            </a:r>
            <a:endParaRPr lang="en-GB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12375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089E6-13E3-D270-D3D8-608BE3FC3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08 </a:t>
            </a:r>
            <a:r>
              <a:rPr lang="en-GB" dirty="0"/>
              <a:t>Change Management &amp; Design Freeze Discipline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EDD28C-0D27-BB9B-28AB-18362ED32F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765800" cy="4351338"/>
          </a:xfrm>
        </p:spPr>
        <p:txBody>
          <a:bodyPr/>
          <a:lstStyle/>
          <a:p>
            <a:r>
              <a:rPr lang="en-GB" dirty="0"/>
              <a:t>The later a design change happens in the development cycle, the more expensive it is to make correctly and the more likely it is to be made </a:t>
            </a:r>
            <a:r>
              <a:rPr lang="en-GB" i="1" dirty="0"/>
              <a:t>incorrectly</a:t>
            </a:r>
          </a:p>
          <a:p>
            <a:r>
              <a:rPr lang="en-GB" dirty="0"/>
              <a:t>Less time and appetite for full re-verification. </a:t>
            </a:r>
          </a:p>
          <a:p>
            <a:r>
              <a:rPr lang="en-GB" dirty="0"/>
              <a:t>Design freeze discipline exists to protect against exactly this trap.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0169CE-26C8-E6D0-8999-8DE97397F251}"/>
              </a:ext>
            </a:extLst>
          </p:cNvPr>
          <p:cNvSpPr txBox="1"/>
          <p:nvPr/>
        </p:nvSpPr>
        <p:spPr>
          <a:xfrm>
            <a:off x="7754257" y="1997839"/>
            <a:ext cx="3599543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i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"Small" late changes are dangerous precisely because they look small. A change that would trigger a full review at concept stage often gets waved through post-freeze as a minor fix — without being re-checked against everything it interacts with.</a:t>
            </a:r>
          </a:p>
        </p:txBody>
      </p:sp>
    </p:spTree>
    <p:extLst>
      <p:ext uri="{BB962C8B-B14F-4D97-AF65-F5344CB8AC3E}">
        <p14:creationId xmlns:p14="http://schemas.microsoft.com/office/powerpoint/2010/main" val="8049508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42BC5-2BDD-8EEE-4FA2-AE8FF4543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08 Design Freeze &amp; Change Management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D068D7-D505-1329-8495-6EF8030540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/>
              <a:t>Post-freeze changes need a defined process: impact assessment, re-verification scope, and sign-off — proportional to the change, </a:t>
            </a:r>
            <a:r>
              <a:rPr lang="en-GB" i="1" dirty="0"/>
              <a:t>but never skipped</a:t>
            </a:r>
            <a:endParaRPr lang="en-GB" dirty="0"/>
          </a:p>
          <a:p>
            <a:pPr lvl="0"/>
            <a:r>
              <a:rPr lang="en-GB" dirty="0"/>
              <a:t>"Small" is a description of the fix, not a guarantee about its downstream impact — tolerance stack-ups and interactions don’t look at any change as small to ignore</a:t>
            </a:r>
          </a:p>
          <a:p>
            <a:pPr lvl="0"/>
            <a:r>
              <a:rPr lang="en-GB" dirty="0"/>
              <a:t>The cost of change increases the later it happens; the </a:t>
            </a:r>
            <a:r>
              <a:rPr lang="en-GB" i="1" dirty="0"/>
              <a:t>discipline</a:t>
            </a:r>
            <a:r>
              <a:rPr lang="en-GB" dirty="0"/>
              <a:t> around change should increase to match, not decrease under schedule pressure.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107291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8C7B0-A005-0DED-8E7E-FE6948E27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Checklist for Change Management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56A601-20DA-4E90-7B23-2A664B9B36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GB" b="1" dirty="0"/>
              <a:t>Classify the change first</a:t>
            </a:r>
            <a:r>
              <a:rPr lang="en-GB" dirty="0"/>
              <a:t> — determines how much rigor everything else needs</a:t>
            </a:r>
          </a:p>
          <a:p>
            <a:pPr lvl="0"/>
            <a:r>
              <a:rPr lang="en-GB" b="1" dirty="0"/>
              <a:t>Tolerance stack-up impact check</a:t>
            </a:r>
            <a:r>
              <a:rPr lang="en-GB" dirty="0"/>
              <a:t> — the exact step that when skipped results in a failure downstream</a:t>
            </a:r>
          </a:p>
          <a:p>
            <a:pPr lvl="0"/>
            <a:r>
              <a:rPr lang="en-GB" b="1" dirty="0"/>
              <a:t>Identify every interfacing system</a:t>
            </a:r>
            <a:r>
              <a:rPr lang="en-GB" dirty="0"/>
              <a:t>, not just the obvious one</a:t>
            </a:r>
          </a:p>
          <a:p>
            <a:pPr lvl="0"/>
            <a:r>
              <a:rPr lang="en-GB" b="1" dirty="0"/>
              <a:t>Re-run risk assessment</a:t>
            </a:r>
            <a:r>
              <a:rPr lang="en-GB" dirty="0"/>
              <a:t> on the changed feature</a:t>
            </a:r>
          </a:p>
          <a:p>
            <a:pPr lvl="0"/>
            <a:r>
              <a:rPr lang="en-GB" b="1" dirty="0"/>
              <a:t>Define re-verification scope proportional to the change</a:t>
            </a:r>
            <a:r>
              <a:rPr lang="en-GB" dirty="0"/>
              <a:t>, in writing</a:t>
            </a:r>
          </a:p>
          <a:p>
            <a:pPr lvl="0"/>
            <a:r>
              <a:rPr lang="en-GB" b="1" dirty="0"/>
              <a:t>Route through a pre-defined approval matrix</a:t>
            </a:r>
            <a:endParaRPr lang="en-GB" dirty="0"/>
          </a:p>
          <a:p>
            <a:pPr lvl="0"/>
            <a:r>
              <a:rPr lang="en-GB" b="1" dirty="0"/>
              <a:t>Update all documentation and traceability together</a:t>
            </a:r>
            <a:endParaRPr lang="en-GB" dirty="0"/>
          </a:p>
          <a:p>
            <a:pPr lvl="0"/>
            <a:r>
              <a:rPr lang="en-GB" b="1" dirty="0"/>
              <a:t>Define implementation and rollback plan</a:t>
            </a:r>
            <a:r>
              <a:rPr lang="en-GB" dirty="0"/>
              <a:t> - effectivity, WIP/field handling, rollback path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856110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6E87F-E7EF-9199-6DE3-9C1F1154B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– Essentials in Product Design &amp; Development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56D63F-044B-2843-C082-A205228FB3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01 Voice of Customer </a:t>
            </a:r>
            <a:r>
              <a:rPr lang="en-US" sz="40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→ </a:t>
            </a:r>
            <a:r>
              <a:rPr lang="en-US" dirty="0"/>
              <a:t>Voice of Engineering</a:t>
            </a:r>
          </a:p>
          <a:p>
            <a:r>
              <a:rPr lang="en-US" dirty="0"/>
              <a:t>02 Design for Manufacture &amp; Assembly</a:t>
            </a:r>
          </a:p>
          <a:p>
            <a:r>
              <a:rPr lang="en-US" dirty="0"/>
              <a:t>03 Risk Based Thinking in Design</a:t>
            </a:r>
          </a:p>
          <a:p>
            <a:r>
              <a:rPr lang="en-US" dirty="0"/>
              <a:t>04 Design Margin &amp; Robustness</a:t>
            </a:r>
          </a:p>
          <a:p>
            <a:r>
              <a:rPr lang="en-US" dirty="0"/>
              <a:t>05 Design Verification &amp; Validation (V&amp;V)</a:t>
            </a:r>
          </a:p>
          <a:p>
            <a:r>
              <a:rPr lang="en-US" dirty="0"/>
              <a:t>06 Cross-Functional Design Reviews</a:t>
            </a:r>
          </a:p>
          <a:p>
            <a:r>
              <a:rPr lang="en-US" dirty="0"/>
              <a:t>07 Reliability by Design </a:t>
            </a:r>
          </a:p>
          <a:p>
            <a:r>
              <a:rPr lang="en-US" dirty="0"/>
              <a:t>08 Design Freeze &amp; Change Management</a:t>
            </a:r>
          </a:p>
          <a:p>
            <a:endParaRPr lang="en-US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00944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33242-DD85-1A54-44D5-6A0A9B40E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98506"/>
            <a:ext cx="10515600" cy="1018948"/>
          </a:xfrm>
        </p:spPr>
        <p:txBody>
          <a:bodyPr/>
          <a:lstStyle/>
          <a:p>
            <a:r>
              <a:rPr lang="en-US" dirty="0"/>
              <a:t>Q &amp; A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7BFDBD-9822-35E0-6A61-E5559E3D0F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E-mail: </a:t>
            </a:r>
            <a:r>
              <a:rPr lang="en-US" dirty="0">
                <a:hlinkClick r:id="rId2"/>
              </a:rPr>
              <a:t>info@egs.co.in</a:t>
            </a:r>
            <a:r>
              <a:rPr lang="en-US" dirty="0"/>
              <a:t> Mobile: 94454 24704</a:t>
            </a:r>
          </a:p>
          <a:p>
            <a:r>
              <a:rPr lang="en-US" dirty="0">
                <a:solidFill>
                  <a:srgbClr val="CC3300"/>
                </a:solidFill>
              </a:rPr>
              <a:t>Since 1993</a:t>
            </a:r>
            <a:r>
              <a:rPr lang="en-US" dirty="0"/>
              <a:t> Engineering Services * </a:t>
            </a:r>
            <a:r>
              <a:rPr lang="en-US" dirty="0">
                <a:solidFill>
                  <a:srgbClr val="FF0000"/>
                </a:solidFill>
              </a:rPr>
              <a:t>SOLIDWORKS</a:t>
            </a:r>
            <a:r>
              <a:rPr lang="en-US" dirty="0"/>
              <a:t> Software * Training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977520-5126-31F2-D001-373490CEC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www.egsindia.com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89494D6-4202-8055-6C0B-107E21D65E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400" y="2195512"/>
            <a:ext cx="7315200" cy="246697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98BB654-6BDD-DF9A-9564-698D5311BC2A}"/>
              </a:ext>
            </a:extLst>
          </p:cNvPr>
          <p:cNvSpPr txBox="1"/>
          <p:nvPr/>
        </p:nvSpPr>
        <p:spPr>
          <a:xfrm>
            <a:off x="831850" y="5657182"/>
            <a:ext cx="27387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Design Automation</a:t>
            </a:r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4FF2C1-17D0-675D-B389-F7DBE78C7784}"/>
              </a:ext>
            </a:extLst>
          </p:cNvPr>
          <p:cNvSpPr txBox="1"/>
          <p:nvPr/>
        </p:nvSpPr>
        <p:spPr>
          <a:xfrm>
            <a:off x="4627097" y="5652420"/>
            <a:ext cx="2634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Design Verification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556250-23E6-2F88-8342-004AF050A7AA}"/>
              </a:ext>
            </a:extLst>
          </p:cNvPr>
          <p:cNvSpPr txBox="1"/>
          <p:nvPr/>
        </p:nvSpPr>
        <p:spPr>
          <a:xfrm>
            <a:off x="8318251" y="5663475"/>
            <a:ext cx="2738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Process Automation</a:t>
            </a:r>
          </a:p>
        </p:txBody>
      </p:sp>
    </p:spTree>
    <p:extLst>
      <p:ext uri="{BB962C8B-B14F-4D97-AF65-F5344CB8AC3E}">
        <p14:creationId xmlns:p14="http://schemas.microsoft.com/office/powerpoint/2010/main" val="15314063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D004D3-DA88-C3CE-DC11-2739C66C3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www.egsindia.com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BB8A564-41C6-DE68-04A1-07D68AA25B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1" y="0"/>
            <a:ext cx="121882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3223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948</TotalTime>
  <Words>2712</Words>
  <Application>Microsoft Office PowerPoint</Application>
  <PresentationFormat>Widescreen</PresentationFormat>
  <Paragraphs>459</Paragraphs>
  <Slides>36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8" baseType="lpstr">
      <vt:lpstr>Adobe Gothic Std B</vt:lpstr>
      <vt:lpstr>Agency FB</vt:lpstr>
      <vt:lpstr>Aptos</vt:lpstr>
      <vt:lpstr>Aptos Display</vt:lpstr>
      <vt:lpstr>Arial</vt:lpstr>
      <vt:lpstr>Calibri</vt:lpstr>
      <vt:lpstr>Rockwell</vt:lpstr>
      <vt:lpstr>Segoe UI Symbol</vt:lpstr>
      <vt:lpstr>Verdana</vt:lpstr>
      <vt:lpstr>Wingdings</vt:lpstr>
      <vt:lpstr>Y14.5M-2009</vt:lpstr>
      <vt:lpstr>Office Theme</vt:lpstr>
      <vt:lpstr>Essentials in Product Design for Higher Quality and Reliability</vt:lpstr>
      <vt:lpstr>Timeline</vt:lpstr>
      <vt:lpstr>Overview</vt:lpstr>
      <vt:lpstr>Business Model</vt:lpstr>
      <vt:lpstr>01 Voice of Customer → Voice of Engineering</vt:lpstr>
      <vt:lpstr>Dosing Pump </vt:lpstr>
      <vt:lpstr>House of Quality</vt:lpstr>
      <vt:lpstr>Material selection Matrix</vt:lpstr>
      <vt:lpstr>01 Voice of Customer → Voice of Engineering Advantages</vt:lpstr>
      <vt:lpstr>02 Design for Manufacture &amp; Assembly</vt:lpstr>
      <vt:lpstr>Elimination Rule for a Part</vt:lpstr>
      <vt:lpstr>Modular Designs</vt:lpstr>
      <vt:lpstr>Standardized Designs</vt:lpstr>
      <vt:lpstr>Multi-function Parts - Examples</vt:lpstr>
      <vt:lpstr>Multi-Use Parts - Examples</vt:lpstr>
      <vt:lpstr>Self-Fastening Designs</vt:lpstr>
      <vt:lpstr>Downstream Benefits</vt:lpstr>
      <vt:lpstr>03 Risk Based Thinking in Design</vt:lpstr>
      <vt:lpstr>Risk based thinking in SPM Design - Examples</vt:lpstr>
      <vt:lpstr>04 Design Margin &amp; Robustness</vt:lpstr>
      <vt:lpstr>Why Design Margin needs to be considered?</vt:lpstr>
      <vt:lpstr>Permanent Magnet Motor Example</vt:lpstr>
      <vt:lpstr>Permanent Magnet Motor Example</vt:lpstr>
      <vt:lpstr>05 Design Verification &amp; Validation (V&amp;V)</vt:lpstr>
      <vt:lpstr>HMI Example for Design Verification &amp; Validation</vt:lpstr>
      <vt:lpstr>06 Cross-Functional Design Reviews</vt:lpstr>
      <vt:lpstr>06 CFT Design Review Requirements</vt:lpstr>
      <vt:lpstr>"A design review with only engineers in the room reviews the design against itself. Cross-functional review is what catches the things engineering was never positioned to see."</vt:lpstr>
      <vt:lpstr>07 Reliability by Design </vt:lpstr>
      <vt:lpstr>Factors affecting Reliability</vt:lpstr>
      <vt:lpstr>08 Change Management &amp; Design Freeze Discipline</vt:lpstr>
      <vt:lpstr>08 Design Freeze &amp; Change Management</vt:lpstr>
      <vt:lpstr>Checklist for Change Management</vt:lpstr>
      <vt:lpstr>Summary – Essentials in Product Design &amp; Development</vt:lpstr>
      <vt:lpstr>Q &amp; A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Live!QC Tools</dc:creator>
  <cp:lastModifiedBy>Live!QC Tools</cp:lastModifiedBy>
  <cp:revision>41</cp:revision>
  <dcterms:created xsi:type="dcterms:W3CDTF">2026-09-16T17:03:41Z</dcterms:created>
  <dcterms:modified xsi:type="dcterms:W3CDTF">2026-09-17T09:03:33Z</dcterms:modified>
</cp:coreProperties>
</file>